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4" r:id="rId3"/>
    <p:sldId id="265" r:id="rId4"/>
    <p:sldId id="263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51" d="100"/>
          <a:sy n="151" d="100"/>
        </p:scale>
        <p:origin x="2094" y="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1675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740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7435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5827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3325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5532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735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054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996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8023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5235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606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Hollow Knight</a:t>
            </a:r>
            <a:r>
              <a:rPr lang="en-US" altLang="ko-KR" dirty="0"/>
              <a:t> </a:t>
            </a:r>
            <a:r>
              <a:rPr lang="ko-KR" altLang="en-US" dirty="0"/>
              <a:t>모작 게임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2021180008 </a:t>
            </a:r>
            <a:r>
              <a:rPr lang="ko-KR" altLang="en-US" sz="2000" dirty="0"/>
              <a:t>민정원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463E71-0274-17F1-D773-89FB4FC89B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A5277-2F96-666F-72C1-55D1ACE26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B858F-02A9-81FC-B1EF-43666DCF8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sz="2000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B78E11D-C522-459A-8D61-A876EFB637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779263"/>
              </p:ext>
            </p:extLst>
          </p:nvPr>
        </p:nvGraphicFramePr>
        <p:xfrm>
          <a:off x="469900" y="224474"/>
          <a:ext cx="8204200" cy="57314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0420">
                  <a:extLst>
                    <a:ext uri="{9D8B030D-6E8A-4147-A177-3AD203B41FA5}">
                      <a16:colId xmlns:a16="http://schemas.microsoft.com/office/drawing/2014/main" val="2331547219"/>
                    </a:ext>
                  </a:extLst>
                </a:gridCol>
                <a:gridCol w="820420">
                  <a:extLst>
                    <a:ext uri="{9D8B030D-6E8A-4147-A177-3AD203B41FA5}">
                      <a16:colId xmlns:a16="http://schemas.microsoft.com/office/drawing/2014/main" val="2890188944"/>
                    </a:ext>
                  </a:extLst>
                </a:gridCol>
                <a:gridCol w="5742940">
                  <a:extLst>
                    <a:ext uri="{9D8B030D-6E8A-4147-A177-3AD203B41FA5}">
                      <a16:colId xmlns:a16="http://schemas.microsoft.com/office/drawing/2014/main" val="2679726557"/>
                    </a:ext>
                  </a:extLst>
                </a:gridCol>
                <a:gridCol w="820420">
                  <a:extLst>
                    <a:ext uri="{9D8B030D-6E8A-4147-A177-3AD203B41FA5}">
                      <a16:colId xmlns:a16="http://schemas.microsoft.com/office/drawing/2014/main" val="1575842975"/>
                    </a:ext>
                  </a:extLst>
                </a:gridCol>
              </a:tblGrid>
              <a:tr h="6368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/>
                        <a:t>주차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2000" dirty="0"/>
                        <a:t>계획에 따른 최종 진행 상황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진행률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884588"/>
                  </a:ext>
                </a:extLst>
              </a:tr>
              <a:tr h="31841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주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계획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리소스 모으기 및 정리</a:t>
                      </a:r>
                      <a:endParaRPr lang="en-US" altLang="ko-KR" sz="1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100%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3429802"/>
                  </a:ext>
                </a:extLst>
              </a:tr>
              <a:tr h="3184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결과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모든 리소스 모으기 및 정리 완료</a:t>
                      </a:r>
                      <a:endParaRPr lang="en-US" altLang="ko-KR" sz="12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700581"/>
                  </a:ext>
                </a:extLst>
              </a:tr>
              <a:tr h="31841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주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계획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기본 이동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점프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100%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559146"/>
                  </a:ext>
                </a:extLst>
              </a:tr>
              <a:tr h="3184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결과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기본 이동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점프</a:t>
                      </a:r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/>
                        <a:t>구현 완료 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829781"/>
                  </a:ext>
                </a:extLst>
              </a:tr>
              <a:tr h="318415">
                <a:tc rowSpan="2"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주</a:t>
                      </a:r>
                    </a:p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계획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대시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공격 및 점프 공격 구현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100%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9397297"/>
                  </a:ext>
                </a:extLst>
              </a:tr>
              <a:tr h="3184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결과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대시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공격 및 점프 공격 구현 완료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6283964"/>
                  </a:ext>
                </a:extLst>
              </a:tr>
              <a:tr h="318415">
                <a:tc rowSpan="2"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주</a:t>
                      </a:r>
                    </a:p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계획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적 및 전투 시스템 구현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100%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8460452"/>
                  </a:ext>
                </a:extLst>
              </a:tr>
              <a:tr h="3184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결과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적 및 전투 시스템 구현 완료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7491926"/>
                  </a:ext>
                </a:extLst>
              </a:tr>
              <a:tr h="318415">
                <a:tc rowSpan="2"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주</a:t>
                      </a:r>
                    </a:p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계획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충돌 처리 구현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100%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254519"/>
                  </a:ext>
                </a:extLst>
              </a:tr>
              <a:tr h="3184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결과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충돌 처리 구현 완료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187004"/>
                  </a:ext>
                </a:extLst>
              </a:tr>
              <a:tr h="318415">
                <a:tc rowSpan="2"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주</a:t>
                      </a:r>
                    </a:p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계획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적 </a:t>
                      </a:r>
                      <a:r>
                        <a:rPr lang="en-US" altLang="ko-KR" sz="1400" dirty="0"/>
                        <a:t>AI </a:t>
                      </a:r>
                      <a:r>
                        <a:rPr lang="ko-KR" altLang="en-US" sz="1400" dirty="0"/>
                        <a:t>및 보스 구현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90%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8449863"/>
                  </a:ext>
                </a:extLst>
              </a:tr>
              <a:tr h="3184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적 </a:t>
                      </a:r>
                      <a:r>
                        <a:rPr lang="en-US" altLang="ko-KR" sz="1400" dirty="0"/>
                        <a:t>AI </a:t>
                      </a:r>
                      <a:r>
                        <a:rPr lang="ko-KR" altLang="en-US" sz="1400" dirty="0"/>
                        <a:t>구현 완료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보스 패턴 간소화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1562171"/>
                  </a:ext>
                </a:extLst>
              </a:tr>
              <a:tr h="318415">
                <a:tc rowSpan="2"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주</a:t>
                      </a:r>
                    </a:p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계획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err="1"/>
                        <a:t>보스전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스테이지 구현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90%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228868"/>
                  </a:ext>
                </a:extLst>
              </a:tr>
              <a:tr h="3184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스테이지 구현 완료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보스 패턴 간소화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9215340"/>
                  </a:ext>
                </a:extLst>
              </a:tr>
              <a:tr h="31841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주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계획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디버깅 및 최종 테스트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100%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9800578"/>
                  </a:ext>
                </a:extLst>
              </a:tr>
              <a:tr h="3184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최종 테스트 완료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66594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1810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6D477D5-0D1D-FE59-2231-B25A3A566C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84C75E2B-CACA-478C-B26B-182AF87A1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9144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ko-KR" alt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0FF2874-547C-4D14-9E18-28B19002F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9144000" cy="74295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6CF827D-A163-47F7-BD87-34EB4FA7D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299D9A9-1DA8-433D-A9BC-FB48D93D4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90422" y="1847088"/>
            <a:ext cx="720564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80EB842-87F8-9DA8-5DEF-B75B374C7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684" y="804519"/>
            <a:ext cx="7202456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914400" latinLnBrk="0"/>
            <a:r>
              <a:rPr lang="ko-KR" altLang="en-US"/>
              <a:t>커밋</a:t>
            </a:r>
            <a:r>
              <a:rPr lang="en-US" altLang="ko-KR"/>
              <a:t> </a:t>
            </a:r>
            <a:r>
              <a:rPr lang="ko-KR" altLang="en-US"/>
              <a:t>상황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2C19ACC-ADBA-94BB-CD2E-D77364D52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E03D269-02F2-E1C2-8161-49317A1E62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050" y="1274717"/>
            <a:ext cx="6934200" cy="1683657"/>
          </a:xfrm>
          <a:prstGeom prst="rect">
            <a:avLst/>
          </a:prstGeom>
        </p:spPr>
      </p:pic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B7E88CD1-9FAB-70B2-04D7-9C784E2A14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8669546"/>
              </p:ext>
            </p:extLst>
          </p:nvPr>
        </p:nvGraphicFramePr>
        <p:xfrm>
          <a:off x="971550" y="3141330"/>
          <a:ext cx="6934200" cy="31106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7965">
                  <a:extLst>
                    <a:ext uri="{9D8B030D-6E8A-4147-A177-3AD203B41FA5}">
                      <a16:colId xmlns:a16="http://schemas.microsoft.com/office/drawing/2014/main" val="2331547219"/>
                    </a:ext>
                  </a:extLst>
                </a:gridCol>
                <a:gridCol w="3496235">
                  <a:extLst>
                    <a:ext uri="{9D8B030D-6E8A-4147-A177-3AD203B41FA5}">
                      <a16:colId xmlns:a16="http://schemas.microsoft.com/office/drawing/2014/main" val="2890188944"/>
                    </a:ext>
                  </a:extLst>
                </a:gridCol>
              </a:tblGrid>
              <a:tr h="17674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/>
                        <a:t>주차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err="1"/>
                        <a:t>커밋</a:t>
                      </a:r>
                      <a:r>
                        <a:rPr lang="ko-KR" altLang="en-US" sz="2000" dirty="0"/>
                        <a:t> 횟수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884588"/>
                  </a:ext>
                </a:extLst>
              </a:tr>
              <a:tr h="1834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week of Oct 13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3429802"/>
                  </a:ext>
                </a:extLst>
              </a:tr>
              <a:tr h="223202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week of Oct 20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559146"/>
                  </a:ext>
                </a:extLst>
              </a:tr>
              <a:tr h="209606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week of Oct 27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9397297"/>
                  </a:ext>
                </a:extLst>
              </a:tr>
              <a:tr h="206774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week of Nov 3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8460452"/>
                  </a:ext>
                </a:extLst>
              </a:tr>
              <a:tr h="190345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week of Nov 10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254519"/>
                  </a:ext>
                </a:extLst>
              </a:tr>
              <a:tr h="1795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week of Nov 17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13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8449863"/>
                  </a:ext>
                </a:extLst>
              </a:tr>
              <a:tr h="3217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week of Nov 24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2288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week of Dec 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17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9800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week of Dec 8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1</a:t>
                      </a:r>
                      <a:endParaRPr lang="en-US" altLang="ko-KR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47080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0564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0A1EFE-9017-6300-4D26-A9F1796A7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491" y="2209800"/>
            <a:ext cx="6571343" cy="2482850"/>
          </a:xfrm>
        </p:spPr>
        <p:txBody>
          <a:bodyPr/>
          <a:lstStyle/>
          <a:p>
            <a:pPr algn="ctr"/>
            <a:r>
              <a:rPr lang="ko-KR" altLang="en-US" sz="6600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842FB1-FD6C-5D4F-C6BF-7E43D2634A9F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 flipV="1">
            <a:off x="450850" y="1905000"/>
            <a:ext cx="992641" cy="110733"/>
          </a:xfrm>
        </p:spPr>
        <p:txBody>
          <a:bodyPr>
            <a:normAutofit fontScale="25000" lnSpcReduction="20000"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3867203"/>
      </p:ext>
    </p:extLst>
  </p:cSld>
  <p:clrMapOvr>
    <a:masterClrMapping/>
  </p:clrMapOvr>
</p:sld>
</file>

<file path=ppt/theme/theme1.xml><?xml version="1.0" encoding="utf-8"?>
<a:theme xmlns:a="http://schemas.openxmlformats.org/drawingml/2006/main" name="갤러리">
  <a:themeElements>
    <a:clrScheme name="갤러리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갤러리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갤러리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251</TotalTime>
  <Words>194</Words>
  <Application>Microsoft Office PowerPoint</Application>
  <PresentationFormat>화면 슬라이드 쇼(4:3)</PresentationFormat>
  <Paragraphs>72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Arial</vt:lpstr>
      <vt:lpstr>Gill Sans MT</vt:lpstr>
      <vt:lpstr>갤러리</vt:lpstr>
      <vt:lpstr>Hollow Knight 모작 게임</vt:lpstr>
      <vt:lpstr>PowerPoint 프레젠테이션</vt:lpstr>
      <vt:lpstr>커밋 상황</vt:lpstr>
      <vt:lpstr>감사합니다.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MJW</dc:creator>
  <cp:keywords/>
  <dc:description>generated using python-pptx</dc:description>
  <cp:lastModifiedBy>민정원(2021180008)</cp:lastModifiedBy>
  <cp:revision>10</cp:revision>
  <dcterms:created xsi:type="dcterms:W3CDTF">2013-01-27T09:14:16Z</dcterms:created>
  <dcterms:modified xsi:type="dcterms:W3CDTF">2024-12-08T09:42:19Z</dcterms:modified>
  <cp:category/>
</cp:coreProperties>
</file>