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lvl1pPr algn="ctr" defTabSz="584200">
      <a:defRPr sz="3600">
        <a:solidFill>
          <a:srgbClr val="535353"/>
        </a:solidFill>
        <a:latin typeface="Gill Sans Light"/>
        <a:ea typeface="Gill Sans Light"/>
        <a:cs typeface="Gill Sans Light"/>
        <a:sym typeface="Gill Sans Light"/>
      </a:defRPr>
    </a:lvl1pPr>
    <a:lvl2pPr algn="ctr" defTabSz="584200">
      <a:defRPr sz="3600">
        <a:solidFill>
          <a:srgbClr val="535353"/>
        </a:solidFill>
        <a:latin typeface="Gill Sans Light"/>
        <a:ea typeface="Gill Sans Light"/>
        <a:cs typeface="Gill Sans Light"/>
        <a:sym typeface="Gill Sans Light"/>
      </a:defRPr>
    </a:lvl2pPr>
    <a:lvl3pPr algn="ctr" defTabSz="584200">
      <a:defRPr sz="3600">
        <a:solidFill>
          <a:srgbClr val="535353"/>
        </a:solidFill>
        <a:latin typeface="Gill Sans Light"/>
        <a:ea typeface="Gill Sans Light"/>
        <a:cs typeface="Gill Sans Light"/>
        <a:sym typeface="Gill Sans Light"/>
      </a:defRPr>
    </a:lvl3pPr>
    <a:lvl4pPr algn="ctr" defTabSz="584200">
      <a:defRPr sz="3600">
        <a:solidFill>
          <a:srgbClr val="535353"/>
        </a:solidFill>
        <a:latin typeface="Gill Sans Light"/>
        <a:ea typeface="Gill Sans Light"/>
        <a:cs typeface="Gill Sans Light"/>
        <a:sym typeface="Gill Sans Light"/>
      </a:defRPr>
    </a:lvl4pPr>
    <a:lvl5pPr algn="ctr" defTabSz="584200">
      <a:defRPr sz="3600">
        <a:solidFill>
          <a:srgbClr val="535353"/>
        </a:solidFill>
        <a:latin typeface="Gill Sans Light"/>
        <a:ea typeface="Gill Sans Light"/>
        <a:cs typeface="Gill Sans Light"/>
        <a:sym typeface="Gill Sans Light"/>
      </a:defRPr>
    </a:lvl5pPr>
    <a:lvl6pPr algn="ctr" defTabSz="584200">
      <a:defRPr sz="3600">
        <a:solidFill>
          <a:srgbClr val="535353"/>
        </a:solidFill>
        <a:latin typeface="Gill Sans Light"/>
        <a:ea typeface="Gill Sans Light"/>
        <a:cs typeface="Gill Sans Light"/>
        <a:sym typeface="Gill Sans Light"/>
      </a:defRPr>
    </a:lvl6pPr>
    <a:lvl7pPr algn="ctr" defTabSz="584200">
      <a:defRPr sz="3600">
        <a:solidFill>
          <a:srgbClr val="535353"/>
        </a:solidFill>
        <a:latin typeface="Gill Sans Light"/>
        <a:ea typeface="Gill Sans Light"/>
        <a:cs typeface="Gill Sans Light"/>
        <a:sym typeface="Gill Sans Light"/>
      </a:defRPr>
    </a:lvl7pPr>
    <a:lvl8pPr algn="ctr" defTabSz="584200">
      <a:defRPr sz="3600">
        <a:solidFill>
          <a:srgbClr val="535353"/>
        </a:solidFill>
        <a:latin typeface="Gill Sans Light"/>
        <a:ea typeface="Gill Sans Light"/>
        <a:cs typeface="Gill Sans Light"/>
        <a:sym typeface="Gill Sans Light"/>
      </a:defRPr>
    </a:lvl8pPr>
    <a:lvl9pPr algn="ctr" defTabSz="584200">
      <a:defRPr sz="3600">
        <a:solidFill>
          <a:srgbClr val="535353"/>
        </a:solidFill>
        <a:latin typeface="Gill Sans Light"/>
        <a:ea typeface="Gill Sans Light"/>
        <a:cs typeface="Gill Sans Light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Gill Sans SemiBold"/>
          <a:ea typeface="Gill Sans SemiBold"/>
          <a:cs typeface="Gill Sans SemiBold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bevel/>
            </a:ln>
          </a:left>
          <a:right>
            <a:ln w="12700" cap="flat">
              <a:solidFill>
                <a:srgbClr val="340053"/>
              </a:solidFill>
              <a:prstDash val="solid"/>
              <a:bevel/>
            </a:ln>
          </a:right>
          <a:top>
            <a:ln w="12700" cap="flat">
              <a:solidFill>
                <a:srgbClr val="340053"/>
              </a:solidFill>
              <a:prstDash val="solid"/>
              <a:bevel/>
            </a:ln>
          </a:top>
          <a:bottom>
            <a:ln w="12700" cap="flat">
              <a:solidFill>
                <a:srgbClr val="340053"/>
              </a:solidFill>
              <a:prstDash val="solid"/>
              <a:bevel/>
            </a:ln>
          </a:bottom>
          <a:insideH>
            <a:ln w="12700" cap="flat">
              <a:solidFill>
                <a:srgbClr val="340053"/>
              </a:solidFill>
              <a:prstDash val="solid"/>
              <a:bevel/>
            </a:ln>
          </a:insideH>
          <a:insideV>
            <a:ln w="12700" cap="flat">
              <a:solidFill>
                <a:srgbClr val="340053"/>
              </a:solidFill>
              <a:prstDash val="solid"/>
              <a:bevel/>
            </a:ln>
          </a:insideV>
        </a:tcBdr>
        <a:fill>
          <a:solidFill>
            <a:srgbClr val="D5E2E4"/>
          </a:solidFill>
        </a:fill>
      </a:tcStyle>
    </a:wholeTbl>
    <a:band2H>
      <a:tcTxStyle b="def" i="def"/>
      <a:tcStyle>
        <a:tcBdr/>
        <a:fill>
          <a:solidFill>
            <a:srgbClr val="EBF1F2"/>
          </a:solidFill>
        </a:fill>
      </a:tcStyle>
    </a:band2H>
    <a:firstCol>
      <a:tcTxStyle b="on" i="on">
        <a:font>
          <a:latin typeface="Gill Sans SemiBold"/>
          <a:ea typeface="Gill Sans SemiBold"/>
          <a:cs typeface="Gill Sans SemiBold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bevel/>
            </a:ln>
          </a:left>
          <a:right>
            <a:ln w="12700" cap="flat">
              <a:solidFill>
                <a:srgbClr val="340053"/>
              </a:solidFill>
              <a:prstDash val="solid"/>
              <a:bevel/>
            </a:ln>
          </a:right>
          <a:top>
            <a:ln w="12700" cap="flat">
              <a:solidFill>
                <a:srgbClr val="340053"/>
              </a:solidFill>
              <a:prstDash val="solid"/>
              <a:bevel/>
            </a:ln>
          </a:top>
          <a:bottom>
            <a:ln w="12700" cap="flat">
              <a:solidFill>
                <a:srgbClr val="340053"/>
              </a:solidFill>
              <a:prstDash val="solid"/>
              <a:bevel/>
            </a:ln>
          </a:bottom>
          <a:insideH>
            <a:ln w="12700" cap="flat">
              <a:solidFill>
                <a:srgbClr val="340053"/>
              </a:solidFill>
              <a:prstDash val="solid"/>
              <a:bevel/>
            </a:ln>
          </a:insideH>
          <a:insideV>
            <a:ln w="12700" cap="flat">
              <a:solidFill>
                <a:srgbClr val="340053"/>
              </a:solidFill>
              <a:prstDash val="solid"/>
              <a:bevel/>
            </a:ln>
          </a:insideV>
        </a:tcBdr>
        <a:fill>
          <a:solidFill>
            <a:srgbClr val="78AAB3"/>
          </a:solidFill>
        </a:fill>
      </a:tcStyle>
    </a:firstCol>
    <a:lastRow>
      <a:tcTxStyle b="on" i="on">
        <a:font>
          <a:latin typeface="Gill Sans SemiBold"/>
          <a:ea typeface="Gill Sans SemiBold"/>
          <a:cs typeface="Gill Sans SemiBold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bevel/>
            </a:ln>
          </a:left>
          <a:right>
            <a:ln w="12700" cap="flat">
              <a:solidFill>
                <a:srgbClr val="340053"/>
              </a:solidFill>
              <a:prstDash val="solid"/>
              <a:bevel/>
            </a:ln>
          </a:right>
          <a:top>
            <a:ln w="38100" cap="flat">
              <a:solidFill>
                <a:srgbClr val="340053"/>
              </a:solidFill>
              <a:prstDash val="solid"/>
              <a:bevel/>
            </a:ln>
          </a:top>
          <a:bottom>
            <a:ln w="12700" cap="flat">
              <a:solidFill>
                <a:srgbClr val="340053"/>
              </a:solidFill>
              <a:prstDash val="solid"/>
              <a:bevel/>
            </a:ln>
          </a:bottom>
          <a:insideH>
            <a:ln w="12700" cap="flat">
              <a:solidFill>
                <a:srgbClr val="340053"/>
              </a:solidFill>
              <a:prstDash val="solid"/>
              <a:bevel/>
            </a:ln>
          </a:insideH>
          <a:insideV>
            <a:ln w="12700" cap="flat">
              <a:solidFill>
                <a:srgbClr val="340053"/>
              </a:solidFill>
              <a:prstDash val="solid"/>
              <a:bevel/>
            </a:ln>
          </a:insideV>
        </a:tcBdr>
        <a:fill>
          <a:solidFill>
            <a:srgbClr val="78AAB3"/>
          </a:solidFill>
        </a:fill>
      </a:tcStyle>
    </a:lastRow>
    <a:firstRow>
      <a:tcTxStyle b="on" i="on">
        <a:font>
          <a:latin typeface="Gill Sans SemiBold"/>
          <a:ea typeface="Gill Sans SemiBold"/>
          <a:cs typeface="Gill Sans SemiBold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bevel/>
            </a:ln>
          </a:left>
          <a:right>
            <a:ln w="12700" cap="flat">
              <a:solidFill>
                <a:srgbClr val="340053"/>
              </a:solidFill>
              <a:prstDash val="solid"/>
              <a:bevel/>
            </a:ln>
          </a:right>
          <a:top>
            <a:ln w="12700" cap="flat">
              <a:solidFill>
                <a:srgbClr val="340053"/>
              </a:solidFill>
              <a:prstDash val="solid"/>
              <a:bevel/>
            </a:ln>
          </a:top>
          <a:bottom>
            <a:ln w="38100" cap="flat">
              <a:solidFill>
                <a:srgbClr val="340053"/>
              </a:solidFill>
              <a:prstDash val="solid"/>
              <a:bevel/>
            </a:ln>
          </a:bottom>
          <a:insideH>
            <a:ln w="12700" cap="flat">
              <a:solidFill>
                <a:srgbClr val="340053"/>
              </a:solidFill>
              <a:prstDash val="solid"/>
              <a:bevel/>
            </a:ln>
          </a:insideH>
          <a:insideV>
            <a:ln w="12700" cap="flat">
              <a:solidFill>
                <a:srgbClr val="340053"/>
              </a:solidFill>
              <a:prstDash val="solid"/>
              <a:bevel/>
            </a:ln>
          </a:insideV>
        </a:tcBdr>
        <a:fill>
          <a:solidFill>
            <a:srgbClr val="78AAB3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Gill Sans SemiBold"/>
          <a:ea typeface="Gill Sans SemiBold"/>
          <a:cs typeface="Gill Sans SemiBold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bevel/>
            </a:ln>
          </a:left>
          <a:right>
            <a:ln w="12700" cap="flat">
              <a:solidFill>
                <a:srgbClr val="340053"/>
              </a:solidFill>
              <a:prstDash val="solid"/>
              <a:bevel/>
            </a:ln>
          </a:right>
          <a:top>
            <a:ln w="12700" cap="flat">
              <a:solidFill>
                <a:srgbClr val="340053"/>
              </a:solidFill>
              <a:prstDash val="solid"/>
              <a:bevel/>
            </a:ln>
          </a:top>
          <a:bottom>
            <a:ln w="12700" cap="flat">
              <a:solidFill>
                <a:srgbClr val="340053"/>
              </a:solidFill>
              <a:prstDash val="solid"/>
              <a:bevel/>
            </a:ln>
          </a:bottom>
          <a:insideH>
            <a:ln w="12700" cap="flat">
              <a:solidFill>
                <a:srgbClr val="340053"/>
              </a:solidFill>
              <a:prstDash val="solid"/>
              <a:bevel/>
            </a:ln>
          </a:insideH>
          <a:insideV>
            <a:ln w="12700" cap="flat">
              <a:solidFill>
                <a:srgbClr val="340053"/>
              </a:solidFill>
              <a:prstDash val="solid"/>
              <a:bevel/>
            </a:ln>
          </a:insideV>
        </a:tcBdr>
        <a:fill>
          <a:solidFill>
            <a:srgbClr val="F1DDCB"/>
          </a:solidFill>
        </a:fill>
      </a:tcStyle>
    </a:wholeTbl>
    <a:band2H>
      <a:tcTxStyle b="def" i="def"/>
      <a:tcStyle>
        <a:tcBdr/>
        <a:fill>
          <a:solidFill>
            <a:srgbClr val="F8EFE7"/>
          </a:solidFill>
        </a:fill>
      </a:tcStyle>
    </a:band2H>
    <a:firstCol>
      <a:tcTxStyle b="on" i="on">
        <a:font>
          <a:latin typeface="Gill Sans SemiBold"/>
          <a:ea typeface="Gill Sans SemiBold"/>
          <a:cs typeface="Gill Sans SemiBold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bevel/>
            </a:ln>
          </a:left>
          <a:right>
            <a:ln w="12700" cap="flat">
              <a:solidFill>
                <a:srgbClr val="340053"/>
              </a:solidFill>
              <a:prstDash val="solid"/>
              <a:bevel/>
            </a:ln>
          </a:right>
          <a:top>
            <a:ln w="12700" cap="flat">
              <a:solidFill>
                <a:srgbClr val="340053"/>
              </a:solidFill>
              <a:prstDash val="solid"/>
              <a:bevel/>
            </a:ln>
          </a:top>
          <a:bottom>
            <a:ln w="12700" cap="flat">
              <a:solidFill>
                <a:srgbClr val="340053"/>
              </a:solidFill>
              <a:prstDash val="solid"/>
              <a:bevel/>
            </a:ln>
          </a:bottom>
          <a:insideH>
            <a:ln w="12700" cap="flat">
              <a:solidFill>
                <a:srgbClr val="340053"/>
              </a:solidFill>
              <a:prstDash val="solid"/>
              <a:bevel/>
            </a:ln>
          </a:insideH>
          <a:insideV>
            <a:ln w="12700" cap="flat">
              <a:solidFill>
                <a:srgbClr val="340053"/>
              </a:solidFill>
              <a:prstDash val="solid"/>
              <a:bevel/>
            </a:ln>
          </a:insideV>
        </a:tcBdr>
        <a:fill>
          <a:solidFill>
            <a:srgbClr val="D9971A"/>
          </a:solidFill>
        </a:fill>
      </a:tcStyle>
    </a:firstCol>
    <a:lastRow>
      <a:tcTxStyle b="on" i="on">
        <a:font>
          <a:latin typeface="Gill Sans SemiBold"/>
          <a:ea typeface="Gill Sans SemiBold"/>
          <a:cs typeface="Gill Sans SemiBold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bevel/>
            </a:ln>
          </a:left>
          <a:right>
            <a:ln w="12700" cap="flat">
              <a:solidFill>
                <a:srgbClr val="340053"/>
              </a:solidFill>
              <a:prstDash val="solid"/>
              <a:bevel/>
            </a:ln>
          </a:right>
          <a:top>
            <a:ln w="38100" cap="flat">
              <a:solidFill>
                <a:srgbClr val="340053"/>
              </a:solidFill>
              <a:prstDash val="solid"/>
              <a:bevel/>
            </a:ln>
          </a:top>
          <a:bottom>
            <a:ln w="12700" cap="flat">
              <a:solidFill>
                <a:srgbClr val="340053"/>
              </a:solidFill>
              <a:prstDash val="solid"/>
              <a:bevel/>
            </a:ln>
          </a:bottom>
          <a:insideH>
            <a:ln w="12700" cap="flat">
              <a:solidFill>
                <a:srgbClr val="340053"/>
              </a:solidFill>
              <a:prstDash val="solid"/>
              <a:bevel/>
            </a:ln>
          </a:insideH>
          <a:insideV>
            <a:ln w="12700" cap="flat">
              <a:solidFill>
                <a:srgbClr val="340053"/>
              </a:solidFill>
              <a:prstDash val="solid"/>
              <a:bevel/>
            </a:ln>
          </a:insideV>
        </a:tcBdr>
        <a:fill>
          <a:solidFill>
            <a:srgbClr val="D9971A"/>
          </a:solidFill>
        </a:fill>
      </a:tcStyle>
    </a:lastRow>
    <a:firstRow>
      <a:tcTxStyle b="on" i="on">
        <a:font>
          <a:latin typeface="Gill Sans SemiBold"/>
          <a:ea typeface="Gill Sans SemiBold"/>
          <a:cs typeface="Gill Sans SemiBold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bevel/>
            </a:ln>
          </a:left>
          <a:right>
            <a:ln w="12700" cap="flat">
              <a:solidFill>
                <a:srgbClr val="340053"/>
              </a:solidFill>
              <a:prstDash val="solid"/>
              <a:bevel/>
            </a:ln>
          </a:right>
          <a:top>
            <a:ln w="12700" cap="flat">
              <a:solidFill>
                <a:srgbClr val="340053"/>
              </a:solidFill>
              <a:prstDash val="solid"/>
              <a:bevel/>
            </a:ln>
          </a:top>
          <a:bottom>
            <a:ln w="38100" cap="flat">
              <a:solidFill>
                <a:srgbClr val="340053"/>
              </a:solidFill>
              <a:prstDash val="solid"/>
              <a:bevel/>
            </a:ln>
          </a:bottom>
          <a:insideH>
            <a:ln w="12700" cap="flat">
              <a:solidFill>
                <a:srgbClr val="340053"/>
              </a:solidFill>
              <a:prstDash val="solid"/>
              <a:bevel/>
            </a:ln>
          </a:insideH>
          <a:insideV>
            <a:ln w="12700" cap="flat">
              <a:solidFill>
                <a:srgbClr val="340053"/>
              </a:solidFill>
              <a:prstDash val="solid"/>
              <a:bevel/>
            </a:ln>
          </a:insideV>
        </a:tcBdr>
        <a:fill>
          <a:solidFill>
            <a:srgbClr val="D9971A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Gill Sans SemiBold"/>
          <a:ea typeface="Gill Sans SemiBold"/>
          <a:cs typeface="Gill Sans SemiBold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bevel/>
            </a:ln>
          </a:left>
          <a:right>
            <a:ln w="12700" cap="flat">
              <a:solidFill>
                <a:srgbClr val="340053"/>
              </a:solidFill>
              <a:prstDash val="solid"/>
              <a:bevel/>
            </a:ln>
          </a:right>
          <a:top>
            <a:ln w="12700" cap="flat">
              <a:solidFill>
                <a:srgbClr val="340053"/>
              </a:solidFill>
              <a:prstDash val="solid"/>
              <a:bevel/>
            </a:ln>
          </a:top>
          <a:bottom>
            <a:ln w="12700" cap="flat">
              <a:solidFill>
                <a:srgbClr val="340053"/>
              </a:solidFill>
              <a:prstDash val="solid"/>
              <a:bevel/>
            </a:ln>
          </a:bottom>
          <a:insideH>
            <a:ln w="12700" cap="flat">
              <a:solidFill>
                <a:srgbClr val="340053"/>
              </a:solidFill>
              <a:prstDash val="solid"/>
              <a:bevel/>
            </a:ln>
          </a:insideH>
          <a:insideV>
            <a:ln w="12700" cap="flat">
              <a:solidFill>
                <a:srgbClr val="340053"/>
              </a:solidFill>
              <a:prstDash val="solid"/>
              <a:bevel/>
            </a:ln>
          </a:insideV>
        </a:tcBdr>
        <a:fill>
          <a:solidFill>
            <a:srgbClr val="D1D3D7"/>
          </a:solidFill>
        </a:fill>
      </a:tcStyle>
    </a:wholeTbl>
    <a:band2H>
      <a:tcTxStyle b="def" i="def"/>
      <a:tcStyle>
        <a:tcBdr/>
        <a:fill>
          <a:solidFill>
            <a:srgbClr val="E9EAEC"/>
          </a:solidFill>
        </a:fill>
      </a:tcStyle>
    </a:band2H>
    <a:firstCol>
      <a:tcTxStyle b="on" i="on">
        <a:font>
          <a:latin typeface="Gill Sans SemiBold"/>
          <a:ea typeface="Gill Sans SemiBold"/>
          <a:cs typeface="Gill Sans SemiBold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bevel/>
            </a:ln>
          </a:left>
          <a:right>
            <a:ln w="12700" cap="flat">
              <a:solidFill>
                <a:srgbClr val="340053"/>
              </a:solidFill>
              <a:prstDash val="solid"/>
              <a:bevel/>
            </a:ln>
          </a:right>
          <a:top>
            <a:ln w="12700" cap="flat">
              <a:solidFill>
                <a:srgbClr val="340053"/>
              </a:solidFill>
              <a:prstDash val="solid"/>
              <a:bevel/>
            </a:ln>
          </a:top>
          <a:bottom>
            <a:ln w="12700" cap="flat">
              <a:solidFill>
                <a:srgbClr val="340053"/>
              </a:solidFill>
              <a:prstDash val="solid"/>
              <a:bevel/>
            </a:ln>
          </a:bottom>
          <a:insideH>
            <a:ln w="12700" cap="flat">
              <a:solidFill>
                <a:srgbClr val="340053"/>
              </a:solidFill>
              <a:prstDash val="solid"/>
              <a:bevel/>
            </a:ln>
          </a:insideH>
          <a:insideV>
            <a:ln w="12700" cap="flat">
              <a:solidFill>
                <a:srgbClr val="340053"/>
              </a:solidFill>
              <a:prstDash val="solid"/>
              <a:bevel/>
            </a:ln>
          </a:insideV>
        </a:tcBdr>
        <a:fill>
          <a:solidFill>
            <a:srgbClr val="606B7E"/>
          </a:solidFill>
        </a:fill>
      </a:tcStyle>
    </a:firstCol>
    <a:lastRow>
      <a:tcTxStyle b="on" i="on">
        <a:font>
          <a:latin typeface="Gill Sans SemiBold"/>
          <a:ea typeface="Gill Sans SemiBold"/>
          <a:cs typeface="Gill Sans SemiBold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bevel/>
            </a:ln>
          </a:left>
          <a:right>
            <a:ln w="12700" cap="flat">
              <a:solidFill>
                <a:srgbClr val="340053"/>
              </a:solidFill>
              <a:prstDash val="solid"/>
              <a:bevel/>
            </a:ln>
          </a:right>
          <a:top>
            <a:ln w="38100" cap="flat">
              <a:solidFill>
                <a:srgbClr val="340053"/>
              </a:solidFill>
              <a:prstDash val="solid"/>
              <a:bevel/>
            </a:ln>
          </a:top>
          <a:bottom>
            <a:ln w="12700" cap="flat">
              <a:solidFill>
                <a:srgbClr val="340053"/>
              </a:solidFill>
              <a:prstDash val="solid"/>
              <a:bevel/>
            </a:ln>
          </a:bottom>
          <a:insideH>
            <a:ln w="12700" cap="flat">
              <a:solidFill>
                <a:srgbClr val="340053"/>
              </a:solidFill>
              <a:prstDash val="solid"/>
              <a:bevel/>
            </a:ln>
          </a:insideH>
          <a:insideV>
            <a:ln w="12700" cap="flat">
              <a:solidFill>
                <a:srgbClr val="340053"/>
              </a:solidFill>
              <a:prstDash val="solid"/>
              <a:bevel/>
            </a:ln>
          </a:insideV>
        </a:tcBdr>
        <a:fill>
          <a:solidFill>
            <a:srgbClr val="606B7E"/>
          </a:solidFill>
        </a:fill>
      </a:tcStyle>
    </a:lastRow>
    <a:firstRow>
      <a:tcTxStyle b="on" i="on">
        <a:font>
          <a:latin typeface="Gill Sans SemiBold"/>
          <a:ea typeface="Gill Sans SemiBold"/>
          <a:cs typeface="Gill Sans SemiBold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bevel/>
            </a:ln>
          </a:left>
          <a:right>
            <a:ln w="12700" cap="flat">
              <a:solidFill>
                <a:srgbClr val="340053"/>
              </a:solidFill>
              <a:prstDash val="solid"/>
              <a:bevel/>
            </a:ln>
          </a:right>
          <a:top>
            <a:ln w="12700" cap="flat">
              <a:solidFill>
                <a:srgbClr val="340053"/>
              </a:solidFill>
              <a:prstDash val="solid"/>
              <a:bevel/>
            </a:ln>
          </a:top>
          <a:bottom>
            <a:ln w="38100" cap="flat">
              <a:solidFill>
                <a:srgbClr val="340053"/>
              </a:solidFill>
              <a:prstDash val="solid"/>
              <a:bevel/>
            </a:ln>
          </a:bottom>
          <a:insideH>
            <a:ln w="12700" cap="flat">
              <a:solidFill>
                <a:srgbClr val="340053"/>
              </a:solidFill>
              <a:prstDash val="solid"/>
              <a:bevel/>
            </a:ln>
          </a:insideH>
          <a:insideV>
            <a:ln w="12700" cap="flat">
              <a:solidFill>
                <a:srgbClr val="340053"/>
              </a:solidFill>
              <a:prstDash val="solid"/>
              <a:bevel/>
            </a:ln>
          </a:insideV>
        </a:tcBdr>
        <a:fill>
          <a:solidFill>
            <a:srgbClr val="606B7E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Gill Sans SemiBold"/>
          <a:ea typeface="Gill Sans SemiBold"/>
          <a:cs typeface="Gill Sans SemiBold"/>
        </a:font>
        <a:srgbClr val="5353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340053"/>
          </a:solidFill>
        </a:fill>
      </a:tcStyle>
    </a:band2H>
    <a:firstCol>
      <a:tcTxStyle b="on" i="on">
        <a:font>
          <a:latin typeface="Gill Sans SemiBold"/>
          <a:ea typeface="Gill Sans SemiBold"/>
          <a:cs typeface="Gill Sans SemiBold"/>
        </a:font>
        <a:srgbClr val="3400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AAB3"/>
          </a:solidFill>
        </a:fill>
      </a:tcStyle>
    </a:firstCol>
    <a:lastRow>
      <a:tcTxStyle b="on" i="on">
        <a:font>
          <a:latin typeface="Gill Sans SemiBold"/>
          <a:ea typeface="Gill Sans SemiBold"/>
          <a:cs typeface="Gill Sans SemiBold"/>
        </a:font>
        <a:srgbClr val="5353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35353"/>
              </a:solidFill>
              <a:prstDash val="solid"/>
              <a:bevel/>
            </a:ln>
          </a:top>
          <a:bottom>
            <a:ln w="25400" cap="flat">
              <a:solidFill>
                <a:srgbClr val="535353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40053"/>
          </a:solidFill>
        </a:fill>
      </a:tcStyle>
    </a:lastRow>
    <a:firstRow>
      <a:tcTxStyle b="on" i="on">
        <a:font>
          <a:latin typeface="Gill Sans SemiBold"/>
          <a:ea typeface="Gill Sans SemiBold"/>
          <a:cs typeface="Gill Sans SemiBold"/>
        </a:font>
        <a:srgbClr val="3400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35353"/>
              </a:solidFill>
              <a:prstDash val="solid"/>
              <a:bevel/>
            </a:ln>
          </a:top>
          <a:bottom>
            <a:ln w="25400" cap="flat">
              <a:solidFill>
                <a:srgbClr val="535353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AAB3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Gill Sans SemiBold"/>
          <a:ea typeface="Gill Sans SemiBold"/>
          <a:cs typeface="Gill Sans SemiBold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bevel/>
            </a:ln>
          </a:left>
          <a:right>
            <a:ln w="12700" cap="flat">
              <a:solidFill>
                <a:srgbClr val="340053"/>
              </a:solidFill>
              <a:prstDash val="solid"/>
              <a:bevel/>
            </a:ln>
          </a:right>
          <a:top>
            <a:ln w="12700" cap="flat">
              <a:solidFill>
                <a:srgbClr val="340053"/>
              </a:solidFill>
              <a:prstDash val="solid"/>
              <a:bevel/>
            </a:ln>
          </a:top>
          <a:bottom>
            <a:ln w="12700" cap="flat">
              <a:solidFill>
                <a:srgbClr val="340053"/>
              </a:solidFill>
              <a:prstDash val="solid"/>
              <a:bevel/>
            </a:ln>
          </a:bottom>
          <a:insideH>
            <a:ln w="12700" cap="flat">
              <a:solidFill>
                <a:srgbClr val="340053"/>
              </a:solidFill>
              <a:prstDash val="solid"/>
              <a:bevel/>
            </a:ln>
          </a:insideH>
          <a:insideV>
            <a:ln w="12700" cap="flat">
              <a:solidFill>
                <a:srgbClr val="340053"/>
              </a:solidFill>
              <a:prstDash val="solid"/>
              <a:bevel/>
            </a:ln>
          </a:insideV>
        </a:tcBdr>
        <a:fill>
          <a:solidFill>
            <a:srgbClr val="CFCFCF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n">
        <a:font>
          <a:latin typeface="Gill Sans SemiBold"/>
          <a:ea typeface="Gill Sans SemiBold"/>
          <a:cs typeface="Gill Sans SemiBold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bevel/>
            </a:ln>
          </a:left>
          <a:right>
            <a:ln w="12700" cap="flat">
              <a:solidFill>
                <a:srgbClr val="340053"/>
              </a:solidFill>
              <a:prstDash val="solid"/>
              <a:bevel/>
            </a:ln>
          </a:right>
          <a:top>
            <a:ln w="12700" cap="flat">
              <a:solidFill>
                <a:srgbClr val="340053"/>
              </a:solidFill>
              <a:prstDash val="solid"/>
              <a:bevel/>
            </a:ln>
          </a:top>
          <a:bottom>
            <a:ln w="12700" cap="flat">
              <a:solidFill>
                <a:srgbClr val="340053"/>
              </a:solidFill>
              <a:prstDash val="solid"/>
              <a:bevel/>
            </a:ln>
          </a:bottom>
          <a:insideH>
            <a:ln w="12700" cap="flat">
              <a:solidFill>
                <a:srgbClr val="340053"/>
              </a:solidFill>
              <a:prstDash val="solid"/>
              <a:bevel/>
            </a:ln>
          </a:insideH>
          <a:insideV>
            <a:ln w="12700" cap="flat">
              <a:solidFill>
                <a:srgbClr val="340053"/>
              </a:solidFill>
              <a:prstDash val="solid"/>
              <a:bevel/>
            </a:ln>
          </a:insideV>
        </a:tcBdr>
        <a:fill>
          <a:solidFill>
            <a:srgbClr val="535353"/>
          </a:solidFill>
        </a:fill>
      </a:tcStyle>
    </a:firstCol>
    <a:lastRow>
      <a:tcTxStyle b="on" i="on">
        <a:font>
          <a:latin typeface="Gill Sans SemiBold"/>
          <a:ea typeface="Gill Sans SemiBold"/>
          <a:cs typeface="Gill Sans SemiBold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bevel/>
            </a:ln>
          </a:left>
          <a:right>
            <a:ln w="12700" cap="flat">
              <a:solidFill>
                <a:srgbClr val="340053"/>
              </a:solidFill>
              <a:prstDash val="solid"/>
              <a:bevel/>
            </a:ln>
          </a:right>
          <a:top>
            <a:ln w="38100" cap="flat">
              <a:solidFill>
                <a:srgbClr val="340053"/>
              </a:solidFill>
              <a:prstDash val="solid"/>
              <a:bevel/>
            </a:ln>
          </a:top>
          <a:bottom>
            <a:ln w="12700" cap="flat">
              <a:solidFill>
                <a:srgbClr val="340053"/>
              </a:solidFill>
              <a:prstDash val="solid"/>
              <a:bevel/>
            </a:ln>
          </a:bottom>
          <a:insideH>
            <a:ln w="12700" cap="flat">
              <a:solidFill>
                <a:srgbClr val="340053"/>
              </a:solidFill>
              <a:prstDash val="solid"/>
              <a:bevel/>
            </a:ln>
          </a:insideH>
          <a:insideV>
            <a:ln w="12700" cap="flat">
              <a:solidFill>
                <a:srgbClr val="340053"/>
              </a:solidFill>
              <a:prstDash val="solid"/>
              <a:bevel/>
            </a:ln>
          </a:insideV>
        </a:tcBdr>
        <a:fill>
          <a:solidFill>
            <a:srgbClr val="535353"/>
          </a:solidFill>
        </a:fill>
      </a:tcStyle>
    </a:lastRow>
    <a:firstRow>
      <a:tcTxStyle b="on" i="on">
        <a:font>
          <a:latin typeface="Gill Sans SemiBold"/>
          <a:ea typeface="Gill Sans SemiBold"/>
          <a:cs typeface="Gill Sans SemiBold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bevel/>
            </a:ln>
          </a:left>
          <a:right>
            <a:ln w="12700" cap="flat">
              <a:solidFill>
                <a:srgbClr val="340053"/>
              </a:solidFill>
              <a:prstDash val="solid"/>
              <a:bevel/>
            </a:ln>
          </a:right>
          <a:top>
            <a:ln w="12700" cap="flat">
              <a:solidFill>
                <a:srgbClr val="340053"/>
              </a:solidFill>
              <a:prstDash val="solid"/>
              <a:bevel/>
            </a:ln>
          </a:top>
          <a:bottom>
            <a:ln w="38100" cap="flat">
              <a:solidFill>
                <a:srgbClr val="340053"/>
              </a:solidFill>
              <a:prstDash val="solid"/>
              <a:bevel/>
            </a:ln>
          </a:bottom>
          <a:insideH>
            <a:ln w="12700" cap="flat">
              <a:solidFill>
                <a:srgbClr val="340053"/>
              </a:solidFill>
              <a:prstDash val="solid"/>
              <a:bevel/>
            </a:ln>
          </a:insideH>
          <a:insideV>
            <a:ln w="12700" cap="flat">
              <a:solidFill>
                <a:srgbClr val="340053"/>
              </a:solidFill>
              <a:prstDash val="solid"/>
              <a:bevel/>
            </a:ln>
          </a:insideV>
        </a:tcBdr>
        <a:fill>
          <a:solidFill>
            <a:srgbClr val="535353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Gill Sans SemiBold"/>
          <a:ea typeface="Gill Sans SemiBold"/>
          <a:cs typeface="Gill Sans SemiBold"/>
        </a:font>
        <a:srgbClr val="535353"/>
      </a:tcTxStyle>
      <a:tcStyle>
        <a:tcBdr>
          <a:left>
            <a:ln w="12700" cap="flat">
              <a:solidFill>
                <a:srgbClr val="535353"/>
              </a:solidFill>
              <a:prstDash val="solid"/>
              <a:bevel/>
            </a:ln>
          </a:left>
          <a:right>
            <a:ln w="12700" cap="flat">
              <a:solidFill>
                <a:srgbClr val="535353"/>
              </a:solidFill>
              <a:prstDash val="solid"/>
              <a:bevel/>
            </a:ln>
          </a:right>
          <a:top>
            <a:ln w="12700" cap="flat">
              <a:solidFill>
                <a:srgbClr val="535353"/>
              </a:solidFill>
              <a:prstDash val="solid"/>
              <a:bevel/>
            </a:ln>
          </a:top>
          <a:bottom>
            <a:ln w="12700" cap="flat">
              <a:solidFill>
                <a:srgbClr val="535353"/>
              </a:solidFill>
              <a:prstDash val="solid"/>
              <a:bevel/>
            </a:ln>
          </a:bottom>
          <a:insideH>
            <a:ln w="12700" cap="flat">
              <a:solidFill>
                <a:srgbClr val="535353"/>
              </a:solidFill>
              <a:prstDash val="solid"/>
              <a:bevel/>
            </a:ln>
          </a:insideH>
          <a:insideV>
            <a:ln w="12700" cap="flat">
              <a:solidFill>
                <a:srgbClr val="535353"/>
              </a:solidFill>
              <a:prstDash val="solid"/>
              <a:bevel/>
            </a:ln>
          </a:insideV>
        </a:tcBdr>
        <a:fill>
          <a:solidFill>
            <a:srgbClr val="535353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Gill Sans SemiBold"/>
          <a:ea typeface="Gill Sans SemiBold"/>
          <a:cs typeface="Gill Sans SemiBold"/>
        </a:font>
        <a:srgbClr val="535353"/>
      </a:tcTxStyle>
      <a:tcStyle>
        <a:tcBdr>
          <a:left>
            <a:ln w="12700" cap="flat">
              <a:solidFill>
                <a:srgbClr val="535353"/>
              </a:solidFill>
              <a:prstDash val="solid"/>
              <a:bevel/>
            </a:ln>
          </a:left>
          <a:right>
            <a:ln w="12700" cap="flat">
              <a:solidFill>
                <a:srgbClr val="535353"/>
              </a:solidFill>
              <a:prstDash val="solid"/>
              <a:bevel/>
            </a:ln>
          </a:right>
          <a:top>
            <a:ln w="12700" cap="flat">
              <a:solidFill>
                <a:srgbClr val="535353"/>
              </a:solidFill>
              <a:prstDash val="solid"/>
              <a:bevel/>
            </a:ln>
          </a:top>
          <a:bottom>
            <a:ln w="12700" cap="flat">
              <a:solidFill>
                <a:srgbClr val="535353"/>
              </a:solidFill>
              <a:prstDash val="solid"/>
              <a:bevel/>
            </a:ln>
          </a:bottom>
          <a:insideH>
            <a:ln w="12700" cap="flat">
              <a:solidFill>
                <a:srgbClr val="535353"/>
              </a:solidFill>
              <a:prstDash val="solid"/>
              <a:bevel/>
            </a:ln>
          </a:insideH>
          <a:insideV>
            <a:ln w="12700" cap="flat">
              <a:solidFill>
                <a:srgbClr val="535353"/>
              </a:solidFill>
              <a:prstDash val="solid"/>
              <a:bevel/>
            </a:ln>
          </a:insideV>
        </a:tcBdr>
        <a:fill>
          <a:solidFill>
            <a:srgbClr val="535353">
              <a:alpha val="20000"/>
            </a:srgbClr>
          </a:solidFill>
        </a:fill>
      </a:tcStyle>
    </a:firstCol>
    <a:lastRow>
      <a:tcTxStyle b="on" i="on">
        <a:font>
          <a:latin typeface="Gill Sans SemiBold"/>
          <a:ea typeface="Gill Sans SemiBold"/>
          <a:cs typeface="Gill Sans SemiBold"/>
        </a:font>
        <a:srgbClr val="535353"/>
      </a:tcTxStyle>
      <a:tcStyle>
        <a:tcBdr>
          <a:left>
            <a:ln w="12700" cap="flat">
              <a:solidFill>
                <a:srgbClr val="535353"/>
              </a:solidFill>
              <a:prstDash val="solid"/>
              <a:bevel/>
            </a:ln>
          </a:left>
          <a:right>
            <a:ln w="12700" cap="flat">
              <a:solidFill>
                <a:srgbClr val="535353"/>
              </a:solidFill>
              <a:prstDash val="solid"/>
              <a:bevel/>
            </a:ln>
          </a:right>
          <a:top>
            <a:ln w="50800" cap="flat">
              <a:solidFill>
                <a:srgbClr val="535353"/>
              </a:solidFill>
              <a:prstDash val="solid"/>
              <a:bevel/>
            </a:ln>
          </a:top>
          <a:bottom>
            <a:ln w="12700" cap="flat">
              <a:solidFill>
                <a:srgbClr val="535353"/>
              </a:solidFill>
              <a:prstDash val="solid"/>
              <a:bevel/>
            </a:ln>
          </a:bottom>
          <a:insideH>
            <a:ln w="12700" cap="flat">
              <a:solidFill>
                <a:srgbClr val="535353"/>
              </a:solidFill>
              <a:prstDash val="solid"/>
              <a:bevel/>
            </a:ln>
          </a:insideH>
          <a:insideV>
            <a:ln w="12700" cap="flat">
              <a:solidFill>
                <a:srgbClr val="535353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Gill Sans SemiBold"/>
          <a:ea typeface="Gill Sans SemiBold"/>
          <a:cs typeface="Gill Sans SemiBold"/>
        </a:font>
        <a:srgbClr val="535353"/>
      </a:tcTxStyle>
      <a:tcStyle>
        <a:tcBdr>
          <a:left>
            <a:ln w="12700" cap="flat">
              <a:solidFill>
                <a:srgbClr val="535353"/>
              </a:solidFill>
              <a:prstDash val="solid"/>
              <a:bevel/>
            </a:ln>
          </a:left>
          <a:right>
            <a:ln w="12700" cap="flat">
              <a:solidFill>
                <a:srgbClr val="535353"/>
              </a:solidFill>
              <a:prstDash val="solid"/>
              <a:bevel/>
            </a:ln>
          </a:right>
          <a:top>
            <a:ln w="12700" cap="flat">
              <a:solidFill>
                <a:srgbClr val="535353"/>
              </a:solidFill>
              <a:prstDash val="solid"/>
              <a:bevel/>
            </a:ln>
          </a:top>
          <a:bottom>
            <a:ln w="25400" cap="flat">
              <a:solidFill>
                <a:srgbClr val="535353"/>
              </a:solidFill>
              <a:prstDash val="solid"/>
              <a:bevel/>
            </a:ln>
          </a:bottom>
          <a:insideH>
            <a:ln w="12700" cap="flat">
              <a:solidFill>
                <a:srgbClr val="535353"/>
              </a:solidFill>
              <a:prstDash val="solid"/>
              <a:bevel/>
            </a:ln>
          </a:insideH>
          <a:insideV>
            <a:ln w="12700" cap="flat">
              <a:solidFill>
                <a:srgbClr val="535353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355600" y="36149"/>
            <a:ext cx="12293600" cy="287410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355600" y="2702296"/>
            <a:ext cx="5892800" cy="6355608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55600" y="244103"/>
            <a:ext cx="12293600" cy="2458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55600" y="2702296"/>
            <a:ext cx="12293600" cy="6355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cap="all" sz="7200">
          <a:solidFill>
            <a:srgbClr val="535353"/>
          </a:solidFill>
          <a:latin typeface="Gill Sans Light"/>
          <a:ea typeface="Gill Sans Light"/>
          <a:cs typeface="Gill Sans Light"/>
          <a:sym typeface="Gill Sans Light"/>
        </a:defRPr>
      </a:lvl1pPr>
      <a:lvl2pPr algn="ctr" defTabSz="584200">
        <a:defRPr cap="all" sz="7200">
          <a:solidFill>
            <a:srgbClr val="535353"/>
          </a:solidFill>
          <a:latin typeface="Gill Sans Light"/>
          <a:ea typeface="Gill Sans Light"/>
          <a:cs typeface="Gill Sans Light"/>
          <a:sym typeface="Gill Sans Light"/>
        </a:defRPr>
      </a:lvl2pPr>
      <a:lvl3pPr algn="ctr" defTabSz="584200">
        <a:defRPr cap="all" sz="7200">
          <a:solidFill>
            <a:srgbClr val="535353"/>
          </a:solidFill>
          <a:latin typeface="Gill Sans Light"/>
          <a:ea typeface="Gill Sans Light"/>
          <a:cs typeface="Gill Sans Light"/>
          <a:sym typeface="Gill Sans Light"/>
        </a:defRPr>
      </a:lvl3pPr>
      <a:lvl4pPr algn="ctr" defTabSz="584200">
        <a:defRPr cap="all" sz="7200">
          <a:solidFill>
            <a:srgbClr val="535353"/>
          </a:solidFill>
          <a:latin typeface="Gill Sans Light"/>
          <a:ea typeface="Gill Sans Light"/>
          <a:cs typeface="Gill Sans Light"/>
          <a:sym typeface="Gill Sans Light"/>
        </a:defRPr>
      </a:lvl4pPr>
      <a:lvl5pPr algn="ctr" defTabSz="584200">
        <a:defRPr cap="all" sz="7200">
          <a:solidFill>
            <a:srgbClr val="535353"/>
          </a:solidFill>
          <a:latin typeface="Gill Sans Light"/>
          <a:ea typeface="Gill Sans Light"/>
          <a:cs typeface="Gill Sans Light"/>
          <a:sym typeface="Gill Sans Light"/>
        </a:defRPr>
      </a:lvl5pPr>
      <a:lvl6pPr algn="ctr" defTabSz="584200">
        <a:defRPr cap="all" sz="7200">
          <a:solidFill>
            <a:srgbClr val="535353"/>
          </a:solidFill>
          <a:latin typeface="Gill Sans Light"/>
          <a:ea typeface="Gill Sans Light"/>
          <a:cs typeface="Gill Sans Light"/>
          <a:sym typeface="Gill Sans Light"/>
        </a:defRPr>
      </a:lvl6pPr>
      <a:lvl7pPr algn="ctr" defTabSz="584200">
        <a:defRPr cap="all" sz="7200">
          <a:solidFill>
            <a:srgbClr val="535353"/>
          </a:solidFill>
          <a:latin typeface="Gill Sans Light"/>
          <a:ea typeface="Gill Sans Light"/>
          <a:cs typeface="Gill Sans Light"/>
          <a:sym typeface="Gill Sans Light"/>
        </a:defRPr>
      </a:lvl7pPr>
      <a:lvl8pPr algn="ctr" defTabSz="584200">
        <a:defRPr cap="all" sz="7200">
          <a:solidFill>
            <a:srgbClr val="535353"/>
          </a:solidFill>
          <a:latin typeface="Gill Sans Light"/>
          <a:ea typeface="Gill Sans Light"/>
          <a:cs typeface="Gill Sans Light"/>
          <a:sym typeface="Gill Sans Light"/>
        </a:defRPr>
      </a:lvl8pPr>
      <a:lvl9pPr algn="ctr" defTabSz="584200">
        <a:defRPr cap="all" sz="7200">
          <a:solidFill>
            <a:srgbClr val="535353"/>
          </a:solidFill>
          <a:latin typeface="Gill Sans Light"/>
          <a:ea typeface="Gill Sans Light"/>
          <a:cs typeface="Gill Sans Light"/>
          <a:sym typeface="Gill Sans Light"/>
        </a:defRPr>
      </a:lvl9pPr>
    </p:titleStyle>
    <p:bodyStyle>
      <a:lvl1pPr marL="5207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Gill Sans Light"/>
          <a:ea typeface="Gill Sans Light"/>
          <a:cs typeface="Gill Sans Light"/>
          <a:sym typeface="Gill Sans Light"/>
        </a:defRPr>
      </a:lvl1pPr>
      <a:lvl2pPr marL="10414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Gill Sans Light"/>
          <a:ea typeface="Gill Sans Light"/>
          <a:cs typeface="Gill Sans Light"/>
          <a:sym typeface="Gill Sans Light"/>
        </a:defRPr>
      </a:lvl2pPr>
      <a:lvl3pPr marL="15621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Gill Sans Light"/>
          <a:ea typeface="Gill Sans Light"/>
          <a:cs typeface="Gill Sans Light"/>
          <a:sym typeface="Gill Sans Light"/>
        </a:defRPr>
      </a:lvl3pPr>
      <a:lvl4pPr marL="20828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Gill Sans Light"/>
          <a:ea typeface="Gill Sans Light"/>
          <a:cs typeface="Gill Sans Light"/>
          <a:sym typeface="Gill Sans Light"/>
        </a:defRPr>
      </a:lvl4pPr>
      <a:lvl5pPr marL="26035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Gill Sans Light"/>
          <a:ea typeface="Gill Sans Light"/>
          <a:cs typeface="Gill Sans Light"/>
          <a:sym typeface="Gill Sans Light"/>
        </a:defRPr>
      </a:lvl5pPr>
      <a:lvl6pPr marL="31242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Gill Sans Light"/>
          <a:ea typeface="Gill Sans Light"/>
          <a:cs typeface="Gill Sans Light"/>
          <a:sym typeface="Gill Sans Light"/>
        </a:defRPr>
      </a:lvl6pPr>
      <a:lvl7pPr marL="36449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Gill Sans Light"/>
          <a:ea typeface="Gill Sans Light"/>
          <a:cs typeface="Gill Sans Light"/>
          <a:sym typeface="Gill Sans Light"/>
        </a:defRPr>
      </a:lvl7pPr>
      <a:lvl8pPr marL="41656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Gill Sans Light"/>
          <a:ea typeface="Gill Sans Light"/>
          <a:cs typeface="Gill Sans Light"/>
          <a:sym typeface="Gill Sans Light"/>
        </a:defRPr>
      </a:lvl8pPr>
      <a:lvl9pPr marL="46863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Gill Sans Light"/>
          <a:ea typeface="Gill Sans Light"/>
          <a:cs typeface="Gill Sans Light"/>
          <a:sym typeface="Gill Sans Ligh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.g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gif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body" idx="1"/>
          </p:nvPr>
        </p:nvSpPr>
        <p:spPr>
          <a:xfrm>
            <a:off x="0" y="5493629"/>
            <a:ext cx="13004800" cy="69992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MVC | SOLID | DRY | SECURE</a:t>
            </a:r>
          </a:p>
        </p:txBody>
      </p:sp>
      <p:pic>
        <p:nvPicPr>
          <p:cNvPr id="33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80945" y="2389021"/>
            <a:ext cx="4642910" cy="2443332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34"/>
          <p:cNvSpPr/>
          <p:nvPr/>
        </p:nvSpPr>
        <p:spPr>
          <a:xfrm>
            <a:off x="-2" y="1070911"/>
            <a:ext cx="130048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Course: Server Side Scripting - Team A</a:t>
            </a:r>
          </a:p>
        </p:txBody>
      </p:sp>
      <p:pic>
        <p:nvPicPr>
          <p:cNvPr id="35" name="image3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70873" y="7046793"/>
            <a:ext cx="1293190" cy="1517207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hape 36"/>
          <p:cNvSpPr/>
          <p:nvPr/>
        </p:nvSpPr>
        <p:spPr>
          <a:xfrm>
            <a:off x="6563934" y="6816987"/>
            <a:ext cx="1958275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35353"/>
                </a:solidFill>
                <a:latin typeface="Calibri Light"/>
                <a:ea typeface="Calibri Light"/>
                <a:cs typeface="Calibri Light"/>
                <a:sym typeface="Calibri Light"/>
              </a:rPr>
              <a:t>Hayden McLaren</a:t>
            </a:r>
            <a:endParaRPr sz="2000">
              <a:latin typeface="Calibri Light"/>
              <a:ea typeface="Calibri Light"/>
              <a:cs typeface="Calibri Light"/>
              <a:sym typeface="Calibri Light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35353"/>
                </a:solidFill>
                <a:latin typeface="Calibri Light"/>
                <a:ea typeface="Calibri Light"/>
                <a:cs typeface="Calibri Light"/>
                <a:sym typeface="Calibri Light"/>
              </a:rPr>
              <a:t>Glen McNeur</a:t>
            </a:r>
            <a:endParaRPr sz="2000">
              <a:latin typeface="Calibri Light"/>
              <a:ea typeface="Calibri Light"/>
              <a:cs typeface="Calibri Light"/>
              <a:sym typeface="Calibri Light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35353"/>
                </a:solidFill>
                <a:latin typeface="Calibri Light"/>
                <a:ea typeface="Calibri Light"/>
                <a:cs typeface="Calibri Light"/>
                <a:sym typeface="Calibri Light"/>
              </a:rPr>
              <a:t>Jack Eaton</a:t>
            </a:r>
            <a:endParaRPr sz="2000">
              <a:latin typeface="Calibri Light"/>
              <a:ea typeface="Calibri Light"/>
              <a:cs typeface="Calibri Light"/>
              <a:sym typeface="Calibri Light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35353"/>
                </a:solidFill>
                <a:latin typeface="Calibri Light"/>
                <a:ea typeface="Calibri Light"/>
                <a:cs typeface="Calibri Light"/>
                <a:sym typeface="Calibri Light"/>
              </a:rPr>
              <a:t>David Mullan</a:t>
            </a:r>
            <a:endParaRPr sz="2000">
              <a:latin typeface="Calibri Light"/>
              <a:ea typeface="Calibri Light"/>
              <a:cs typeface="Calibri Light"/>
              <a:sym typeface="Calibri Light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35353"/>
                </a:solidFill>
                <a:latin typeface="Calibri Light"/>
                <a:ea typeface="Calibri Light"/>
                <a:cs typeface="Calibri Light"/>
                <a:sym typeface="Calibri Light"/>
              </a:rPr>
              <a:t>Cainton Milroy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5700">
                <a:solidFill>
                  <a:srgbClr val="535353"/>
                </a:solidFill>
              </a:rPr>
              <a:t>LESSONS LEARNT &amp; MOVING FORWARD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xfrm>
            <a:off x="355600" y="6502400"/>
            <a:ext cx="12293600" cy="19748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4200">
                <a:solidFill>
                  <a:srgbClr val="87878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878787"/>
                </a:solidFill>
              </a:rPr>
              <a:t>See word doc</a:t>
            </a:r>
          </a:p>
        </p:txBody>
      </p:sp>
      <p:pic>
        <p:nvPicPr>
          <p:cNvPr id="69" name="brain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86250" y="2565400"/>
            <a:ext cx="4240404" cy="4394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Quality Assurance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355600" y="6502400"/>
            <a:ext cx="12293600" cy="19748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4200">
                <a:solidFill>
                  <a:srgbClr val="87878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878787"/>
                </a:solidFill>
              </a:rPr>
              <a:t>See word doc</a:t>
            </a:r>
          </a:p>
        </p:txBody>
      </p:sp>
      <p:pic>
        <p:nvPicPr>
          <p:cNvPr id="73" name="tdd_flow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0211" y="3053510"/>
            <a:ext cx="3165186" cy="3307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hosting-website-security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19599" y="3831320"/>
            <a:ext cx="3748498" cy="2090960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fast-scalable-versioning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39100" y="3350923"/>
            <a:ext cx="4566792" cy="2808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8918" y="2809957"/>
            <a:ext cx="7426962" cy="516361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39"/>
          <p:cNvSpPr/>
          <p:nvPr/>
        </p:nvSpPr>
        <p:spPr>
          <a:xfrm>
            <a:off x="0" y="-1"/>
            <a:ext cx="13004800" cy="199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8000">
                <a:solidFill>
                  <a:srgbClr val="878787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878787"/>
                </a:solidFill>
              </a:rPr>
              <a:t>MVC and FEC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23489" y="292606"/>
            <a:ext cx="5642294" cy="4676885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image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4396" y="292608"/>
            <a:ext cx="6444186" cy="4676884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7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4396" y="5120640"/>
            <a:ext cx="12211387" cy="40704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-1"/>
            <a:ext cx="13004800" cy="199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8000">
                <a:solidFill>
                  <a:srgbClr val="878787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878787"/>
                </a:solidFill>
              </a:rPr>
              <a:t>SOLID</a:t>
            </a:r>
          </a:p>
        </p:txBody>
      </p:sp>
      <p:sp>
        <p:nvSpPr>
          <p:cNvPr id="46" name="Shape 46"/>
          <p:cNvSpPr/>
          <p:nvPr/>
        </p:nvSpPr>
        <p:spPr>
          <a:xfrm>
            <a:off x="3616325" y="1512379"/>
            <a:ext cx="5772150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  <a:latin typeface="Calibri"/>
                <a:ea typeface="Calibri"/>
                <a:cs typeface="Calibri"/>
                <a:sym typeface="Calibri"/>
              </a:rPr>
              <a:t>Single responsibility</a:t>
            </a:r>
            <a:endParaRPr sz="3600">
              <a:solidFill>
                <a:srgbClr val="53535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  <a:latin typeface="Calibri"/>
                <a:ea typeface="Calibri"/>
                <a:cs typeface="Calibri"/>
                <a:sym typeface="Calibri"/>
              </a:rPr>
              <a:t>Open/closed</a:t>
            </a:r>
            <a:endParaRPr sz="3600">
              <a:solidFill>
                <a:srgbClr val="53535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  <a:latin typeface="Calibri"/>
                <a:ea typeface="Calibri"/>
                <a:cs typeface="Calibri"/>
                <a:sym typeface="Calibri"/>
              </a:rPr>
              <a:t>Liskov substitution</a:t>
            </a:r>
            <a:endParaRPr sz="3600">
              <a:solidFill>
                <a:srgbClr val="53535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  <a:latin typeface="Calibri"/>
                <a:ea typeface="Calibri"/>
                <a:cs typeface="Calibri"/>
                <a:sym typeface="Calibri"/>
              </a:rPr>
              <a:t>Interface segregation</a:t>
            </a:r>
            <a:endParaRPr sz="3600">
              <a:solidFill>
                <a:srgbClr val="53535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  <a:latin typeface="Calibri"/>
                <a:ea typeface="Calibri"/>
                <a:cs typeface="Calibri"/>
                <a:sym typeface="Calibri"/>
              </a:rPr>
              <a:t>Dependency inversion</a:t>
            </a:r>
            <a:endParaRPr sz="3600">
              <a:solidFill>
                <a:srgbClr val="53535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0" y="4428744"/>
            <a:ext cx="13004800" cy="1999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8000">
                <a:solidFill>
                  <a:srgbClr val="878787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878787"/>
                </a:solidFill>
              </a:rPr>
              <a:t>DRY</a:t>
            </a:r>
          </a:p>
        </p:txBody>
      </p:sp>
      <p:sp>
        <p:nvSpPr>
          <p:cNvPr id="48" name="Shape 48"/>
          <p:cNvSpPr/>
          <p:nvPr/>
        </p:nvSpPr>
        <p:spPr>
          <a:xfrm>
            <a:off x="3616325" y="6110731"/>
            <a:ext cx="577215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Don’t Repeat Yourself</a:t>
            </a:r>
          </a:p>
        </p:txBody>
      </p:sp>
      <p:sp>
        <p:nvSpPr>
          <p:cNvPr id="49" name="Shape 49"/>
          <p:cNvSpPr/>
          <p:nvPr/>
        </p:nvSpPr>
        <p:spPr>
          <a:xfrm>
            <a:off x="-133350" y="6756527"/>
            <a:ext cx="13004800" cy="1999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8000">
                <a:solidFill>
                  <a:srgbClr val="878787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878787"/>
                </a:solidFill>
              </a:rPr>
              <a:t>SoC</a:t>
            </a:r>
          </a:p>
        </p:txBody>
      </p:sp>
      <p:sp>
        <p:nvSpPr>
          <p:cNvPr id="50" name="Shape 50"/>
          <p:cNvSpPr/>
          <p:nvPr/>
        </p:nvSpPr>
        <p:spPr>
          <a:xfrm>
            <a:off x="3482975" y="8438514"/>
            <a:ext cx="577215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Separation of Concerns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59672" y="1999488"/>
            <a:ext cx="7485457" cy="6602173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>
            <p:ph type="title"/>
          </p:nvPr>
        </p:nvSpPr>
        <p:spPr>
          <a:xfrm>
            <a:off x="0" y="-1"/>
            <a:ext cx="13004800" cy="1999490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878787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8000">
                <a:solidFill>
                  <a:srgbClr val="878787"/>
                </a:solidFill>
              </a:rPr>
              <a:t>AGILE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1189" y="673984"/>
            <a:ext cx="11364942" cy="82871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age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741" y="604288"/>
            <a:ext cx="6154710" cy="3497437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37626" y="604288"/>
            <a:ext cx="6505648" cy="3497437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image1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25722" y="4230851"/>
            <a:ext cx="6564729" cy="54130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xfrm>
            <a:off x="0" y="-1"/>
            <a:ext cx="13004800" cy="1999490"/>
          </a:xfrm>
          <a:prstGeom prst="rect">
            <a:avLst/>
          </a:prstGeom>
        </p:spPr>
        <p:txBody>
          <a:bodyPr/>
          <a:lstStyle/>
          <a:p>
            <a:pPr lvl="0" defTabSz="473201">
              <a:defRPr cap="none" sz="1800">
                <a:solidFill>
                  <a:srgbClr val="000000"/>
                </a:solidFill>
              </a:defRPr>
            </a:pPr>
            <a:r>
              <a:rPr cap="all" sz="6480">
                <a:solidFill>
                  <a:srgbClr val="878787"/>
                </a:solidFill>
                <a:latin typeface="Calibri Light"/>
                <a:ea typeface="Calibri Light"/>
                <a:cs typeface="Calibri Light"/>
                <a:sym typeface="Calibri Light"/>
              </a:rPr>
              <a:t>Collaboration</a:t>
            </a:r>
            <a:br>
              <a:rPr cap="all" sz="6480">
                <a:solidFill>
                  <a:srgbClr val="878787"/>
                </a:solidFill>
                <a:latin typeface="Calibri Light"/>
                <a:ea typeface="Calibri Light"/>
                <a:cs typeface="Calibri Light"/>
                <a:sym typeface="Calibri Light"/>
              </a:rPr>
            </a:br>
          </a:p>
        </p:txBody>
      </p:sp>
      <p:pic>
        <p:nvPicPr>
          <p:cNvPr id="62" name="image13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7695" y="3609678"/>
            <a:ext cx="9209409" cy="31438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1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2513" y="2875132"/>
            <a:ext cx="2838846" cy="3905795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image1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35842" y="598339"/>
            <a:ext cx="5239482" cy="84593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40053"/>
        </a:solidFill>
        <a:ln w="25400" cap="flat">
          <a:solidFill>
            <a:srgbClr val="78AAB3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8AAB3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40053"/>
        </a:solidFill>
        <a:ln w="25400" cap="flat">
          <a:solidFill>
            <a:srgbClr val="78AAB3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8AAB3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