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Version Control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Dr Michael Lopez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507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Problem definition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Z" dirty="0" smtClean="0"/>
              <a:t>Sooner or later, anyone who works with files comes across the need to work with multiple versions of files.</a:t>
            </a:r>
          </a:p>
          <a:p>
            <a:r>
              <a:rPr lang="en-NZ" dirty="0" smtClean="0"/>
              <a:t>We may work from multiple locations and end up emailing copies of files to ourselves.</a:t>
            </a:r>
          </a:p>
          <a:p>
            <a:r>
              <a:rPr lang="en-NZ" dirty="0" smtClean="0"/>
              <a:t>Sometimes we need to go back to an old version and make changes</a:t>
            </a:r>
          </a:p>
          <a:p>
            <a:r>
              <a:rPr lang="en-NZ" dirty="0"/>
              <a:t>Sometimes we may need to collaborate with </a:t>
            </a:r>
            <a:r>
              <a:rPr lang="en-NZ" dirty="0" smtClean="0"/>
              <a:t>others.</a:t>
            </a:r>
            <a:endParaRPr lang="en-NZ" dirty="0"/>
          </a:p>
          <a:p>
            <a:r>
              <a:rPr lang="en-NZ" dirty="0" smtClean="0"/>
              <a:t>Cloud </a:t>
            </a:r>
            <a:r>
              <a:rPr lang="en-NZ" dirty="0"/>
              <a:t>storage can help but we are not always connected</a:t>
            </a:r>
            <a:r>
              <a:rPr lang="en-NZ" dirty="0" smtClean="0"/>
              <a:t>.</a:t>
            </a:r>
          </a:p>
          <a:p>
            <a:r>
              <a:rPr lang="en-NZ" dirty="0" smtClean="0"/>
              <a:t>How do we track who has done what to which version of a file?</a:t>
            </a:r>
            <a:endParaRPr lang="en-NZ" dirty="0"/>
          </a:p>
          <a:p>
            <a:r>
              <a:rPr lang="en-NZ" dirty="0" smtClean="0"/>
              <a:t>What if we have a formal quality assurance process where documents pass through a number of formal stages?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397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Ad-hoc solutions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Simple solutions use techniques like:</a:t>
            </a:r>
          </a:p>
          <a:p>
            <a:r>
              <a:rPr lang="en-NZ" dirty="0" smtClean="0"/>
              <a:t>Adding a version number to a document’s filename. </a:t>
            </a:r>
          </a:p>
          <a:p>
            <a:r>
              <a:rPr lang="en-NZ" dirty="0" smtClean="0"/>
              <a:t>Using separate folders for each major version.</a:t>
            </a:r>
          </a:p>
          <a:p>
            <a:r>
              <a:rPr lang="en-NZ" dirty="0" smtClean="0"/>
              <a:t>Synchronising local folders to cloud storage.</a:t>
            </a:r>
          </a:p>
          <a:p>
            <a:pPr marL="0" indent="0">
              <a:buNone/>
            </a:pPr>
            <a:r>
              <a:rPr lang="en-NZ" dirty="0" smtClean="0"/>
              <a:t>However, these still don’t really support collaboration, especially when disconnected, or making changes to older versions.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72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Version control software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Version control software attempts to solve some of these problems.</a:t>
            </a:r>
          </a:p>
          <a:p>
            <a:r>
              <a:rPr lang="en-NZ" dirty="0" smtClean="0"/>
              <a:t>In the simplest form, </a:t>
            </a:r>
            <a:r>
              <a:rPr lang="en-NZ" dirty="0" smtClean="0"/>
              <a:t>the software uses </a:t>
            </a:r>
            <a:r>
              <a:rPr lang="en-NZ" dirty="0" smtClean="0"/>
              <a:t>a central </a:t>
            </a:r>
            <a:r>
              <a:rPr lang="en-NZ" dirty="0" smtClean="0"/>
              <a:t>repository for </a:t>
            </a:r>
            <a:r>
              <a:rPr lang="en-NZ" dirty="0" smtClean="0"/>
              <a:t>documents. Users </a:t>
            </a:r>
            <a:r>
              <a:rPr lang="en-NZ" dirty="0" smtClean="0"/>
              <a:t>check out </a:t>
            </a:r>
            <a:r>
              <a:rPr lang="en-NZ" dirty="0" smtClean="0"/>
              <a:t>documents, work on them and then check the updated documents back in.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022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Centralised Version Control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0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Distributed Version Control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6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Terminology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42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Workflow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33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216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Version Control</vt:lpstr>
      <vt:lpstr>Problem definition</vt:lpstr>
      <vt:lpstr>Ad-hoc solutions</vt:lpstr>
      <vt:lpstr>Version control software</vt:lpstr>
      <vt:lpstr>Centralised Version Control</vt:lpstr>
      <vt:lpstr>Distributed Version Control</vt:lpstr>
      <vt:lpstr>Terminology</vt:lpstr>
      <vt:lpstr>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Mike</dc:creator>
  <cp:lastModifiedBy>Mike Lopez</cp:lastModifiedBy>
  <cp:revision>5</cp:revision>
  <dcterms:created xsi:type="dcterms:W3CDTF">2006-08-16T00:00:00Z</dcterms:created>
  <dcterms:modified xsi:type="dcterms:W3CDTF">2014-08-31T04:34:45Z</dcterms:modified>
</cp:coreProperties>
</file>