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5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4386C-D785-F648-B548-431C7F26C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AE945-42CB-B64E-899C-FD307C328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199EA-9A06-0B46-88D6-F170DE5D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90FF-C6AA-C745-A7C2-DA7820D09232}" type="datetimeFigureOut">
              <a:rPr kumimoji="1" lang="ko-Kore-KR" altLang="en-US" smtClean="0"/>
              <a:t>2021. 9. 8.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D3329-ED1D-B14B-9874-DF0E06B8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A901D-C211-694F-A050-11FC2BBA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F09-0EA5-734D-B6FE-E2F960595B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642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6D2C3-64A8-3542-B5B5-B3A4A719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9B33B-DBD2-814C-AC6A-626CC2A77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5457D-6FEC-5142-99EA-9EEE31CB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90FF-C6AA-C745-A7C2-DA7820D09232}" type="datetimeFigureOut">
              <a:rPr kumimoji="1" lang="ko-Kore-KR" altLang="en-US" smtClean="0"/>
              <a:t>2021. 9. 8.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F367D-8FED-2044-803B-8E531025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A0145-FBB1-0E46-9AA8-B7AE48FA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F09-0EA5-734D-B6FE-E2F960595B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883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98C821-3DB6-C34E-BF04-F508EF8A9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38ADC-493C-EE48-8093-0F552831B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FB27E-6FC6-E042-B9F6-810A6DD9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90FF-C6AA-C745-A7C2-DA7820D09232}" type="datetimeFigureOut">
              <a:rPr kumimoji="1" lang="ko-Kore-KR" altLang="en-US" smtClean="0"/>
              <a:t>2021. 9. 8.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4DAB7-F788-BF42-A79A-0ECE5190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B56C0-239A-4E4F-8BB8-7F3D46A4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F09-0EA5-734D-B6FE-E2F960595B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06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2F52C-BD81-DE46-A43A-820E8965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E022B-D68A-6C4E-BADE-BEFEDBDE7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1AD99-FB04-E341-900C-E31E95B8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90FF-C6AA-C745-A7C2-DA7820D09232}" type="datetimeFigureOut">
              <a:rPr kumimoji="1" lang="ko-Kore-KR" altLang="en-US" smtClean="0"/>
              <a:t>2021. 9. 8.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B47EE-EEE7-5941-9EC7-00B4478A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B49F0-61AA-074F-A993-7EE9DE7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F09-0EA5-734D-B6FE-E2F960595B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6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E6EE4-1920-6646-9B5C-4ED836B7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0EA1B4-B3AA-B948-B50A-D6A725BFE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DE3FF-AFCF-EB43-9314-98847158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90FF-C6AA-C745-A7C2-DA7820D09232}" type="datetimeFigureOut">
              <a:rPr kumimoji="1" lang="ko-Kore-KR" altLang="en-US" smtClean="0"/>
              <a:t>2021. 9. 8.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695AB-0DD7-D046-8E23-B9E11269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64D2E-381A-A044-B0A2-4FA1E884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F09-0EA5-734D-B6FE-E2F960595B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176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7A52D-C17F-024D-AA2C-3DEB5867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F48D2-04F5-0A49-988D-2EA358FF2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E1CEB-628A-2941-8AD5-522F6B1EC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11659-205A-1546-A3F4-E8B10C02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90FF-C6AA-C745-A7C2-DA7820D09232}" type="datetimeFigureOut">
              <a:rPr kumimoji="1" lang="ko-Kore-KR" altLang="en-US" smtClean="0"/>
              <a:t>2021. 9. 8.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C562D-54CC-AE4A-9746-C37ADF33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5401A-989B-9248-8AA5-A1FBB8A2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F09-0EA5-734D-B6FE-E2F960595B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771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1CACF-0930-5D4A-ACFC-1FD9F36F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257D7-E1E5-0A49-B0B7-850798A1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CEEED-86FA-7F44-9589-C341C67C9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57BAB3-377D-9A47-A6D8-05B3F22DB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C8B11A-2F68-8443-B526-809FB683F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D95A5-0432-1748-8565-4F18DFFE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90FF-C6AA-C745-A7C2-DA7820D09232}" type="datetimeFigureOut">
              <a:rPr kumimoji="1" lang="ko-Kore-KR" altLang="en-US" smtClean="0"/>
              <a:t>2021. 9. 8.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1899D9-6986-B146-830A-C3868F90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346877-6282-7548-9985-0C721F5D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F09-0EA5-734D-B6FE-E2F960595B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705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CCEAB-75D6-DC46-827D-83924240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DF1BED-D6D0-D04C-8AA7-6987FB78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90FF-C6AA-C745-A7C2-DA7820D09232}" type="datetimeFigureOut">
              <a:rPr kumimoji="1" lang="ko-Kore-KR" altLang="en-US" smtClean="0"/>
              <a:t>2021. 9. 8.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4117B8-BBBD-A944-A27F-65860363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0739CA-43AC-1542-8C95-6EFCB712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F09-0EA5-734D-B6FE-E2F960595B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262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478C52-E9C1-A947-A32E-E7CF694C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90FF-C6AA-C745-A7C2-DA7820D09232}" type="datetimeFigureOut">
              <a:rPr kumimoji="1" lang="ko-Kore-KR" altLang="en-US" smtClean="0"/>
              <a:t>2021. 9. 8.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80DA3-A574-A541-9DA5-0F5DF338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FC45C-729E-0B4B-BF87-B360C735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F09-0EA5-734D-B6FE-E2F960595B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299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58EBF-BF1B-5C45-BAE4-F700DEB8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E0A4E-734D-404E-B146-EFEBE2E7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493DC7-76E4-8040-A9DA-A45540425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11F43-8730-AF46-9AE2-F8498203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90FF-C6AA-C745-A7C2-DA7820D09232}" type="datetimeFigureOut">
              <a:rPr kumimoji="1" lang="ko-Kore-KR" altLang="en-US" smtClean="0"/>
              <a:t>2021. 9. 8.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D8E95-4A2A-F642-AA80-1B5425E3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BDD77-F898-8344-A75F-F69E29F3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F09-0EA5-734D-B6FE-E2F960595B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153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ACC92-9084-0745-A410-31D95402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3A4A45-F5D0-CD4A-8A37-BB7285307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F07C0-5EE9-A14D-804A-90680583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CE258-093A-AF48-9B46-3F733623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90FF-C6AA-C745-A7C2-DA7820D09232}" type="datetimeFigureOut">
              <a:rPr kumimoji="1" lang="ko-Kore-KR" altLang="en-US" smtClean="0"/>
              <a:t>2021. 9. 8.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9E4E6-C13C-6146-B656-BEE1637D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713F6-6C51-634A-94B6-3BA1CBBC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F09-0EA5-734D-B6FE-E2F960595B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723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01FBE9-9035-7A44-8F7A-139A2A94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5A7B3-DE5A-1047-8639-0EF4B075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3D6FE-F895-C542-ADE5-E9AB25801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90FF-C6AA-C745-A7C2-DA7820D09232}" type="datetimeFigureOut">
              <a:rPr kumimoji="1" lang="ko-Kore-KR" altLang="en-US" smtClean="0"/>
              <a:t>2021. 9. 8.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EADEC-EA61-A74C-8110-47D25313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F4BF9-8297-5445-B994-ADE423A1E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7F09-0EA5-734D-B6FE-E2F960595B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523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1B4F5E-C441-4E41-8CDF-47C222D7B503}"/>
              </a:ext>
            </a:extLst>
          </p:cNvPr>
          <p:cNvSpPr/>
          <p:nvPr/>
        </p:nvSpPr>
        <p:spPr>
          <a:xfrm>
            <a:off x="863208" y="466486"/>
            <a:ext cx="1585912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C90A7-C332-064B-A9D3-280407FEC3CD}"/>
              </a:ext>
            </a:extLst>
          </p:cNvPr>
          <p:cNvSpPr/>
          <p:nvPr/>
        </p:nvSpPr>
        <p:spPr>
          <a:xfrm>
            <a:off x="3119441" y="466486"/>
            <a:ext cx="1585912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3F90F3-49A9-D54B-82A0-414D9AC6E0B5}"/>
              </a:ext>
            </a:extLst>
          </p:cNvPr>
          <p:cNvSpPr/>
          <p:nvPr/>
        </p:nvSpPr>
        <p:spPr>
          <a:xfrm>
            <a:off x="6965159" y="477081"/>
            <a:ext cx="1585912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A350F5-9A1C-6E44-9BED-F524FEB5D649}"/>
              </a:ext>
            </a:extLst>
          </p:cNvPr>
          <p:cNvSpPr/>
          <p:nvPr/>
        </p:nvSpPr>
        <p:spPr>
          <a:xfrm>
            <a:off x="9051132" y="455890"/>
            <a:ext cx="1585912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46B8C-D5DF-F042-9105-D963ABF338C3}"/>
              </a:ext>
            </a:extLst>
          </p:cNvPr>
          <p:cNvSpPr txBox="1"/>
          <p:nvPr/>
        </p:nvSpPr>
        <p:spPr>
          <a:xfrm>
            <a:off x="5414965" y="627102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. . .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C5189-AEBF-C748-AF53-FBA7762146FE}"/>
              </a:ext>
            </a:extLst>
          </p:cNvPr>
          <p:cNvSpPr txBox="1"/>
          <p:nvPr/>
        </p:nvSpPr>
        <p:spPr>
          <a:xfrm>
            <a:off x="1234683" y="735567"/>
            <a:ext cx="756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Group 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B6483-1A05-5642-AAB5-7677711CD0B3}"/>
              </a:ext>
            </a:extLst>
          </p:cNvPr>
          <p:cNvSpPr txBox="1"/>
          <p:nvPr/>
        </p:nvSpPr>
        <p:spPr>
          <a:xfrm>
            <a:off x="7068147" y="746163"/>
            <a:ext cx="756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Group n - 1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655328-516A-6E43-A5A8-31C2EF57BC48}"/>
              </a:ext>
            </a:extLst>
          </p:cNvPr>
          <p:cNvSpPr txBox="1"/>
          <p:nvPr/>
        </p:nvSpPr>
        <p:spPr>
          <a:xfrm>
            <a:off x="3390899" y="741993"/>
            <a:ext cx="756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Group 1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3EB3C-81B2-0A4E-9BF0-98D7BA6D4D21}"/>
              </a:ext>
            </a:extLst>
          </p:cNvPr>
          <p:cNvSpPr txBox="1"/>
          <p:nvPr/>
        </p:nvSpPr>
        <p:spPr>
          <a:xfrm>
            <a:off x="9283901" y="731397"/>
            <a:ext cx="756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Group n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2E8104-BF48-EB45-81D4-8FE5084FB1F6}"/>
              </a:ext>
            </a:extLst>
          </p:cNvPr>
          <p:cNvSpPr/>
          <p:nvPr/>
        </p:nvSpPr>
        <p:spPr>
          <a:xfrm>
            <a:off x="531019" y="2716468"/>
            <a:ext cx="11129962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827AF293-3B28-3C45-B6A6-372D88C8D1BB}"/>
              </a:ext>
            </a:extLst>
          </p:cNvPr>
          <p:cNvCxnSpPr>
            <a:cxnSpLocks/>
          </p:cNvCxnSpPr>
          <p:nvPr/>
        </p:nvCxnSpPr>
        <p:spPr>
          <a:xfrm flipV="1">
            <a:off x="1234683" y="2718317"/>
            <a:ext cx="0" cy="882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D188713-FF3E-0141-93F6-17E565B2DADC}"/>
              </a:ext>
            </a:extLst>
          </p:cNvPr>
          <p:cNvCxnSpPr>
            <a:cxnSpLocks/>
          </p:cNvCxnSpPr>
          <p:nvPr/>
        </p:nvCxnSpPr>
        <p:spPr>
          <a:xfrm flipV="1">
            <a:off x="2219328" y="2757487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1D0B4DE-3E32-4342-ACE1-665584A62A7D}"/>
              </a:ext>
            </a:extLst>
          </p:cNvPr>
          <p:cNvCxnSpPr>
            <a:cxnSpLocks/>
          </p:cNvCxnSpPr>
          <p:nvPr/>
        </p:nvCxnSpPr>
        <p:spPr>
          <a:xfrm flipV="1">
            <a:off x="3119441" y="2757487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29C62BB9-38C3-C748-8DB9-902B2D24FC76}"/>
              </a:ext>
            </a:extLst>
          </p:cNvPr>
          <p:cNvCxnSpPr>
            <a:cxnSpLocks/>
          </p:cNvCxnSpPr>
          <p:nvPr/>
        </p:nvCxnSpPr>
        <p:spPr>
          <a:xfrm flipV="1">
            <a:off x="5684642" y="2723614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52753A4-E5F6-B942-9520-DFEF0D91CAAC}"/>
              </a:ext>
            </a:extLst>
          </p:cNvPr>
          <p:cNvCxnSpPr>
            <a:cxnSpLocks/>
          </p:cNvCxnSpPr>
          <p:nvPr/>
        </p:nvCxnSpPr>
        <p:spPr>
          <a:xfrm flipV="1">
            <a:off x="6540705" y="2723613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AC223F-86B2-AB48-AD9F-C8C874DBB274}"/>
              </a:ext>
            </a:extLst>
          </p:cNvPr>
          <p:cNvSpPr txBox="1"/>
          <p:nvPr/>
        </p:nvSpPr>
        <p:spPr>
          <a:xfrm>
            <a:off x="3119441" y="2848659"/>
            <a:ext cx="270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(/ - 3),(a-4),),(b – 5),(c – 6),(d – 7),(e – 8), (e – 9) </a:t>
            </a:r>
            <a:endParaRPr kumimoji="1" lang="ko-Kore-KR" altLang="en-US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A37659ED-B2FA-4F44-B3D9-5E64FB8EF62E}"/>
              </a:ext>
            </a:extLst>
          </p:cNvPr>
          <p:cNvCxnSpPr>
            <a:cxnSpLocks/>
          </p:cNvCxnSpPr>
          <p:nvPr/>
        </p:nvCxnSpPr>
        <p:spPr>
          <a:xfrm flipV="1">
            <a:off x="7393195" y="2736055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695F5A09-3F0F-084D-A564-692134CDC8F8}"/>
              </a:ext>
            </a:extLst>
          </p:cNvPr>
          <p:cNvCxnSpPr>
            <a:cxnSpLocks/>
          </p:cNvCxnSpPr>
          <p:nvPr/>
        </p:nvCxnSpPr>
        <p:spPr>
          <a:xfrm flipV="1">
            <a:off x="8250442" y="2736054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19F574C-C62A-9E42-A439-A83B88C64ACD}"/>
              </a:ext>
            </a:extLst>
          </p:cNvPr>
          <p:cNvCxnSpPr>
            <a:cxnSpLocks/>
          </p:cNvCxnSpPr>
          <p:nvPr/>
        </p:nvCxnSpPr>
        <p:spPr>
          <a:xfrm flipV="1">
            <a:off x="8979695" y="2723611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93EE8CF-37C1-9D41-AE1A-35E4CC646547}"/>
              </a:ext>
            </a:extLst>
          </p:cNvPr>
          <p:cNvCxnSpPr>
            <a:cxnSpLocks/>
          </p:cNvCxnSpPr>
          <p:nvPr/>
        </p:nvCxnSpPr>
        <p:spPr>
          <a:xfrm flipV="1">
            <a:off x="9851234" y="2716468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7D781A7-8F43-1C4E-B24C-E2D23676A921}"/>
              </a:ext>
            </a:extLst>
          </p:cNvPr>
          <p:cNvCxnSpPr>
            <a:cxnSpLocks/>
          </p:cNvCxnSpPr>
          <p:nvPr/>
        </p:nvCxnSpPr>
        <p:spPr>
          <a:xfrm flipV="1">
            <a:off x="10851356" y="2730756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B2DC1E-2BD5-6E49-80B9-1BA5F0FD8712}"/>
              </a:ext>
            </a:extLst>
          </p:cNvPr>
          <p:cNvSpPr txBox="1"/>
          <p:nvPr/>
        </p:nvSpPr>
        <p:spPr>
          <a:xfrm>
            <a:off x="5498907" y="4226737"/>
            <a:ext cx="237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dirty="0"/>
          </a:p>
          <a:p>
            <a:r>
              <a:rPr kumimoji="1" lang="ko-KR" altLang="en-US" dirty="0"/>
              <a:t>모든 </a:t>
            </a:r>
            <a:endParaRPr kumimoji="1" lang="en-US" altLang="ko-KR" dirty="0"/>
          </a:p>
          <a:p>
            <a:r>
              <a:rPr kumimoji="1" lang="en-US" altLang="ko-KR" dirty="0" err="1"/>
              <a:t>inode</a:t>
            </a:r>
            <a:r>
              <a:rPr kumimoji="1" lang="en-US" altLang="ko-KR" dirty="0"/>
              <a:t> number </a:t>
            </a:r>
            <a:r>
              <a:rPr kumimoji="1" lang="ko-KR" altLang="en-US" dirty="0"/>
              <a:t>저장</a:t>
            </a:r>
            <a:endParaRPr kumimoji="1" lang="ko-Kore-KR" altLang="en-US" dirty="0"/>
          </a:p>
        </p:txBody>
      </p:sp>
      <p:sp>
        <p:nvSpPr>
          <p:cNvPr id="33" name="아래쪽 화살표[D] 32">
            <a:extLst>
              <a:ext uri="{FF2B5EF4-FFF2-40B4-BE49-F238E27FC236}">
                <a16:creationId xmlns:a16="http://schemas.microsoft.com/office/drawing/2014/main" id="{A0A45198-89CC-5645-BCFB-6CA0AEFAE593}"/>
              </a:ext>
            </a:extLst>
          </p:cNvPr>
          <p:cNvSpPr/>
          <p:nvPr/>
        </p:nvSpPr>
        <p:spPr>
          <a:xfrm>
            <a:off x="5837192" y="3888428"/>
            <a:ext cx="568530" cy="338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14BDAD-46BF-1D4D-B0D9-32A38DCD6DB9}"/>
              </a:ext>
            </a:extLst>
          </p:cNvPr>
          <p:cNvSpPr txBox="1"/>
          <p:nvPr/>
        </p:nvSpPr>
        <p:spPr>
          <a:xfrm>
            <a:off x="6036336" y="2965098"/>
            <a:ext cx="56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3EA4D5-EB8D-364B-9F33-D3F39C472307}"/>
              </a:ext>
            </a:extLst>
          </p:cNvPr>
          <p:cNvSpPr txBox="1"/>
          <p:nvPr/>
        </p:nvSpPr>
        <p:spPr>
          <a:xfrm>
            <a:off x="7677094" y="2978900"/>
            <a:ext cx="56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F20840-F056-7C45-A058-9CBC2845A9C7}"/>
              </a:ext>
            </a:extLst>
          </p:cNvPr>
          <p:cNvSpPr txBox="1"/>
          <p:nvPr/>
        </p:nvSpPr>
        <p:spPr>
          <a:xfrm>
            <a:off x="8440940" y="2960212"/>
            <a:ext cx="56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106646-1406-C849-86A9-E52345246260}"/>
              </a:ext>
            </a:extLst>
          </p:cNvPr>
          <p:cNvSpPr txBox="1"/>
          <p:nvPr/>
        </p:nvSpPr>
        <p:spPr>
          <a:xfrm>
            <a:off x="9250564" y="2995489"/>
            <a:ext cx="56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F24CA2-7688-C24A-A6F4-1320D997FD3B}"/>
              </a:ext>
            </a:extLst>
          </p:cNvPr>
          <p:cNvSpPr txBox="1"/>
          <p:nvPr/>
        </p:nvSpPr>
        <p:spPr>
          <a:xfrm>
            <a:off x="10300843" y="2998969"/>
            <a:ext cx="56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87B24E-A968-5346-B6A9-AD3EB02AA0EE}"/>
              </a:ext>
            </a:extLst>
          </p:cNvPr>
          <p:cNvSpPr txBox="1"/>
          <p:nvPr/>
        </p:nvSpPr>
        <p:spPr>
          <a:xfrm>
            <a:off x="11126991" y="3008589"/>
            <a:ext cx="56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3851D6-013A-C04E-B435-F3DD63E753A8}"/>
              </a:ext>
            </a:extLst>
          </p:cNvPr>
          <p:cNvSpPr txBox="1"/>
          <p:nvPr/>
        </p:nvSpPr>
        <p:spPr>
          <a:xfrm>
            <a:off x="6803244" y="2965098"/>
            <a:ext cx="56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EE556B-BD77-6B40-BCD5-37AE378D6940}"/>
              </a:ext>
            </a:extLst>
          </p:cNvPr>
          <p:cNvSpPr txBox="1"/>
          <p:nvPr/>
        </p:nvSpPr>
        <p:spPr>
          <a:xfrm>
            <a:off x="189019" y="1922888"/>
            <a:ext cx="323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Group 0</a:t>
            </a:r>
          </a:p>
          <a:p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2C7906-F7FE-CB4E-BE84-26A9ECEFFE06}"/>
              </a:ext>
            </a:extLst>
          </p:cNvPr>
          <p:cNvSpPr txBox="1"/>
          <p:nvPr/>
        </p:nvSpPr>
        <p:spPr>
          <a:xfrm>
            <a:off x="3643313" y="2246053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Inode</a:t>
            </a:r>
            <a:r>
              <a:rPr kumimoji="1" lang="en-US" altLang="ko-Kore-KR" dirty="0"/>
              <a:t> table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9F12C-6921-0A45-9DA5-454CCE1A935C}"/>
              </a:ext>
            </a:extLst>
          </p:cNvPr>
          <p:cNvSpPr txBox="1"/>
          <p:nvPr/>
        </p:nvSpPr>
        <p:spPr>
          <a:xfrm>
            <a:off x="8759733" y="2109664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D4D89C-D70C-5A4D-9901-FCBED3A75768}"/>
              </a:ext>
            </a:extLst>
          </p:cNvPr>
          <p:cNvSpPr txBox="1"/>
          <p:nvPr/>
        </p:nvSpPr>
        <p:spPr>
          <a:xfrm>
            <a:off x="5366147" y="5927171"/>
            <a:ext cx="722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생각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626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C6496A-E464-BB4F-9B5A-2E27474E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722"/>
            <a:ext cx="12192000" cy="369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E14E0-CDCB-AB4B-9105-079AF496CD5D}"/>
              </a:ext>
            </a:extLst>
          </p:cNvPr>
          <p:cNvSpPr txBox="1"/>
          <p:nvPr/>
        </p:nvSpPr>
        <p:spPr>
          <a:xfrm>
            <a:off x="3657600" y="651353"/>
            <a:ext cx="512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해당 </a:t>
            </a:r>
            <a:r>
              <a:rPr kumimoji="1" lang="en-US" altLang="ko-KR" dirty="0" err="1"/>
              <a:t>usb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ext2 </a:t>
            </a:r>
            <a:r>
              <a:rPr kumimoji="1" lang="ko-KR" altLang="en-US" dirty="0"/>
              <a:t>형식으로 변환한 뒤 </a:t>
            </a:r>
            <a:r>
              <a:rPr kumimoji="1" lang="en-US" altLang="ko-KR" dirty="0"/>
              <a:t>mount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67EAC76-06CD-904F-BFC8-D647D25F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49" y="2921346"/>
            <a:ext cx="6896100" cy="3636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9745C1-93B0-704D-A148-1DEA8D13F9C2}"/>
              </a:ext>
            </a:extLst>
          </p:cNvPr>
          <p:cNvSpPr txBox="1"/>
          <p:nvPr/>
        </p:nvSpPr>
        <p:spPr>
          <a:xfrm>
            <a:off x="3534427" y="2403953"/>
            <a:ext cx="512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Superblock</a:t>
            </a:r>
            <a:r>
              <a:rPr kumimoji="1" lang="ko-KR" altLang="en-US" dirty="0"/>
              <a:t> 분석을 통해 </a:t>
            </a:r>
            <a:r>
              <a:rPr kumimoji="1" lang="en-US" altLang="ko-KR" dirty="0" err="1"/>
              <a:t>inodes</a:t>
            </a:r>
            <a:r>
              <a:rPr kumimoji="1" lang="en-US" altLang="ko-KR" dirty="0"/>
              <a:t> per group </a:t>
            </a:r>
            <a:r>
              <a:rPr kumimoji="1" lang="ko-KR" altLang="en-US" dirty="0"/>
              <a:t>습득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351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79F5725-6991-684C-9CA9-02F56FEB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86" y="712787"/>
            <a:ext cx="4845050" cy="255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F0708-3DCC-6443-B855-91EAD379C956}"/>
              </a:ext>
            </a:extLst>
          </p:cNvPr>
          <p:cNvSpPr txBox="1"/>
          <p:nvPr/>
        </p:nvSpPr>
        <p:spPr>
          <a:xfrm>
            <a:off x="2034380" y="228600"/>
            <a:ext cx="730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Root </a:t>
            </a:r>
            <a:r>
              <a:rPr kumimoji="1" lang="en-US" altLang="ko-Kore-KR" dirty="0" err="1"/>
              <a:t>inode</a:t>
            </a:r>
            <a:r>
              <a:rPr kumimoji="1" lang="en-US" altLang="ko-Kore-KR" dirty="0"/>
              <a:t> table</a:t>
            </a:r>
            <a:r>
              <a:rPr kumimoji="1" lang="en-US" altLang="ko-KR" dirty="0"/>
              <a:t>(group: 0 index: 1)</a:t>
            </a:r>
            <a:r>
              <a:rPr kumimoji="1" lang="ko-KR" altLang="en-US" dirty="0"/>
              <a:t>을 알기 위해</a:t>
            </a:r>
            <a:r>
              <a:rPr kumimoji="1" lang="en-US" altLang="ko-KR" dirty="0"/>
              <a:t> group descriptor table 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9BDF10E-E9F7-8547-8A3A-CD9CA62A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398" y="4064962"/>
            <a:ext cx="5229225" cy="2793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5191EB-605B-C547-8D80-4B56CC805D73}"/>
              </a:ext>
            </a:extLst>
          </p:cNvPr>
          <p:cNvSpPr txBox="1"/>
          <p:nvPr/>
        </p:nvSpPr>
        <p:spPr>
          <a:xfrm>
            <a:off x="3160708" y="3695630"/>
            <a:ext cx="730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Root </a:t>
            </a:r>
            <a:r>
              <a:rPr kumimoji="1" lang="en-US" altLang="ko-Kore-KR" dirty="0" err="1"/>
              <a:t>inode</a:t>
            </a:r>
            <a:r>
              <a:rPr kumimoji="1" lang="en-US" altLang="ko-Kore-KR" dirty="0"/>
              <a:t> table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root </a:t>
            </a:r>
            <a:r>
              <a:rPr kumimoji="1" lang="en-US" altLang="ko-KR" dirty="0" err="1"/>
              <a:t>inode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 block </a:t>
            </a:r>
            <a:r>
              <a:rPr kumimoji="1" lang="ko-KR" altLang="en-US" dirty="0"/>
              <a:t>습득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2366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0ECF3B-06B1-ED4A-AD4D-ACA7E341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352550"/>
            <a:ext cx="9766300" cy="163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99563-3815-EF40-A070-BF730A87320B}"/>
              </a:ext>
            </a:extLst>
          </p:cNvPr>
          <p:cNvSpPr txBox="1"/>
          <p:nvPr/>
        </p:nvSpPr>
        <p:spPr>
          <a:xfrm>
            <a:off x="3086101" y="614363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Root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di</a:t>
            </a:r>
            <a:r>
              <a:rPr kumimoji="1" lang="en-US" altLang="ko-KR" dirty="0"/>
              <a:t>rectory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data(directory: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a,c</a:t>
            </a:r>
            <a:r>
              <a:rPr kumimoji="1" lang="ko-KR" altLang="en-US" dirty="0"/>
              <a:t> </a:t>
            </a:r>
            <a:r>
              <a:rPr kumimoji="1" lang="en-US" altLang="ko-KR" dirty="0"/>
              <a:t>file: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  </a:t>
            </a:r>
            <a:r>
              <a:rPr kumimoji="1" lang="en-US" altLang="ko-KR" dirty="0" err="1"/>
              <a:t>inode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number</a:t>
            </a:r>
            <a:r>
              <a:rPr kumimoji="1" lang="ko-KR" altLang="en-US" dirty="0"/>
              <a:t> 습득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6C467A-48C2-CA4C-A7FE-28526389E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730750"/>
            <a:ext cx="9753600" cy="36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0DBEA5-DF15-3346-ACD6-CFA4709434B8}"/>
              </a:ext>
            </a:extLst>
          </p:cNvPr>
          <p:cNvSpPr txBox="1"/>
          <p:nvPr/>
        </p:nvSpPr>
        <p:spPr>
          <a:xfrm>
            <a:off x="1924049" y="4123255"/>
            <a:ext cx="86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모든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inode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group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index </a:t>
            </a:r>
            <a:r>
              <a:rPr kumimoji="1" lang="ko-KR" altLang="en-US" dirty="0"/>
              <a:t>계산 뒤 </a:t>
            </a:r>
            <a:r>
              <a:rPr kumimoji="1" lang="en-US" altLang="ko-KR" dirty="0"/>
              <a:t>group 0 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 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있는 </a:t>
            </a:r>
            <a:r>
              <a:rPr kumimoji="1" lang="en-US" altLang="ko-KR" dirty="0"/>
              <a:t>b file data </a:t>
            </a:r>
            <a:r>
              <a:rPr kumimoji="1" lang="ko-KR" altLang="en-US" dirty="0"/>
              <a:t>습득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0109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099563-3815-EF40-A070-BF730A87320B}"/>
              </a:ext>
            </a:extLst>
          </p:cNvPr>
          <p:cNvSpPr txBox="1"/>
          <p:nvPr/>
        </p:nvSpPr>
        <p:spPr>
          <a:xfrm>
            <a:off x="3086100" y="662721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Group</a:t>
            </a:r>
            <a:r>
              <a:rPr kumimoji="1" lang="ko-KR" altLang="en-US" dirty="0"/>
              <a:t> </a:t>
            </a:r>
            <a:r>
              <a:rPr kumimoji="1" lang="en-US" altLang="ko-KR" dirty="0"/>
              <a:t>descriptor</a:t>
            </a:r>
            <a:r>
              <a:rPr kumimoji="1" lang="ko-KR" altLang="en-US" dirty="0"/>
              <a:t> </a:t>
            </a:r>
            <a:r>
              <a:rPr kumimoji="1" lang="en-US" altLang="ko-KR" dirty="0"/>
              <a:t>table</a:t>
            </a:r>
            <a:r>
              <a:rPr kumimoji="1" lang="ko-KR" altLang="en-US" dirty="0"/>
              <a:t>에서 각 그룹의 </a:t>
            </a:r>
            <a:r>
              <a:rPr kumimoji="1" lang="en-US" altLang="ko-KR" dirty="0" err="1"/>
              <a:t>inode</a:t>
            </a:r>
            <a:r>
              <a:rPr kumimoji="1" lang="en-US" altLang="ko-KR" dirty="0"/>
              <a:t> table block </a:t>
            </a:r>
            <a:r>
              <a:rPr kumimoji="1" lang="ko-KR" altLang="en-US" dirty="0"/>
              <a:t>습득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DBEA5-DF15-3346-ACD6-CFA4709434B8}"/>
              </a:ext>
            </a:extLst>
          </p:cNvPr>
          <p:cNvSpPr txBox="1"/>
          <p:nvPr/>
        </p:nvSpPr>
        <p:spPr>
          <a:xfrm>
            <a:off x="2487612" y="2958657"/>
            <a:ext cx="86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위와 같은 방법으로 각 그룹내 데이터 습득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16545A-6B0F-764C-A6E5-69A2F0A0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026202"/>
            <a:ext cx="9804400" cy="685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C41E3A-4452-6749-AF66-A73AF7B4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3" y="1176311"/>
            <a:ext cx="9842500" cy="6096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256CDE-9081-384B-83E6-E7AE0D0AA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50" y="3404877"/>
            <a:ext cx="9753600" cy="4191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357C322-2210-834F-8727-3684B3CDE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650" y="3981200"/>
            <a:ext cx="9918700" cy="381000"/>
          </a:xfrm>
          <a:prstGeom prst="rect">
            <a:avLst/>
          </a:prstGeom>
        </p:spPr>
      </p:pic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244FC497-4184-1640-841C-72DAEB272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6350" y="4968118"/>
            <a:ext cx="3613150" cy="18898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C393CD3-1898-AB4E-9AAC-60EB85C39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750" y="4477188"/>
            <a:ext cx="9918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1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2E8104-BF48-EB45-81D4-8FE5084FB1F6}"/>
              </a:ext>
            </a:extLst>
          </p:cNvPr>
          <p:cNvSpPr/>
          <p:nvPr/>
        </p:nvSpPr>
        <p:spPr>
          <a:xfrm>
            <a:off x="425051" y="795376"/>
            <a:ext cx="11129962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827AF293-3B28-3C45-B6A6-372D88C8D1BB}"/>
              </a:ext>
            </a:extLst>
          </p:cNvPr>
          <p:cNvCxnSpPr>
            <a:cxnSpLocks/>
          </p:cNvCxnSpPr>
          <p:nvPr/>
        </p:nvCxnSpPr>
        <p:spPr>
          <a:xfrm flipV="1">
            <a:off x="1128715" y="797225"/>
            <a:ext cx="0" cy="882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D188713-FF3E-0141-93F6-17E565B2DADC}"/>
              </a:ext>
            </a:extLst>
          </p:cNvPr>
          <p:cNvCxnSpPr>
            <a:cxnSpLocks/>
          </p:cNvCxnSpPr>
          <p:nvPr/>
        </p:nvCxnSpPr>
        <p:spPr>
          <a:xfrm flipV="1">
            <a:off x="2113360" y="836395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1D0B4DE-3E32-4342-ACE1-665584A62A7D}"/>
              </a:ext>
            </a:extLst>
          </p:cNvPr>
          <p:cNvCxnSpPr>
            <a:cxnSpLocks/>
          </p:cNvCxnSpPr>
          <p:nvPr/>
        </p:nvCxnSpPr>
        <p:spPr>
          <a:xfrm flipV="1">
            <a:off x="3013473" y="836395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29C62BB9-38C3-C748-8DB9-902B2D24FC76}"/>
              </a:ext>
            </a:extLst>
          </p:cNvPr>
          <p:cNvCxnSpPr>
            <a:cxnSpLocks/>
          </p:cNvCxnSpPr>
          <p:nvPr/>
        </p:nvCxnSpPr>
        <p:spPr>
          <a:xfrm flipV="1">
            <a:off x="5578674" y="802522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52753A4-E5F6-B942-9520-DFEF0D91CAAC}"/>
              </a:ext>
            </a:extLst>
          </p:cNvPr>
          <p:cNvCxnSpPr>
            <a:cxnSpLocks/>
          </p:cNvCxnSpPr>
          <p:nvPr/>
        </p:nvCxnSpPr>
        <p:spPr>
          <a:xfrm flipV="1">
            <a:off x="6434737" y="802521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AC223F-86B2-AB48-AD9F-C8C874DBB274}"/>
              </a:ext>
            </a:extLst>
          </p:cNvPr>
          <p:cNvSpPr txBox="1"/>
          <p:nvPr/>
        </p:nvSpPr>
        <p:spPr>
          <a:xfrm>
            <a:off x="3013473" y="927567"/>
            <a:ext cx="270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(/ - 3)</a:t>
            </a:r>
            <a:r>
              <a:rPr kumimoji="1" lang="en-US" altLang="ko-KR" dirty="0"/>
              <a:t>,</a:t>
            </a:r>
            <a:r>
              <a:rPr kumimoji="1" lang="en-US" altLang="ko-Kore-KR" dirty="0"/>
              <a:t>(b – 5)</a:t>
            </a:r>
            <a:endParaRPr kumimoji="1" lang="ko-Kore-KR" altLang="en-US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A37659ED-B2FA-4F44-B3D9-5E64FB8EF62E}"/>
              </a:ext>
            </a:extLst>
          </p:cNvPr>
          <p:cNvCxnSpPr>
            <a:cxnSpLocks/>
          </p:cNvCxnSpPr>
          <p:nvPr/>
        </p:nvCxnSpPr>
        <p:spPr>
          <a:xfrm flipV="1">
            <a:off x="7287227" y="814963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695F5A09-3F0F-084D-A564-692134CDC8F8}"/>
              </a:ext>
            </a:extLst>
          </p:cNvPr>
          <p:cNvCxnSpPr>
            <a:cxnSpLocks/>
          </p:cNvCxnSpPr>
          <p:nvPr/>
        </p:nvCxnSpPr>
        <p:spPr>
          <a:xfrm flipV="1">
            <a:off x="8144474" y="814962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19F574C-C62A-9E42-A439-A83B88C64ACD}"/>
              </a:ext>
            </a:extLst>
          </p:cNvPr>
          <p:cNvCxnSpPr>
            <a:cxnSpLocks/>
          </p:cNvCxnSpPr>
          <p:nvPr/>
        </p:nvCxnSpPr>
        <p:spPr>
          <a:xfrm flipV="1">
            <a:off x="8873727" y="802519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93EE8CF-37C1-9D41-AE1A-35E4CC646547}"/>
              </a:ext>
            </a:extLst>
          </p:cNvPr>
          <p:cNvCxnSpPr>
            <a:cxnSpLocks/>
          </p:cNvCxnSpPr>
          <p:nvPr/>
        </p:nvCxnSpPr>
        <p:spPr>
          <a:xfrm flipV="1">
            <a:off x="9745266" y="795376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7D781A7-8F43-1C4E-B24C-E2D23676A921}"/>
              </a:ext>
            </a:extLst>
          </p:cNvPr>
          <p:cNvCxnSpPr>
            <a:cxnSpLocks/>
          </p:cNvCxnSpPr>
          <p:nvPr/>
        </p:nvCxnSpPr>
        <p:spPr>
          <a:xfrm flipV="1">
            <a:off x="10745388" y="809664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B2DC1E-2BD5-6E49-80B9-1BA5F0FD8712}"/>
              </a:ext>
            </a:extLst>
          </p:cNvPr>
          <p:cNvSpPr txBox="1"/>
          <p:nvPr/>
        </p:nvSpPr>
        <p:spPr>
          <a:xfrm>
            <a:off x="5392939" y="2305645"/>
            <a:ext cx="237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하위 </a:t>
            </a:r>
            <a:r>
              <a:rPr kumimoji="1" lang="en-US" altLang="ko-KR" sz="1000" dirty="0" err="1"/>
              <a:t>directory,file</a:t>
            </a:r>
            <a:r>
              <a:rPr kumimoji="1" lang="en-US" altLang="ko-KR" sz="1000" dirty="0"/>
              <a:t> </a:t>
            </a:r>
            <a:r>
              <a:rPr kumimoji="1" lang="en-US" altLang="ko-KR" sz="1000" dirty="0" err="1"/>
              <a:t>inode</a:t>
            </a:r>
            <a:r>
              <a:rPr kumimoji="1" lang="en-US" altLang="ko-KR" sz="1000" dirty="0"/>
              <a:t> number</a:t>
            </a:r>
            <a:r>
              <a:rPr kumimoji="1" lang="ko-KR" altLang="en-US" sz="1000" dirty="0"/>
              <a:t>만 </a:t>
            </a:r>
            <a:r>
              <a:rPr kumimoji="1" lang="ko-KR" altLang="en-US" sz="1000" dirty="0" err="1"/>
              <a:t>가지고있음</a:t>
            </a:r>
            <a:endParaRPr kumimoji="1" lang="en-US" altLang="ko-KR" sz="1000" dirty="0"/>
          </a:p>
          <a:p>
            <a:r>
              <a:rPr kumimoji="1" lang="ko-KR" altLang="en-US" sz="1000" dirty="0"/>
              <a:t>디렉토리 </a:t>
            </a:r>
            <a:r>
              <a:rPr kumimoji="1" lang="en-US" altLang="ko-KR" sz="1000" dirty="0" err="1"/>
              <a:t>a,c</a:t>
            </a:r>
            <a:r>
              <a:rPr kumimoji="1" lang="ko-KR" altLang="en-US" sz="1000" dirty="0"/>
              <a:t>의 </a:t>
            </a:r>
            <a:r>
              <a:rPr kumimoji="1" lang="en-US" altLang="ko-KR" sz="1000" dirty="0" err="1"/>
              <a:t>inode</a:t>
            </a:r>
            <a:r>
              <a:rPr kumimoji="1" lang="en-US" altLang="ko-KR" sz="1000" dirty="0"/>
              <a:t> </a:t>
            </a:r>
          </a:p>
          <a:p>
            <a:r>
              <a:rPr kumimoji="1" lang="ko-KR" altLang="en-US" sz="1000" dirty="0"/>
              <a:t>파일          </a:t>
            </a:r>
            <a:r>
              <a:rPr kumimoji="1" lang="en-US" altLang="ko-KR" sz="1000" dirty="0"/>
              <a:t>b</a:t>
            </a:r>
            <a:r>
              <a:rPr kumimoji="1" lang="ko-KR" altLang="en-US" sz="1000" dirty="0"/>
              <a:t>의 </a:t>
            </a:r>
            <a:r>
              <a:rPr kumimoji="1" lang="en-US" altLang="ko-KR" sz="1000" dirty="0" err="1"/>
              <a:t>inode</a:t>
            </a:r>
            <a:endParaRPr kumimoji="1" lang="en-US" altLang="ko-Kore-KR" sz="1000" dirty="0"/>
          </a:p>
        </p:txBody>
      </p:sp>
      <p:sp>
        <p:nvSpPr>
          <p:cNvPr id="33" name="아래쪽 화살표[D] 32">
            <a:extLst>
              <a:ext uri="{FF2B5EF4-FFF2-40B4-BE49-F238E27FC236}">
                <a16:creationId xmlns:a16="http://schemas.microsoft.com/office/drawing/2014/main" id="{A0A45198-89CC-5645-BCFB-6CA0AEFAE593}"/>
              </a:ext>
            </a:extLst>
          </p:cNvPr>
          <p:cNvSpPr/>
          <p:nvPr/>
        </p:nvSpPr>
        <p:spPr>
          <a:xfrm>
            <a:off x="5731224" y="1967336"/>
            <a:ext cx="568530" cy="338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14BDAD-46BF-1D4D-B0D9-32A38DCD6DB9}"/>
              </a:ext>
            </a:extLst>
          </p:cNvPr>
          <p:cNvSpPr txBox="1"/>
          <p:nvPr/>
        </p:nvSpPr>
        <p:spPr>
          <a:xfrm>
            <a:off x="5787787" y="902831"/>
            <a:ext cx="56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/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3EA4D5-EB8D-364B-9F33-D3F39C472307}"/>
              </a:ext>
            </a:extLst>
          </p:cNvPr>
          <p:cNvSpPr txBox="1"/>
          <p:nvPr/>
        </p:nvSpPr>
        <p:spPr>
          <a:xfrm>
            <a:off x="6771240" y="1060766"/>
            <a:ext cx="56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2C7906-F7FE-CB4E-BE84-26A9ECEFFE06}"/>
              </a:ext>
            </a:extLst>
          </p:cNvPr>
          <p:cNvSpPr txBox="1"/>
          <p:nvPr/>
        </p:nvSpPr>
        <p:spPr>
          <a:xfrm>
            <a:off x="3537345" y="324961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Inode</a:t>
            </a:r>
            <a:r>
              <a:rPr kumimoji="1" lang="en-US" altLang="ko-Kore-KR" dirty="0"/>
              <a:t> table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9F12C-6921-0A45-9DA5-454CCE1A935C}"/>
              </a:ext>
            </a:extLst>
          </p:cNvPr>
          <p:cNvSpPr txBox="1"/>
          <p:nvPr/>
        </p:nvSpPr>
        <p:spPr>
          <a:xfrm>
            <a:off x="8653765" y="188572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51AE8C-D651-7341-BDDD-8440B6569BBF}"/>
              </a:ext>
            </a:extLst>
          </p:cNvPr>
          <p:cNvSpPr txBox="1"/>
          <p:nvPr/>
        </p:nvSpPr>
        <p:spPr>
          <a:xfrm>
            <a:off x="495154" y="188221"/>
            <a:ext cx="323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Group 0</a:t>
            </a:r>
          </a:p>
          <a:p>
            <a:endParaRPr kumimoji="1" lang="ko-Kore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38D94F-769E-0044-AF1A-2A3DF02849CE}"/>
              </a:ext>
            </a:extLst>
          </p:cNvPr>
          <p:cNvSpPr/>
          <p:nvPr/>
        </p:nvSpPr>
        <p:spPr>
          <a:xfrm>
            <a:off x="425051" y="3959205"/>
            <a:ext cx="11129962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358533A3-4739-124C-B2CA-31CB12CCAA9F}"/>
              </a:ext>
            </a:extLst>
          </p:cNvPr>
          <p:cNvCxnSpPr>
            <a:cxnSpLocks/>
          </p:cNvCxnSpPr>
          <p:nvPr/>
        </p:nvCxnSpPr>
        <p:spPr>
          <a:xfrm flipV="1">
            <a:off x="1128715" y="3961054"/>
            <a:ext cx="0" cy="882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ED3AAEAE-9363-EA4B-8587-4CC92DB004B3}"/>
              </a:ext>
            </a:extLst>
          </p:cNvPr>
          <p:cNvCxnSpPr>
            <a:cxnSpLocks/>
          </p:cNvCxnSpPr>
          <p:nvPr/>
        </p:nvCxnSpPr>
        <p:spPr>
          <a:xfrm flipV="1">
            <a:off x="2113360" y="4000224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CEB4B117-CD37-7446-9B9A-A370FA885931}"/>
              </a:ext>
            </a:extLst>
          </p:cNvPr>
          <p:cNvCxnSpPr>
            <a:cxnSpLocks/>
          </p:cNvCxnSpPr>
          <p:nvPr/>
        </p:nvCxnSpPr>
        <p:spPr>
          <a:xfrm flipV="1">
            <a:off x="3013473" y="4000224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E9C807A3-42D5-2F46-BF20-0C1C2C91D8F2}"/>
              </a:ext>
            </a:extLst>
          </p:cNvPr>
          <p:cNvCxnSpPr>
            <a:cxnSpLocks/>
          </p:cNvCxnSpPr>
          <p:nvPr/>
        </p:nvCxnSpPr>
        <p:spPr>
          <a:xfrm flipV="1">
            <a:off x="5578674" y="3966351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31AEECB6-67BB-764F-9F55-B8A3F0575FCD}"/>
              </a:ext>
            </a:extLst>
          </p:cNvPr>
          <p:cNvCxnSpPr>
            <a:cxnSpLocks/>
          </p:cNvCxnSpPr>
          <p:nvPr/>
        </p:nvCxnSpPr>
        <p:spPr>
          <a:xfrm flipV="1">
            <a:off x="6434737" y="3966350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7B5B4C-1DCA-8342-8252-4AF0CE7FA663}"/>
              </a:ext>
            </a:extLst>
          </p:cNvPr>
          <p:cNvSpPr txBox="1"/>
          <p:nvPr/>
        </p:nvSpPr>
        <p:spPr>
          <a:xfrm>
            <a:off x="3013473" y="4091396"/>
            <a:ext cx="270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(a- 4)</a:t>
            </a:r>
            <a:r>
              <a:rPr kumimoji="1" lang="en-US" altLang="ko-KR" dirty="0"/>
              <a:t>,</a:t>
            </a:r>
            <a:r>
              <a:rPr kumimoji="1" lang="en-US" altLang="ko-Kore-KR" dirty="0"/>
              <a:t>(f– 7),(e - 8)</a:t>
            </a:r>
            <a:endParaRPr kumimoji="1" lang="ko-Kore-KR" altLang="en-US" dirty="0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E21475A-2609-0B49-85FC-C66EA9936453}"/>
              </a:ext>
            </a:extLst>
          </p:cNvPr>
          <p:cNvCxnSpPr>
            <a:cxnSpLocks/>
          </p:cNvCxnSpPr>
          <p:nvPr/>
        </p:nvCxnSpPr>
        <p:spPr>
          <a:xfrm flipV="1">
            <a:off x="7287227" y="3978792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FF14E7B5-6CB1-A844-8C31-0FA400A80779}"/>
              </a:ext>
            </a:extLst>
          </p:cNvPr>
          <p:cNvCxnSpPr>
            <a:cxnSpLocks/>
          </p:cNvCxnSpPr>
          <p:nvPr/>
        </p:nvCxnSpPr>
        <p:spPr>
          <a:xfrm flipV="1">
            <a:off x="8144474" y="3978791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8ADBAB10-D279-2447-9C45-38549D568CE6}"/>
              </a:ext>
            </a:extLst>
          </p:cNvPr>
          <p:cNvCxnSpPr>
            <a:cxnSpLocks/>
          </p:cNvCxnSpPr>
          <p:nvPr/>
        </p:nvCxnSpPr>
        <p:spPr>
          <a:xfrm flipV="1">
            <a:off x="8873727" y="3966348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90BCC158-C68D-CC4A-9637-E301B003FAF6}"/>
              </a:ext>
            </a:extLst>
          </p:cNvPr>
          <p:cNvCxnSpPr>
            <a:cxnSpLocks/>
          </p:cNvCxnSpPr>
          <p:nvPr/>
        </p:nvCxnSpPr>
        <p:spPr>
          <a:xfrm flipV="1">
            <a:off x="9745266" y="3959205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3A73B1EF-0DC2-374E-A4FB-34658A0B5DB1}"/>
              </a:ext>
            </a:extLst>
          </p:cNvPr>
          <p:cNvCxnSpPr>
            <a:cxnSpLocks/>
          </p:cNvCxnSpPr>
          <p:nvPr/>
        </p:nvCxnSpPr>
        <p:spPr>
          <a:xfrm flipV="1">
            <a:off x="10745388" y="3973493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9B5B9F5-56BE-494F-BCC5-B62B97A4B430}"/>
              </a:ext>
            </a:extLst>
          </p:cNvPr>
          <p:cNvSpPr txBox="1"/>
          <p:nvPr/>
        </p:nvSpPr>
        <p:spPr>
          <a:xfrm>
            <a:off x="5785928" y="4090910"/>
            <a:ext cx="563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a(</a:t>
            </a:r>
            <a:r>
              <a:rPr kumimoji="1" lang="en-US" altLang="ko-Kore-KR" sz="1000" dirty="0" err="1"/>
              <a:t>f,e</a:t>
            </a:r>
            <a:r>
              <a:rPr kumimoji="1" lang="ko-KR" altLang="en-US" sz="1000" dirty="0"/>
              <a:t>의 </a:t>
            </a:r>
            <a:r>
              <a:rPr kumimoji="1" lang="en-US" altLang="ko-KR" sz="1000" dirty="0" err="1"/>
              <a:t>inode</a:t>
            </a:r>
            <a:r>
              <a:rPr kumimoji="1" lang="en-US" altLang="ko-KR" sz="1000" dirty="0"/>
              <a:t> number</a:t>
            </a:r>
            <a:r>
              <a:rPr kumimoji="1" lang="en-US" altLang="ko-Kore-KR" sz="1000" dirty="0"/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3AAF72-498A-8A40-8BA3-D8CB481BE3E6}"/>
              </a:ext>
            </a:extLst>
          </p:cNvPr>
          <p:cNvSpPr txBox="1"/>
          <p:nvPr/>
        </p:nvSpPr>
        <p:spPr>
          <a:xfrm>
            <a:off x="6771240" y="4224595"/>
            <a:ext cx="56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</a:t>
            </a:r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86FF53-6643-244E-93D0-9A63865D9ADE}"/>
              </a:ext>
            </a:extLst>
          </p:cNvPr>
          <p:cNvSpPr txBox="1"/>
          <p:nvPr/>
        </p:nvSpPr>
        <p:spPr>
          <a:xfrm>
            <a:off x="3537345" y="3488790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Inode</a:t>
            </a:r>
            <a:r>
              <a:rPr kumimoji="1" lang="en-US" altLang="ko-Kore-KR" dirty="0"/>
              <a:t> table</a:t>
            </a:r>
            <a:endParaRPr kumimoji="1" lang="ko-Kore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BBEA901-F6E6-B243-8BB3-A620AE5A846B}"/>
              </a:ext>
            </a:extLst>
          </p:cNvPr>
          <p:cNvSpPr/>
          <p:nvPr/>
        </p:nvSpPr>
        <p:spPr>
          <a:xfrm>
            <a:off x="495154" y="5223570"/>
            <a:ext cx="11129962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FE04D453-78D6-9B4F-855C-5B6E7D663F77}"/>
              </a:ext>
            </a:extLst>
          </p:cNvPr>
          <p:cNvCxnSpPr>
            <a:cxnSpLocks/>
          </p:cNvCxnSpPr>
          <p:nvPr/>
        </p:nvCxnSpPr>
        <p:spPr>
          <a:xfrm flipV="1">
            <a:off x="1198818" y="5225419"/>
            <a:ext cx="0" cy="882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7C88F574-78EB-7342-93E7-B0269B926AA3}"/>
              </a:ext>
            </a:extLst>
          </p:cNvPr>
          <p:cNvCxnSpPr>
            <a:cxnSpLocks/>
          </p:cNvCxnSpPr>
          <p:nvPr/>
        </p:nvCxnSpPr>
        <p:spPr>
          <a:xfrm flipV="1">
            <a:off x="2183463" y="5264589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05489C06-7E41-7C46-9E08-F79890B41A57}"/>
              </a:ext>
            </a:extLst>
          </p:cNvPr>
          <p:cNvCxnSpPr>
            <a:cxnSpLocks/>
          </p:cNvCxnSpPr>
          <p:nvPr/>
        </p:nvCxnSpPr>
        <p:spPr>
          <a:xfrm flipV="1">
            <a:off x="3083576" y="5264589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E5FC0E0B-A091-F343-9278-DF6A6C1938E9}"/>
              </a:ext>
            </a:extLst>
          </p:cNvPr>
          <p:cNvCxnSpPr>
            <a:cxnSpLocks/>
          </p:cNvCxnSpPr>
          <p:nvPr/>
        </p:nvCxnSpPr>
        <p:spPr>
          <a:xfrm flipV="1">
            <a:off x="5648777" y="5230716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CD4B9A02-DF6F-F34C-8540-C8E39D240362}"/>
              </a:ext>
            </a:extLst>
          </p:cNvPr>
          <p:cNvCxnSpPr>
            <a:cxnSpLocks/>
          </p:cNvCxnSpPr>
          <p:nvPr/>
        </p:nvCxnSpPr>
        <p:spPr>
          <a:xfrm flipV="1">
            <a:off x="6504840" y="5230715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8299851-F02B-CA4A-BA8C-06576258396B}"/>
              </a:ext>
            </a:extLst>
          </p:cNvPr>
          <p:cNvSpPr txBox="1"/>
          <p:nvPr/>
        </p:nvSpPr>
        <p:spPr>
          <a:xfrm>
            <a:off x="3083576" y="5355761"/>
            <a:ext cx="270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(c - 6)</a:t>
            </a:r>
            <a:r>
              <a:rPr kumimoji="1" lang="en-US" altLang="ko-KR" dirty="0"/>
              <a:t>,</a:t>
            </a:r>
            <a:r>
              <a:rPr kumimoji="1" lang="en-US" altLang="ko-Kore-KR" dirty="0"/>
              <a:t>(e – 9)</a:t>
            </a:r>
            <a:endParaRPr kumimoji="1" lang="ko-Kore-KR" altLang="en-US" dirty="0"/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9213766F-67F9-EE4F-ACE2-08009257C069}"/>
              </a:ext>
            </a:extLst>
          </p:cNvPr>
          <p:cNvCxnSpPr>
            <a:cxnSpLocks/>
          </p:cNvCxnSpPr>
          <p:nvPr/>
        </p:nvCxnSpPr>
        <p:spPr>
          <a:xfrm flipV="1">
            <a:off x="7357330" y="5243157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03CD4FD5-09BC-3F40-AEAD-02C3EDB8C72D}"/>
              </a:ext>
            </a:extLst>
          </p:cNvPr>
          <p:cNvCxnSpPr>
            <a:cxnSpLocks/>
          </p:cNvCxnSpPr>
          <p:nvPr/>
        </p:nvCxnSpPr>
        <p:spPr>
          <a:xfrm flipV="1">
            <a:off x="8214577" y="5243156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A569D8AE-F581-2449-9241-D223189A02C8}"/>
              </a:ext>
            </a:extLst>
          </p:cNvPr>
          <p:cNvCxnSpPr>
            <a:cxnSpLocks/>
          </p:cNvCxnSpPr>
          <p:nvPr/>
        </p:nvCxnSpPr>
        <p:spPr>
          <a:xfrm flipV="1">
            <a:off x="8943830" y="5230713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DBD40BAA-7609-754A-9625-08667DF54215}"/>
              </a:ext>
            </a:extLst>
          </p:cNvPr>
          <p:cNvCxnSpPr>
            <a:cxnSpLocks/>
          </p:cNvCxnSpPr>
          <p:nvPr/>
        </p:nvCxnSpPr>
        <p:spPr>
          <a:xfrm flipV="1">
            <a:off x="9815369" y="5223570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A88ADA4-63F2-6D43-A968-43F137165DDA}"/>
              </a:ext>
            </a:extLst>
          </p:cNvPr>
          <p:cNvCxnSpPr>
            <a:cxnSpLocks/>
          </p:cNvCxnSpPr>
          <p:nvPr/>
        </p:nvCxnSpPr>
        <p:spPr>
          <a:xfrm flipV="1">
            <a:off x="10815491" y="5237858"/>
            <a:ext cx="0" cy="87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94CDA22-D0CF-9D40-A3E3-CF7C3AA5C1EC}"/>
              </a:ext>
            </a:extLst>
          </p:cNvPr>
          <p:cNvSpPr txBox="1"/>
          <p:nvPr/>
        </p:nvSpPr>
        <p:spPr>
          <a:xfrm>
            <a:off x="5801544" y="5318287"/>
            <a:ext cx="77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C(e</a:t>
            </a:r>
            <a:r>
              <a:rPr kumimoji="1" lang="ko-Kore-KR" altLang="en-US" sz="1000" dirty="0"/>
              <a:t>의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inode</a:t>
            </a:r>
            <a:r>
              <a:rPr kumimoji="1" lang="en-US" altLang="ko-KR" sz="1000" dirty="0"/>
              <a:t> number</a:t>
            </a:r>
            <a:endParaRPr kumimoji="1" lang="en-US" altLang="ko-Kore-KR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D1DBA4-8EBC-E041-9963-58E74052B155}"/>
              </a:ext>
            </a:extLst>
          </p:cNvPr>
          <p:cNvSpPr txBox="1"/>
          <p:nvPr/>
        </p:nvSpPr>
        <p:spPr>
          <a:xfrm>
            <a:off x="6762763" y="5360316"/>
            <a:ext cx="56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25115D-EC20-6D42-A81F-AE2A58FA7D52}"/>
              </a:ext>
            </a:extLst>
          </p:cNvPr>
          <p:cNvSpPr txBox="1"/>
          <p:nvPr/>
        </p:nvSpPr>
        <p:spPr>
          <a:xfrm>
            <a:off x="7505786" y="4210307"/>
            <a:ext cx="56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B80011-CF2E-794B-AD77-5BD5A1E71422}"/>
              </a:ext>
            </a:extLst>
          </p:cNvPr>
          <p:cNvSpPr txBox="1"/>
          <p:nvPr/>
        </p:nvSpPr>
        <p:spPr>
          <a:xfrm>
            <a:off x="7902033" y="3267720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E3F2480-7019-9C4A-B147-5768E8AE8AC1}"/>
              </a:ext>
            </a:extLst>
          </p:cNvPr>
          <p:cNvSpPr txBox="1"/>
          <p:nvPr/>
        </p:nvSpPr>
        <p:spPr>
          <a:xfrm>
            <a:off x="622630" y="3369210"/>
            <a:ext cx="323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Group 24</a:t>
            </a:r>
          </a:p>
          <a:p>
            <a:endParaRPr kumimoji="1" lang="ko-Kore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405C93-CC6E-D44C-96CF-4FC2C0388EF2}"/>
              </a:ext>
            </a:extLst>
          </p:cNvPr>
          <p:cNvSpPr txBox="1"/>
          <p:nvPr/>
        </p:nvSpPr>
        <p:spPr>
          <a:xfrm>
            <a:off x="602619" y="4837885"/>
            <a:ext cx="323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Group 40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5479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232</Words>
  <Application>Microsoft Macintosh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이정원</dc:creator>
  <cp:lastModifiedBy>이정원</cp:lastModifiedBy>
  <cp:revision>1</cp:revision>
  <dcterms:created xsi:type="dcterms:W3CDTF">2021-09-08T12:47:08Z</dcterms:created>
  <dcterms:modified xsi:type="dcterms:W3CDTF">2021-09-08T13:17:12Z</dcterms:modified>
</cp:coreProperties>
</file>