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8B4564-3C1E-413B-884F-A5FAB0561F72}" v="73" dt="2021-09-27T01:32:39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C0432-34AF-49AE-9FB4-BA21AE8AC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2F5FC5-0438-4B71-B39D-7E2BE552E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C063BB-223A-47F4-AB88-2BD5B9C5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79EE-E583-4AEC-965A-8B5E09D1EA5B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86C13-DBD2-49F6-815C-113D0F72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6346A-E7CB-44A1-807B-DC13ACE1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993-79D3-4B69-92CA-8290476C8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58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5F889-65A0-4D11-947F-4E8A3BFD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46718D-91C6-48E2-B347-541E06BF6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B9DA6-027C-4478-806E-03568DEF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79EE-E583-4AEC-965A-8B5E09D1EA5B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CE0503-6BCB-4B4F-BB21-C080B801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5417C-2E5C-4BAC-AABD-6219426A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993-79D3-4B69-92CA-8290476C8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56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65496E-DCCF-42E7-A06B-A39F68337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0BE995-8072-49E7-806E-495D6DF1D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04374-2A92-47EB-9B92-59CC919E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79EE-E583-4AEC-965A-8B5E09D1EA5B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1D7C5-FA33-4EFD-8601-8E213268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7C6B6-D76E-4559-A7F2-426D2584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993-79D3-4B69-92CA-8290476C8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35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6E2E5-83AC-41D0-853F-A2790693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F662F-8D55-4D7F-86D4-BD3FCB02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B4005-0B08-4B42-BB4F-CF48D179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79EE-E583-4AEC-965A-8B5E09D1EA5B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6E8D8-8131-4CF9-888C-91F40993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FDC64-A628-4CA3-BFF1-0CEE1959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993-79D3-4B69-92CA-8290476C8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79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88C90-8B1E-4BB2-A9AE-5C623D42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D4BC41-0C50-456C-B17E-4DF6A611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359C8-BD46-4889-93DD-05CE7884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79EE-E583-4AEC-965A-8B5E09D1EA5B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5654F-45EE-40C6-A5B6-8ACF38EA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5A3ED-208B-48C8-9133-652A26D5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993-79D3-4B69-92CA-8290476C8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37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B30CF-5D73-4BF5-AB47-41E4BD5F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BDDFE-D48C-46C4-8BB0-8F20D5274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4C94AA-CE46-4C06-8E8C-DAF4DA1A6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5BE39-7170-40E9-A29A-0CDB2E5F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79EE-E583-4AEC-965A-8B5E09D1EA5B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52789-032C-4A38-9FA7-889C93A4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2F22A-B450-4042-9C23-902D5015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993-79D3-4B69-92CA-8290476C8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78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C2911-1CCC-4BEC-B065-3C6100B1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2085E-3E6C-4A59-BD3B-249613044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0386C6-D4AB-43C8-A10A-5C79F0E86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936538-2E04-490B-809A-46390FAC3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F57D36-7995-4231-92AD-0578EB3B3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4F2EE1-D20F-42A1-AE91-19DE90A2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79EE-E583-4AEC-965A-8B5E09D1EA5B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A242D1-E419-4340-B32C-E3355216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E31D30-921D-4907-84CA-F5B71108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993-79D3-4B69-92CA-8290476C8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1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15457-18DA-409C-99A1-4E3080D8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B3A617-A0A2-4BE0-9F20-BFB989FC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79EE-E583-4AEC-965A-8B5E09D1EA5B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781D7A-8E52-4B49-8528-126DF36D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A6F350-3FB1-4102-933B-1BDB3F53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993-79D3-4B69-92CA-8290476C8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4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ABE33A-42BB-4855-A699-0718F713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79EE-E583-4AEC-965A-8B5E09D1EA5B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F700E0-2DF0-496E-878A-86EE86DA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E01579-D133-416B-AFCA-92B4A416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993-79D3-4B69-92CA-8290476C8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4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4731A-E7B2-4D1F-BFC5-08C3A1A4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6291B-35A0-41A1-A6B9-C252D7C7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A56973-CF14-4228-97B0-FD41E880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5077BC-D647-4234-A52C-72F7A3C5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79EE-E583-4AEC-965A-8B5E09D1EA5B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B21449-9831-4F5F-AFC7-AB5E2E7D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726ED4-C451-4752-BAC7-ABF56351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993-79D3-4B69-92CA-8290476C8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5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53B1D-DE21-42E3-BFB7-1E66C15A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B08E90-96FE-46CF-9EFE-24AC32E43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F205E0-0134-45A6-9657-1D31D3D1B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CD1359-6411-4DCB-BC8A-47925CF6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79EE-E583-4AEC-965A-8B5E09D1EA5B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13BCC6-B6FA-4ED8-B601-3843CDA4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9099E-A7BE-4192-AE90-331423BE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993-79D3-4B69-92CA-8290476C8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79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F8FBE1-DD16-4066-97F0-E2062D721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15B53-2F54-4146-9E42-C215BAE4A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C8248-FDA2-4A14-AF22-BD0C48B69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F79EE-E583-4AEC-965A-8B5E09D1EA5B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92FB2-2A61-4F7F-89BB-BFE0EA29A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BF334-A31A-4CE2-B1D0-344CAF6F7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48993-79D3-4B69-92CA-8290476C8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70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7828B0D-E9F0-42EE-A100-556CA6A36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55" y="738619"/>
            <a:ext cx="10052830" cy="3099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B12F08-BE90-4463-A922-50E2849E5455}"/>
              </a:ext>
            </a:extLst>
          </p:cNvPr>
          <p:cNvSpPr txBox="1"/>
          <p:nvPr/>
        </p:nvSpPr>
        <p:spPr>
          <a:xfrm>
            <a:off x="611764" y="4752109"/>
            <a:ext cx="1026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Reserved Area</a:t>
            </a:r>
            <a:r>
              <a:rPr lang="ko-KR" altLang="en-US" dirty="0"/>
              <a:t>에서 </a:t>
            </a:r>
            <a:r>
              <a:rPr lang="en-US" altLang="ko-KR" dirty="0"/>
              <a:t>FAT16</a:t>
            </a:r>
            <a:r>
              <a:rPr lang="ko-KR" altLang="en-US" dirty="0"/>
              <a:t>과 </a:t>
            </a:r>
            <a:r>
              <a:rPr lang="en-US" altLang="ko-KR" dirty="0"/>
              <a:t>32</a:t>
            </a:r>
            <a:r>
              <a:rPr lang="ko-KR" altLang="en-US" dirty="0"/>
              <a:t>의 차이는 </a:t>
            </a:r>
            <a:r>
              <a:rPr lang="en-US" altLang="ko-KR" dirty="0"/>
              <a:t>Reserved Area</a:t>
            </a:r>
            <a:r>
              <a:rPr lang="ko-KR" altLang="en-US" dirty="0"/>
              <a:t>의 </a:t>
            </a:r>
            <a:r>
              <a:rPr lang="en-US" altLang="ko-KR" dirty="0"/>
              <a:t>sector </a:t>
            </a:r>
            <a:r>
              <a:rPr lang="ko-KR" altLang="en-US" dirty="0"/>
              <a:t>크기이다</a:t>
            </a:r>
            <a:r>
              <a:rPr lang="en-US" altLang="ko-KR" dirty="0"/>
              <a:t>. 16</a:t>
            </a:r>
            <a:r>
              <a:rPr lang="ko-KR" altLang="en-US" dirty="0"/>
              <a:t>은 </a:t>
            </a:r>
            <a:r>
              <a:rPr lang="en-US" altLang="ko-KR" dirty="0"/>
              <a:t>1sector</a:t>
            </a:r>
            <a:r>
              <a:rPr lang="ko-KR" altLang="en-US" dirty="0"/>
              <a:t> </a:t>
            </a:r>
            <a:r>
              <a:rPr lang="en-US" altLang="ko-KR" dirty="0"/>
              <a:t>32</a:t>
            </a:r>
            <a:r>
              <a:rPr lang="ko-KR" altLang="en-US" dirty="0"/>
              <a:t>는 </a:t>
            </a:r>
            <a:r>
              <a:rPr lang="en-US" altLang="ko-KR" dirty="0"/>
              <a:t>32sector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54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57B838-D216-4B75-A89F-909873238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803" y="86879"/>
            <a:ext cx="7454015" cy="3179041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9286FBB-3FE2-497D-8B7A-23A7D0590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18" y="571108"/>
            <a:ext cx="4579958" cy="4610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C324A-EEDD-4918-82FB-CFE1A941CCF7}"/>
              </a:ext>
            </a:extLst>
          </p:cNvPr>
          <p:cNvSpPr txBox="1"/>
          <p:nvPr/>
        </p:nvSpPr>
        <p:spPr>
          <a:xfrm>
            <a:off x="324019" y="5269140"/>
            <a:ext cx="4036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 type: FAT32</a:t>
            </a:r>
          </a:p>
          <a:p>
            <a:r>
              <a:rPr lang="en-US" altLang="ko-KR" dirty="0"/>
              <a:t>Reserved Sector Count: 0x40</a:t>
            </a:r>
          </a:p>
          <a:p>
            <a:r>
              <a:rPr lang="en-US" altLang="ko-KR" dirty="0"/>
              <a:t>Sector Per Cluster: 0x40</a:t>
            </a:r>
          </a:p>
          <a:p>
            <a:r>
              <a:rPr lang="en-US" altLang="ko-KR" dirty="0"/>
              <a:t>Byte Per Sector: 0x200</a:t>
            </a:r>
          </a:p>
          <a:p>
            <a:r>
              <a:rPr lang="en-US" altLang="ko-KR" dirty="0"/>
              <a:t>FAT Area sector: 0x3000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670F42-D46F-4B0F-A602-23F6A2ADC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978" y="2590799"/>
            <a:ext cx="3420172" cy="423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1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6946309-1B26-4053-8218-AEE1EB9E9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47" y="449187"/>
            <a:ext cx="6226108" cy="6267617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59FF885-3A1B-4C07-8622-A44E5C051EDF}"/>
              </a:ext>
            </a:extLst>
          </p:cNvPr>
          <p:cNvCxnSpPr>
            <a:cxnSpLocks/>
          </p:cNvCxnSpPr>
          <p:nvPr/>
        </p:nvCxnSpPr>
        <p:spPr>
          <a:xfrm>
            <a:off x="3744686" y="1454332"/>
            <a:ext cx="17591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026DAF4-0420-4D9C-AD04-7FC188F94E16}"/>
              </a:ext>
            </a:extLst>
          </p:cNvPr>
          <p:cNvCxnSpPr>
            <a:cxnSpLocks/>
          </p:cNvCxnSpPr>
          <p:nvPr/>
        </p:nvCxnSpPr>
        <p:spPr>
          <a:xfrm>
            <a:off x="1981200" y="6697529"/>
            <a:ext cx="2991394" cy="192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41FDAF-845B-4C75-85E9-B2ED0375EC7D}"/>
              </a:ext>
            </a:extLst>
          </p:cNvPr>
          <p:cNvCxnSpPr>
            <a:cxnSpLocks/>
          </p:cNvCxnSpPr>
          <p:nvPr/>
        </p:nvCxnSpPr>
        <p:spPr>
          <a:xfrm>
            <a:off x="1915885" y="1659620"/>
            <a:ext cx="188976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E9EDAC8-2B8E-4D15-9D54-4EECF337A5D8}"/>
              </a:ext>
            </a:extLst>
          </p:cNvPr>
          <p:cNvCxnSpPr/>
          <p:nvPr/>
        </p:nvCxnSpPr>
        <p:spPr>
          <a:xfrm>
            <a:off x="3770813" y="1454332"/>
            <a:ext cx="0" cy="2052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297DA78-E566-4A0B-B53A-70C45F1FCDD1}"/>
              </a:ext>
            </a:extLst>
          </p:cNvPr>
          <p:cNvCxnSpPr>
            <a:cxnSpLocks/>
          </p:cNvCxnSpPr>
          <p:nvPr/>
        </p:nvCxnSpPr>
        <p:spPr>
          <a:xfrm>
            <a:off x="5499464" y="1430069"/>
            <a:ext cx="4353" cy="50926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A91FF9E-0985-4EB1-8517-96F1266E3EE2}"/>
              </a:ext>
            </a:extLst>
          </p:cNvPr>
          <p:cNvCxnSpPr>
            <a:cxnSpLocks/>
          </p:cNvCxnSpPr>
          <p:nvPr/>
        </p:nvCxnSpPr>
        <p:spPr>
          <a:xfrm>
            <a:off x="4972594" y="6492877"/>
            <a:ext cx="5268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5189B52-7586-4FAD-BBC8-F57C445BC543}"/>
              </a:ext>
            </a:extLst>
          </p:cNvPr>
          <p:cNvCxnSpPr>
            <a:cxnSpLocks/>
          </p:cNvCxnSpPr>
          <p:nvPr/>
        </p:nvCxnSpPr>
        <p:spPr>
          <a:xfrm>
            <a:off x="1942015" y="1700986"/>
            <a:ext cx="34832" cy="50158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B7D5654-D61B-4B9F-8F37-C801B2F69443}"/>
              </a:ext>
            </a:extLst>
          </p:cNvPr>
          <p:cNvCxnSpPr>
            <a:cxnSpLocks/>
          </p:cNvCxnSpPr>
          <p:nvPr/>
        </p:nvCxnSpPr>
        <p:spPr>
          <a:xfrm>
            <a:off x="4972594" y="6473602"/>
            <a:ext cx="0" cy="2239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7FE2527-DDDC-4753-8211-37E2DE5286AD}"/>
              </a:ext>
            </a:extLst>
          </p:cNvPr>
          <p:cNvSpPr txBox="1"/>
          <p:nvPr/>
        </p:nvSpPr>
        <p:spPr>
          <a:xfrm>
            <a:off x="8368937" y="1419498"/>
            <a:ext cx="350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Boot Code Error Message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5F91201-622C-4B83-97D6-D075B96DECE1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5617029" y="1604164"/>
            <a:ext cx="2751908" cy="6165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ABD63B-20AB-4286-BDF7-ED71F94D13D6}"/>
              </a:ext>
            </a:extLst>
          </p:cNvPr>
          <p:cNvSpPr/>
          <p:nvPr/>
        </p:nvSpPr>
        <p:spPr>
          <a:xfrm>
            <a:off x="5008650" y="6508114"/>
            <a:ext cx="496386" cy="16982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B7DDC0C-92DD-4EAD-842F-57F32F37070E}"/>
              </a:ext>
            </a:extLst>
          </p:cNvPr>
          <p:cNvCxnSpPr>
            <a:cxnSpLocks/>
          </p:cNvCxnSpPr>
          <p:nvPr/>
        </p:nvCxnSpPr>
        <p:spPr>
          <a:xfrm flipH="1">
            <a:off x="5743303" y="5906198"/>
            <a:ext cx="2751908" cy="61652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40C67D1-9AE2-4EF2-8358-66DBF7D44901}"/>
              </a:ext>
            </a:extLst>
          </p:cNvPr>
          <p:cNvSpPr txBox="1"/>
          <p:nvPr/>
        </p:nvSpPr>
        <p:spPr>
          <a:xfrm>
            <a:off x="8608422" y="5656218"/>
            <a:ext cx="3500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Signature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44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B98897-002C-4BA6-A78D-1431B1470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794"/>
            <a:ext cx="5800183" cy="1358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14996F-601C-4321-9A75-99F6211C01F3}"/>
              </a:ext>
            </a:extLst>
          </p:cNvPr>
          <p:cNvSpPr txBox="1"/>
          <p:nvPr/>
        </p:nvSpPr>
        <p:spPr>
          <a:xfrm>
            <a:off x="1290095" y="5966733"/>
            <a:ext cx="9020175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FSINFO(File</a:t>
            </a:r>
            <a:r>
              <a:rPr lang="ko-KR" altLang="en-US" dirty="0"/>
              <a:t> </a:t>
            </a:r>
            <a:r>
              <a:rPr lang="en-US" altLang="ko-KR" dirty="0" err="1"/>
              <a:t>Systme</a:t>
            </a:r>
            <a:r>
              <a:rPr lang="ko-KR" altLang="en-US" dirty="0"/>
              <a:t> </a:t>
            </a:r>
            <a:r>
              <a:rPr lang="en-US" altLang="ko-KR" dirty="0"/>
              <a:t>Information) : </a:t>
            </a:r>
            <a:r>
              <a:rPr lang="ko-KR" altLang="en-US" dirty="0"/>
              <a:t>전체적인 </a:t>
            </a:r>
            <a:r>
              <a:rPr lang="en-US" altLang="ko-KR" dirty="0"/>
              <a:t>Cluster</a:t>
            </a:r>
            <a:r>
              <a:rPr lang="ko-KR" altLang="en-US" dirty="0"/>
              <a:t>의 여유 공간 관리에 대한 내용</a:t>
            </a:r>
            <a:endParaRPr lang="en-US" altLang="ko-KR" dirty="0"/>
          </a:p>
          <a:p>
            <a:r>
              <a:rPr lang="en-US" altLang="ko-KR" sz="1300" dirty="0"/>
              <a:t>(FAT16</a:t>
            </a:r>
            <a:r>
              <a:rPr lang="ko-KR" altLang="en-US" sz="1300" dirty="0"/>
              <a:t>에서는 </a:t>
            </a:r>
            <a:r>
              <a:rPr lang="en-US" altLang="ko-KR" sz="1300" dirty="0"/>
              <a:t>FAT entry</a:t>
            </a:r>
            <a:r>
              <a:rPr lang="ko-KR" altLang="en-US" sz="1300" dirty="0"/>
              <a:t>를 통해 탐색하였지만  </a:t>
            </a:r>
            <a:r>
              <a:rPr lang="en-US" altLang="ko-KR" sz="1300" dirty="0"/>
              <a:t>FAT32</a:t>
            </a:r>
            <a:r>
              <a:rPr lang="ko-KR" altLang="en-US" sz="1300" dirty="0"/>
              <a:t>는 </a:t>
            </a:r>
            <a:r>
              <a:rPr lang="en-US" altLang="ko-KR" sz="1300" dirty="0"/>
              <a:t>FSINO </a:t>
            </a:r>
            <a:r>
              <a:rPr lang="ko-KR" altLang="en-US" sz="1300" dirty="0"/>
              <a:t>구조체로 인해 빠른 탐색 가능</a:t>
            </a:r>
            <a:r>
              <a:rPr lang="en-US" altLang="ko-KR" sz="1300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A721C8-CE15-4397-87AE-37EACB5E8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794"/>
            <a:ext cx="5303986" cy="2041207"/>
          </a:xfrm>
          <a:prstGeom prst="rect">
            <a:avLst/>
          </a:prstGeom>
        </p:spPr>
      </p:pic>
      <p:pic>
        <p:nvPicPr>
          <p:cNvPr id="10" name="그림 9" descr="텍스트, 창문, 기기, 에어컨이(가) 표시된 사진&#10;&#10;자동 생성된 설명">
            <a:extLst>
              <a:ext uri="{FF2B5EF4-FFF2-40B4-BE49-F238E27FC236}">
                <a16:creationId xmlns:a16="http://schemas.microsoft.com/office/drawing/2014/main" id="{1190C569-9B2A-4065-89D4-920E60C6B4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095" y="1733786"/>
            <a:ext cx="3639254" cy="36635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E6544F-B202-4D31-AA12-E94A3CCE9D8F}"/>
              </a:ext>
            </a:extLst>
          </p:cNvPr>
          <p:cNvSpPr txBox="1"/>
          <p:nvPr/>
        </p:nvSpPr>
        <p:spPr>
          <a:xfrm>
            <a:off x="6031344" y="4254563"/>
            <a:ext cx="459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Number of free Cluster: 0x17e30s </a:t>
            </a:r>
          </a:p>
          <a:p>
            <a:r>
              <a:rPr lang="en-US" altLang="ko-KR" dirty="0"/>
              <a:t>Next free Cluster: 0x2 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0F8370-11B1-4208-859F-B6D630D4DD8D}"/>
              </a:ext>
            </a:extLst>
          </p:cNvPr>
          <p:cNvSpPr/>
          <p:nvPr/>
        </p:nvSpPr>
        <p:spPr>
          <a:xfrm>
            <a:off x="2861529" y="5133507"/>
            <a:ext cx="496386" cy="169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2B93A9-030B-4E98-8410-DA5D13BDDDE0}"/>
              </a:ext>
            </a:extLst>
          </p:cNvPr>
          <p:cNvSpPr/>
          <p:nvPr/>
        </p:nvSpPr>
        <p:spPr>
          <a:xfrm flipV="1">
            <a:off x="3399053" y="5133507"/>
            <a:ext cx="496386" cy="169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71B2AAC-C124-4D69-A003-FA629EFACAAD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895439" y="4577729"/>
            <a:ext cx="2135905" cy="6026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6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FEE683-C5A5-46E1-A8FC-56DACD692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488"/>
            <a:ext cx="5086133" cy="1503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C6EA45-5C55-44B2-AFC1-995537B83FB3}"/>
              </a:ext>
            </a:extLst>
          </p:cNvPr>
          <p:cNvSpPr txBox="1"/>
          <p:nvPr/>
        </p:nvSpPr>
        <p:spPr>
          <a:xfrm>
            <a:off x="182880" y="113211"/>
            <a:ext cx="919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FAT Area(</a:t>
            </a:r>
            <a:r>
              <a:rPr lang="ko-KR" altLang="en-US" dirty="0"/>
              <a:t>백업용과 같이 </a:t>
            </a:r>
            <a:r>
              <a:rPr lang="en-US" altLang="ko-KR" dirty="0"/>
              <a:t>2</a:t>
            </a:r>
            <a:r>
              <a:rPr lang="ko-KR" altLang="en-US" dirty="0"/>
              <a:t>개가 존재</a:t>
            </a:r>
            <a:r>
              <a:rPr lang="en-US" altLang="ko-KR" dirty="0"/>
              <a:t>): Cluster</a:t>
            </a:r>
            <a:r>
              <a:rPr lang="ko-KR" altLang="en-US" dirty="0"/>
              <a:t>가 할당 되었는지 나타낸 테이블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0x40 * 0x200  = 0x8000 </a:t>
            </a:r>
            <a:r>
              <a:rPr lang="ko-KR" altLang="en-US" dirty="0"/>
              <a:t>부터 존재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5B5EC4-D738-4352-B581-EE79718D1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46328"/>
            <a:ext cx="5957939" cy="20356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6C60FA7-66A6-4668-9045-42D929C18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3594015"/>
            <a:ext cx="6974030" cy="217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9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54D015-4FEA-47EE-A7AE-4C20BAE052C6}"/>
              </a:ext>
            </a:extLst>
          </p:cNvPr>
          <p:cNvSpPr txBox="1"/>
          <p:nvPr/>
        </p:nvSpPr>
        <p:spPr>
          <a:xfrm>
            <a:off x="91440" y="952500"/>
            <a:ext cx="743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 directory: (0x3000*2+0x40)*0x200 = 0xc08000</a:t>
            </a:r>
            <a:endParaRPr lang="ko-KR" altLang="en-US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BFF63055-E759-42D8-ABAA-DC4CEFEF0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97" y="3620541"/>
            <a:ext cx="7114712" cy="18345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69DDCD-6B0F-490A-A7BE-94A14F098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97" y="1402948"/>
            <a:ext cx="11371006" cy="17909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C59658-BB00-454A-82A8-CD10F3703770}"/>
              </a:ext>
            </a:extLst>
          </p:cNvPr>
          <p:cNvSpPr/>
          <p:nvPr/>
        </p:nvSpPr>
        <p:spPr>
          <a:xfrm flipV="1">
            <a:off x="410494" y="4115867"/>
            <a:ext cx="6993193" cy="411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EDB104-B87B-43CA-86C0-92B45F739814}"/>
              </a:ext>
            </a:extLst>
          </p:cNvPr>
          <p:cNvSpPr/>
          <p:nvPr/>
        </p:nvSpPr>
        <p:spPr>
          <a:xfrm flipV="1">
            <a:off x="410495" y="4954444"/>
            <a:ext cx="6993193" cy="411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0FD074-4CD8-4EFA-AE73-469C36B51F8E}"/>
              </a:ext>
            </a:extLst>
          </p:cNvPr>
          <p:cNvSpPr/>
          <p:nvPr/>
        </p:nvSpPr>
        <p:spPr>
          <a:xfrm flipV="1">
            <a:off x="3962400" y="4279899"/>
            <a:ext cx="596900" cy="207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BB915E-9B41-4358-9EED-2A474AE1C8B0}"/>
              </a:ext>
            </a:extLst>
          </p:cNvPr>
          <p:cNvSpPr/>
          <p:nvPr/>
        </p:nvSpPr>
        <p:spPr>
          <a:xfrm flipV="1">
            <a:off x="3962400" y="5203566"/>
            <a:ext cx="596900" cy="207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B8E4B6D-587F-4449-990F-9364F60937EB}"/>
              </a:ext>
            </a:extLst>
          </p:cNvPr>
          <p:cNvCxnSpPr>
            <a:cxnSpLocks/>
          </p:cNvCxnSpPr>
          <p:nvPr/>
        </p:nvCxnSpPr>
        <p:spPr>
          <a:xfrm flipH="1">
            <a:off x="4559301" y="3601213"/>
            <a:ext cx="4765674" cy="7822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59B4BA-698A-45FD-A77C-21BAC90DB271}"/>
              </a:ext>
            </a:extLst>
          </p:cNvPr>
          <p:cNvCxnSpPr>
            <a:cxnSpLocks/>
          </p:cNvCxnSpPr>
          <p:nvPr/>
        </p:nvCxnSpPr>
        <p:spPr>
          <a:xfrm flipH="1">
            <a:off x="4635501" y="4563320"/>
            <a:ext cx="4765674" cy="7822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44D561-BE50-4D03-85DF-B25A648DDF23}"/>
              </a:ext>
            </a:extLst>
          </p:cNvPr>
          <p:cNvSpPr txBox="1"/>
          <p:nvPr/>
        </p:nvSpPr>
        <p:spPr>
          <a:xfrm>
            <a:off x="9401175" y="3373710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번 </a:t>
            </a:r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849600-C06B-4B74-A973-B7FD45BFC1D9}"/>
              </a:ext>
            </a:extLst>
          </p:cNvPr>
          <p:cNvSpPr txBox="1"/>
          <p:nvPr/>
        </p:nvSpPr>
        <p:spPr>
          <a:xfrm>
            <a:off x="9401175" y="4378654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번 </a:t>
            </a:r>
            <a:r>
              <a:rPr lang="en-US" altLang="ko-KR" dirty="0"/>
              <a:t>Cluster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02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B87319D9-D967-4E61-B999-161C8DBDE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37" y="1995996"/>
            <a:ext cx="6276196" cy="1670844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869959-E7B7-4DC7-9685-2AA5406A1EF8}"/>
              </a:ext>
            </a:extLst>
          </p:cNvPr>
          <p:cNvSpPr/>
          <p:nvPr/>
        </p:nvSpPr>
        <p:spPr>
          <a:xfrm flipV="1">
            <a:off x="4619235" y="3429000"/>
            <a:ext cx="476640" cy="207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5CCD2AE-FF77-4039-936B-AFD9E2947B59}"/>
              </a:ext>
            </a:extLst>
          </p:cNvPr>
          <p:cNvCxnSpPr>
            <a:cxnSpLocks/>
          </p:cNvCxnSpPr>
          <p:nvPr/>
        </p:nvCxnSpPr>
        <p:spPr>
          <a:xfrm flipH="1">
            <a:off x="5257800" y="2646752"/>
            <a:ext cx="5734050" cy="8862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BB3D51-84E4-4482-BBD7-70B7FBF9BC4E}"/>
              </a:ext>
            </a:extLst>
          </p:cNvPr>
          <p:cNvSpPr txBox="1"/>
          <p:nvPr/>
        </p:nvSpPr>
        <p:spPr>
          <a:xfrm>
            <a:off x="10801350" y="2160940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번 </a:t>
            </a:r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D2183-1DEE-47FC-938E-A5EAD23A85FD}"/>
              </a:ext>
            </a:extLst>
          </p:cNvPr>
          <p:cNvSpPr txBox="1"/>
          <p:nvPr/>
        </p:nvSpPr>
        <p:spPr>
          <a:xfrm>
            <a:off x="687705" y="910162"/>
            <a:ext cx="743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번 </a:t>
            </a:r>
            <a:r>
              <a:rPr lang="en-US" altLang="ko-KR" dirty="0"/>
              <a:t>Cluster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3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666DA1-7B94-4CD3-A0D5-A29E01B26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762125"/>
            <a:ext cx="10715625" cy="476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DE2CCE-2307-4FDF-8F34-875E75B3EFAE}"/>
              </a:ext>
            </a:extLst>
          </p:cNvPr>
          <p:cNvSpPr txBox="1"/>
          <p:nvPr/>
        </p:nvSpPr>
        <p:spPr>
          <a:xfrm>
            <a:off x="687705" y="910162"/>
            <a:ext cx="743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번 </a:t>
            </a:r>
            <a:r>
              <a:rPr lang="en-US" altLang="ko-KR" dirty="0"/>
              <a:t>Cluster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25F29F-952A-444F-88AE-BBCEA48A9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" y="4619626"/>
            <a:ext cx="9567863" cy="466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0A8DD9-6F1A-4932-AA7D-DA0AC0468147}"/>
              </a:ext>
            </a:extLst>
          </p:cNvPr>
          <p:cNvSpPr txBox="1"/>
          <p:nvPr/>
        </p:nvSpPr>
        <p:spPr>
          <a:xfrm>
            <a:off x="309562" y="3929587"/>
            <a:ext cx="743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번 </a:t>
            </a:r>
            <a:r>
              <a:rPr lang="en-US" altLang="ko-KR" dirty="0"/>
              <a:t>Cluster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96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144</Words>
  <Application>Microsoft Office PowerPoint</Application>
  <PresentationFormat>와이드스크린</PresentationFormat>
  <Paragraphs>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이정원</dc:creator>
  <cp:lastModifiedBy>이정원</cp:lastModifiedBy>
  <cp:revision>1</cp:revision>
  <dcterms:created xsi:type="dcterms:W3CDTF">2021-09-24T02:15:59Z</dcterms:created>
  <dcterms:modified xsi:type="dcterms:W3CDTF">2021-09-27T01:32:49Z</dcterms:modified>
</cp:coreProperties>
</file>