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19" r:id="rId2"/>
    <p:sldId id="350" r:id="rId3"/>
    <p:sldId id="351" r:id="rId4"/>
    <p:sldId id="327" r:id="rId5"/>
    <p:sldId id="320" r:id="rId6"/>
    <p:sldId id="355" r:id="rId7"/>
    <p:sldId id="364" r:id="rId8"/>
    <p:sldId id="393" r:id="rId9"/>
    <p:sldId id="406" r:id="rId10"/>
    <p:sldId id="394" r:id="rId11"/>
    <p:sldId id="387" r:id="rId12"/>
    <p:sldId id="395" r:id="rId13"/>
    <p:sldId id="396" r:id="rId14"/>
    <p:sldId id="404" r:id="rId15"/>
    <p:sldId id="403" r:id="rId16"/>
    <p:sldId id="400" r:id="rId17"/>
    <p:sldId id="398" r:id="rId18"/>
    <p:sldId id="399" r:id="rId19"/>
    <p:sldId id="401" r:id="rId20"/>
    <p:sldId id="405" r:id="rId21"/>
    <p:sldId id="3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51"/>
            <p14:sldId id="327"/>
            <p14:sldId id="320"/>
            <p14:sldId id="355"/>
            <p14:sldId id="364"/>
            <p14:sldId id="393"/>
            <p14:sldId id="406"/>
            <p14:sldId id="394"/>
            <p14:sldId id="387"/>
            <p14:sldId id="395"/>
            <p14:sldId id="396"/>
            <p14:sldId id="404"/>
            <p14:sldId id="403"/>
            <p14:sldId id="400"/>
            <p14:sldId id="398"/>
            <p14:sldId id="399"/>
            <p14:sldId id="401"/>
            <p14:sldId id="405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2017-04-18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Mapowanie żądania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3920795"/>
            <a:ext cx="7800975" cy="155257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498030"/>
            <a:ext cx="7800975" cy="14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885880" y="4203060"/>
            <a:ext cx="511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localhost:8080/pathVariableExample/1/User1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0" y="2087593"/>
            <a:ext cx="8395200" cy="12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51020" y="4396194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localhost:8080/requestParamExample?id=testId&amp;name=testName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2054421"/>
            <a:ext cx="8393502" cy="13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ResponseBody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5826" y="1043796"/>
            <a:ext cx="821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Określa że wartość zwracana przez metodę ma zostać umieszczona bezpośrednio w „HTTP </a:t>
            </a:r>
            <a:r>
              <a:rPr lang="pl-PL" dirty="0" err="1" smtClean="0"/>
              <a:t>response</a:t>
            </a:r>
            <a:r>
              <a:rPr lang="pl-PL" dirty="0" smtClean="0"/>
              <a:t> body”.  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47330"/>
            <a:ext cx="8020050" cy="9620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1" y="3841271"/>
            <a:ext cx="4714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Uruchomienie/Debugowanie Aplikacji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65826" y="104379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Uruchomienie Aplikacji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mvnw</a:t>
            </a:r>
            <a:r>
              <a:rPr lang="pl-PL" dirty="0" smtClean="0"/>
              <a:t> </a:t>
            </a:r>
            <a:r>
              <a:rPr lang="pl-PL" dirty="0" err="1" smtClean="0"/>
              <a:t>spring-boot:run</a:t>
            </a:r>
            <a:endParaRPr lang="pl-PL" dirty="0" smtClean="0"/>
          </a:p>
          <a:p>
            <a:r>
              <a:rPr lang="pl-PL" dirty="0" err="1" smtClean="0"/>
              <a:t>Debug</a:t>
            </a:r>
            <a:r>
              <a:rPr lang="pl-PL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spring-boot:run</a:t>
            </a:r>
            <a:r>
              <a:rPr lang="pl-PL" dirty="0"/>
              <a:t> -</a:t>
            </a:r>
            <a:r>
              <a:rPr lang="pl-PL" dirty="0" err="1"/>
              <a:t>Drun.jvmArguments</a:t>
            </a:r>
            <a:r>
              <a:rPr lang="pl-PL" dirty="0"/>
              <a:t>="-</a:t>
            </a:r>
            <a:r>
              <a:rPr lang="pl-PL" dirty="0" err="1"/>
              <a:t>Xdebug</a:t>
            </a:r>
            <a:r>
              <a:rPr lang="pl-PL" dirty="0"/>
              <a:t> -</a:t>
            </a:r>
            <a:r>
              <a:rPr lang="pl-PL" dirty="0" err="1"/>
              <a:t>Xrunjdwp:transport</a:t>
            </a:r>
            <a:r>
              <a:rPr lang="pl-PL" dirty="0"/>
              <a:t>=</a:t>
            </a:r>
            <a:r>
              <a:rPr lang="pl-PL" dirty="0" err="1"/>
              <a:t>dt_socket,server</a:t>
            </a:r>
            <a:r>
              <a:rPr lang="pl-PL" dirty="0"/>
              <a:t>=</a:t>
            </a:r>
            <a:r>
              <a:rPr lang="pl-PL" dirty="0" err="1"/>
              <a:t>y,suspend</a:t>
            </a:r>
            <a:r>
              <a:rPr lang="pl-PL" dirty="0"/>
              <a:t>=</a:t>
            </a:r>
            <a:r>
              <a:rPr lang="pl-PL" dirty="0" err="1"/>
              <a:t>y,address</a:t>
            </a:r>
            <a:r>
              <a:rPr lang="pl-PL" dirty="0"/>
              <a:t>=5005"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9" y="2598762"/>
            <a:ext cx="7477980" cy="37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1" y="5279367"/>
            <a:ext cx="8480755" cy="7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3864634"/>
            <a:ext cx="77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– Umieszczona nad klasę określa ją jako testową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5" y="1555697"/>
            <a:ext cx="4690434" cy="16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/>
              <a:t>MVC – Przetwarzanie </a:t>
            </a:r>
            <a:r>
              <a:rPr lang="pl-PL" b="1" dirty="0" smtClean="0"/>
              <a:t>żądania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MVC – podstawy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Controler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Model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err="1" smtClean="0"/>
              <a:t>ModelAndView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/>
              <a:t> (@</a:t>
            </a:r>
            <a:r>
              <a:rPr lang="pl-PL" dirty="0" err="1"/>
              <a:t>GetMapping</a:t>
            </a:r>
            <a:r>
              <a:rPr lang="pl-PL" dirty="0"/>
              <a:t>, @</a:t>
            </a:r>
            <a:r>
              <a:rPr lang="pl-PL" dirty="0" err="1"/>
              <a:t>PostMapping</a:t>
            </a:r>
            <a:r>
              <a:rPr lang="pl-PL" dirty="0"/>
              <a:t>, @</a:t>
            </a:r>
            <a:r>
              <a:rPr lang="pl-PL" dirty="0" err="1"/>
              <a:t>PutMapping</a:t>
            </a:r>
            <a:r>
              <a:rPr lang="pl-PL" dirty="0"/>
              <a:t>, @</a:t>
            </a:r>
            <a:r>
              <a:rPr lang="pl-PL" dirty="0" err="1" smtClean="0"/>
              <a:t>DeleteMapping</a:t>
            </a:r>
            <a:r>
              <a:rPr lang="pl-PL" dirty="0" smtClean="0"/>
              <a:t>)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PathVariable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ResponseBody</a:t>
            </a:r>
            <a:endParaRPr lang="pl-PL" dirty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Uruchomienie/Debugowanie Aplikacji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REST </a:t>
            </a:r>
            <a:r>
              <a:rPr lang="pl-PL" b="1" dirty="0" err="1" smtClean="0"/>
              <a:t>Template</a:t>
            </a:r>
            <a:endParaRPr lang="pl-PL" b="1" dirty="0" smtClean="0"/>
          </a:p>
          <a:p>
            <a:pPr marL="198900" indent="0">
              <a:buNone/>
            </a:pPr>
            <a:endParaRPr lang="pl-PL" b="1" dirty="0"/>
          </a:p>
          <a:p>
            <a:pPr marL="360000" lvl="1" indent="0">
              <a:buNone/>
            </a:pPr>
            <a:endParaRPr lang="pl-PL" dirty="0" smtClean="0"/>
          </a:p>
          <a:p>
            <a:pPr marL="541800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</a:t>
            </a:r>
            <a:endParaRPr lang="pl-PL" dirty="0">
              <a:latin typeface="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66975"/>
            <a:ext cx="869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 err="1" smtClean="0"/>
              <a:t>MockMVC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Na czym polega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Podstawowa Konfiguracja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Przykładowy test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38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189781" y="1940943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 Zawiera logikę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</a:t>
            </a:r>
            <a:r>
              <a:rPr lang="pl-PL" dirty="0" smtClean="0"/>
              <a:t>w określonej formie.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</a:t>
            </a:r>
            <a:r>
              <a:rPr lang="pl-PL" dirty="0" smtClean="0"/>
              <a:t>kontroluje przepływa danych do modelu i aktualizuje widok za każdym razem gdy model ulegnie zmianie.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Wzorzec MVC – Umożliwia odseparowanie od siebie elementów aplikacji dzięki czemu staje się ona bardziej elastyczna i łatwiejsza w zarządzaniu.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992536"/>
            <a:ext cx="4039204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</a:t>
            </a:r>
            <a:r>
              <a:rPr lang="pl-PL" b="1" dirty="0" smtClean="0"/>
              <a:t>Controller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57450"/>
            <a:ext cx="7277100" cy="194310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216325" y="1664898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infoPage.html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26592</TotalTime>
  <Words>516</Words>
  <Application>Microsoft Office PowerPoint</Application>
  <PresentationFormat>Pokaz na ekranie (4:3)</PresentationFormat>
  <Paragraphs>96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Motyw pakietu Office</vt:lpstr>
      <vt:lpstr>Spring MVC</vt:lpstr>
      <vt:lpstr>Agenda</vt:lpstr>
      <vt:lpstr>Agenda c.d.</vt:lpstr>
      <vt:lpstr>MVC</vt:lpstr>
      <vt:lpstr>Spring MVC – Przetwarzanie żądania</vt:lpstr>
      <vt:lpstr>c.d.</vt:lpstr>
      <vt:lpstr>Spring MVC - podstawy</vt:lpstr>
      <vt:lpstr>Spring MVC - podstawy</vt:lpstr>
      <vt:lpstr>Spring MVC - podstawy</vt:lpstr>
      <vt:lpstr>Mapowanie żądania</vt:lpstr>
      <vt:lpstr>Mapowanie żądania</vt:lpstr>
      <vt:lpstr>@PathVariable</vt:lpstr>
      <vt:lpstr>@RequestParam</vt:lpstr>
      <vt:lpstr>@ResponseBody</vt:lpstr>
      <vt:lpstr>Uruchomienie/Debugowanie Aplikacji</vt:lpstr>
      <vt:lpstr>REST Template</vt:lpstr>
      <vt:lpstr>Prezentacja programu PowerPoint</vt:lpstr>
      <vt:lpstr>Spring MockMVC  </vt:lpstr>
      <vt:lpstr>Spring MockMVC - Konfiguracja </vt:lpstr>
      <vt:lpstr>Przykładowy test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Adrian Wojton</cp:lastModifiedBy>
  <cp:revision>419</cp:revision>
  <dcterms:created xsi:type="dcterms:W3CDTF">2016-10-05T08:39:10Z</dcterms:created>
  <dcterms:modified xsi:type="dcterms:W3CDTF">2017-04-18T21:51:51Z</dcterms:modified>
</cp:coreProperties>
</file>