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19" r:id="rId2"/>
    <p:sldId id="350" r:id="rId3"/>
    <p:sldId id="351" r:id="rId4"/>
    <p:sldId id="327" r:id="rId5"/>
    <p:sldId id="320" r:id="rId6"/>
    <p:sldId id="355" r:id="rId7"/>
    <p:sldId id="364" r:id="rId8"/>
    <p:sldId id="393" r:id="rId9"/>
    <p:sldId id="394" r:id="rId10"/>
    <p:sldId id="387" r:id="rId11"/>
    <p:sldId id="395" r:id="rId12"/>
    <p:sldId id="396" r:id="rId13"/>
    <p:sldId id="403" r:id="rId14"/>
    <p:sldId id="400" r:id="rId15"/>
    <p:sldId id="398" r:id="rId16"/>
    <p:sldId id="399" r:id="rId17"/>
    <p:sldId id="401" r:id="rId18"/>
    <p:sldId id="402" r:id="rId19"/>
    <p:sldId id="38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805530B-6950-42F6-995A-9B4B399B86A0}">
          <p14:sldIdLst>
            <p14:sldId id="319"/>
            <p14:sldId id="350"/>
            <p14:sldId id="351"/>
            <p14:sldId id="327"/>
            <p14:sldId id="320"/>
            <p14:sldId id="355"/>
            <p14:sldId id="364"/>
            <p14:sldId id="393"/>
            <p14:sldId id="394"/>
            <p14:sldId id="387"/>
            <p14:sldId id="395"/>
            <p14:sldId id="396"/>
            <p14:sldId id="403"/>
            <p14:sldId id="400"/>
            <p14:sldId id="398"/>
            <p14:sldId id="399"/>
            <p14:sldId id="401"/>
            <p14:sldId id="402"/>
            <p14:sldId id="386"/>
          </p14:sldIdLst>
        </p14:section>
        <p14:section name="Sekcja bez tytułu" id="{2158B888-198D-48BF-B168-50A88B3D76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1CCD-4AB1-40EE-B21B-789687229DC3}" type="datetimeFigureOut">
              <a:rPr lang="pl-PL" smtClean="0"/>
              <a:t>2017-04-11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CBE5-F600-491C-8E71-8D7717587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3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pl-PL" dirty="0" smtClean="0"/>
              <a:t>Kliknij ikonę, aby dodać obraz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Spring MVC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Prowadzący: Paweł Łagan i Adrian Wojton</a:t>
            </a: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66"/>
            <a:ext cx="669342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żądania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809750"/>
            <a:ext cx="7077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PathVariable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285336" y="1733909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@</a:t>
            </a:r>
            <a:r>
              <a:rPr lang="pl-PL" dirty="0" err="1" smtClean="0"/>
              <a:t>PathVariable</a:t>
            </a:r>
            <a:r>
              <a:rPr lang="pl-PL" dirty="0" smtClean="0"/>
              <a:t> 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76" y="3248834"/>
            <a:ext cx="8158048" cy="1159264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2282143" y="4874726"/>
            <a:ext cx="457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http://localhost:8080/pathVariable/1/Kowalski</a:t>
            </a:r>
          </a:p>
        </p:txBody>
      </p:sp>
    </p:spTree>
    <p:extLst>
      <p:ext uri="{BB962C8B-B14F-4D97-AF65-F5344CB8AC3E}">
        <p14:creationId xmlns:p14="http://schemas.microsoft.com/office/powerpoint/2010/main" val="3857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RequestMapping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285336" y="1733909"/>
            <a:ext cx="210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@</a:t>
            </a:r>
            <a:r>
              <a:rPr lang="pl-PL" dirty="0" err="1"/>
              <a:t>RequestMapping</a:t>
            </a:r>
            <a:r>
              <a:rPr lang="pl-PL" dirty="0" smtClean="0"/>
              <a:t>- 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451594" y="4927286"/>
            <a:ext cx="624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http://localhost:8080/requestParam?id=testId&amp;name=testName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5" y="3254135"/>
            <a:ext cx="8039190" cy="12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Aplikacji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65826" y="1043796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Uruchomienie Aplikacji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mvnw</a:t>
            </a:r>
            <a:r>
              <a:rPr lang="pl-PL" dirty="0" smtClean="0"/>
              <a:t> </a:t>
            </a:r>
            <a:r>
              <a:rPr lang="pl-PL" dirty="0" err="1" smtClean="0"/>
              <a:t>spring-boot:run</a:t>
            </a:r>
            <a:endParaRPr lang="pl-PL" dirty="0" smtClean="0"/>
          </a:p>
          <a:p>
            <a:r>
              <a:rPr lang="pl-PL" dirty="0" err="1" smtClean="0"/>
              <a:t>Debug</a:t>
            </a:r>
            <a:r>
              <a:rPr lang="pl-PL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mvn</a:t>
            </a:r>
            <a:r>
              <a:rPr lang="pl-PL" dirty="0"/>
              <a:t> </a:t>
            </a:r>
            <a:r>
              <a:rPr lang="pl-PL" dirty="0" err="1"/>
              <a:t>spring-boot:run</a:t>
            </a:r>
            <a:r>
              <a:rPr lang="pl-PL" dirty="0"/>
              <a:t> -</a:t>
            </a:r>
            <a:r>
              <a:rPr lang="pl-PL" dirty="0" err="1"/>
              <a:t>Drun.jvmArguments</a:t>
            </a:r>
            <a:r>
              <a:rPr lang="pl-PL" dirty="0"/>
              <a:t>="-</a:t>
            </a:r>
            <a:r>
              <a:rPr lang="pl-PL" dirty="0" err="1"/>
              <a:t>Xdebug</a:t>
            </a:r>
            <a:r>
              <a:rPr lang="pl-PL" dirty="0"/>
              <a:t> -</a:t>
            </a:r>
            <a:r>
              <a:rPr lang="pl-PL" dirty="0" err="1"/>
              <a:t>Xrunjdwp:transport</a:t>
            </a:r>
            <a:r>
              <a:rPr lang="pl-PL" dirty="0"/>
              <a:t>=</a:t>
            </a:r>
            <a:r>
              <a:rPr lang="pl-PL" dirty="0" err="1"/>
              <a:t>dt_socket,server</a:t>
            </a:r>
            <a:r>
              <a:rPr lang="pl-PL" dirty="0"/>
              <a:t>=</a:t>
            </a:r>
            <a:r>
              <a:rPr lang="pl-PL" dirty="0" err="1"/>
              <a:t>y,suspend</a:t>
            </a:r>
            <a:r>
              <a:rPr lang="pl-PL" dirty="0"/>
              <a:t>=</a:t>
            </a:r>
            <a:r>
              <a:rPr lang="pl-PL" dirty="0" err="1"/>
              <a:t>y,address</a:t>
            </a:r>
            <a:r>
              <a:rPr lang="pl-PL" dirty="0"/>
              <a:t>=5005"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9" y="2598762"/>
            <a:ext cx="7477980" cy="37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</a:t>
            </a:r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Klasa wykorzystywana po stronie klienta do komunikacji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serwerem </a:t>
            </a:r>
            <a:r>
              <a:rPr lang="pl-PL" sz="1800" dirty="0">
                <a:solidFill>
                  <a:srgbClr val="2D3E5C"/>
                </a:solidFill>
                <a:latin typeface=""/>
              </a:rPr>
              <a:t>za pomocą protokołu HTTP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.</a:t>
            </a:r>
          </a:p>
          <a:p>
            <a:pPr marL="0" indent="0" algn="just">
              <a:buNone/>
            </a:pP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Żądania GET z wykorzystaniem metody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„exchange”:</a:t>
            </a: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REST 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Template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 :</a:t>
            </a:r>
            <a:endParaRPr lang="pl-PL" sz="1800" dirty="0">
              <a:solidFill>
                <a:srgbClr val="2D3E5C"/>
              </a:solidFill>
              <a:latin typeface="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" y="5193632"/>
            <a:ext cx="8358188" cy="77948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1" y="3444198"/>
            <a:ext cx="8239216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98900" indent="0">
              <a:buNone/>
            </a:pPr>
            <a:r>
              <a:rPr lang="pl-PL" sz="5000" dirty="0" smtClean="0"/>
              <a:t>Pierwsze API</a:t>
            </a:r>
            <a:endParaRPr lang="pl-PL" sz="5000" dirty="0"/>
          </a:p>
        </p:txBody>
      </p:sp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2400" dirty="0" smtClean="0"/>
              <a:t>Wykorzystywany do testowania serwerowej strony aplikacji.</a:t>
            </a:r>
          </a:p>
          <a:p>
            <a:pPr algn="just"/>
            <a:r>
              <a:rPr lang="pl-PL" sz="2400" dirty="0" smtClean="0"/>
              <a:t>Tworzy infrastrukturę bardzo zbliżoną do tej, która pojawia przy faktycznym uruchomieniu programu</a:t>
            </a:r>
          </a:p>
          <a:p>
            <a:pPr algn="just"/>
            <a:r>
              <a:rPr lang="pl-PL" sz="2400" dirty="0" smtClean="0"/>
              <a:t>Główna zasada działania opiera się o </a:t>
            </a:r>
            <a:r>
              <a:rPr lang="pl-PL" sz="2400" dirty="0" err="1" smtClean="0"/>
              <a:t>mockowanie</a:t>
            </a:r>
            <a:r>
              <a:rPr lang="pl-PL" sz="2400" dirty="0" smtClean="0"/>
              <a:t> żądania i odpowiedzi HTTP, które przychodzą od „spring-test”.</a:t>
            </a:r>
          </a:p>
          <a:p>
            <a:pPr algn="just"/>
            <a:r>
              <a:rPr lang="pl-PL" sz="2400" dirty="0" smtClean="0"/>
              <a:t>Testy nie wymagają uruchomionego kontenera </a:t>
            </a:r>
            <a:r>
              <a:rPr lang="pl-PL" sz="2400" dirty="0" err="1" smtClean="0"/>
              <a:t>servletu</a:t>
            </a:r>
            <a:endParaRPr lang="pl-PL" sz="2400" dirty="0" smtClean="0"/>
          </a:p>
          <a:p>
            <a:pPr algn="just"/>
            <a:r>
              <a:rPr lang="pl-PL" sz="2400" dirty="0" smtClean="0"/>
              <a:t>Podczas wykonywania testu żądania obsługuje </a:t>
            </a:r>
            <a:r>
              <a:rPr lang="pl-PL" sz="2400" dirty="0" err="1" smtClean="0"/>
              <a:t>Dispatcher</a:t>
            </a:r>
            <a:r>
              <a:rPr lang="pl-PL" sz="2400" dirty="0" smtClean="0"/>
              <a:t> </a:t>
            </a:r>
            <a:r>
              <a:rPr lang="pl-PL" sz="2400" dirty="0" err="1" smtClean="0"/>
              <a:t>Servlet</a:t>
            </a:r>
            <a:r>
              <a:rPr lang="pl-PL" sz="2400" dirty="0" smtClean="0"/>
              <a:t> lecz nie zostaje nawiązane  rzeczywiste połączenie sieciowe.</a:t>
            </a:r>
          </a:p>
        </p:txBody>
      </p:sp>
    </p:spTree>
    <p:extLst>
      <p:ext uri="{BB962C8B-B14F-4D97-AF65-F5344CB8AC3E}">
        <p14:creationId xmlns:p14="http://schemas.microsoft.com/office/powerpoint/2010/main" val="8315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79" y="1418243"/>
            <a:ext cx="4999226" cy="1057538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12474" y="3148642"/>
            <a:ext cx="7789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77173" y="1228158"/>
            <a:ext cx="7789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95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871649" y="1793099"/>
            <a:ext cx="7140237" cy="2221551"/>
          </a:xfrm>
        </p:spPr>
        <p:txBody>
          <a:bodyPr>
            <a:noAutofit/>
          </a:bodyPr>
          <a:lstStyle/>
          <a:p>
            <a:pPr marL="198900" indent="0" algn="ctr">
              <a:buNone/>
            </a:pPr>
            <a:r>
              <a:rPr lang="pl-PL" sz="5000" dirty="0" smtClean="0"/>
              <a:t>DZIĘKUJEMY </a:t>
            </a:r>
          </a:p>
          <a:p>
            <a:pPr marL="198900" indent="0" algn="ctr">
              <a:buNone/>
            </a:pPr>
            <a:r>
              <a:rPr lang="pl-PL" sz="5000" dirty="0" smtClean="0"/>
              <a:t>ZA </a:t>
            </a:r>
          </a:p>
          <a:p>
            <a:pPr marL="198900" indent="0" algn="ctr">
              <a:buNone/>
            </a:pPr>
            <a:r>
              <a:rPr lang="pl-PL" sz="5000" dirty="0" smtClean="0"/>
              <a:t>UWAGĘ </a:t>
            </a:r>
          </a:p>
          <a:p>
            <a:pPr marL="198900" indent="0" algn="ctr">
              <a:buNone/>
            </a:pPr>
            <a:r>
              <a:rPr lang="pl-PL" sz="5000" dirty="0" smtClean="0">
                <a:sym typeface="Wingdings" panose="05000000000000000000" pitchFamily="2" charset="2"/>
              </a:rPr>
              <a:t>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26796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dirty="0" smtClean="0"/>
              <a:t>MVC</a:t>
            </a:r>
          </a:p>
          <a:p>
            <a:pPr marL="541800" indent="-342900">
              <a:buFont typeface="+mj-lt"/>
              <a:buAutoNum type="arabicPeriod"/>
            </a:pPr>
            <a:r>
              <a:rPr lang="pl-PL" dirty="0" smtClean="0"/>
              <a:t>Spring MVC</a:t>
            </a:r>
          </a:p>
          <a:p>
            <a:pPr marL="541800" indent="-342900">
              <a:buFont typeface="+mj-lt"/>
              <a:buAutoNum type="arabicPeriod"/>
            </a:pPr>
            <a:r>
              <a:rPr lang="pl-PL" dirty="0" smtClean="0"/>
              <a:t>Konfiguracja pierwszego projektu</a:t>
            </a:r>
          </a:p>
        </p:txBody>
      </p:sp>
    </p:spTree>
    <p:extLst>
      <p:ext uri="{BB962C8B-B14F-4D97-AF65-F5344CB8AC3E}">
        <p14:creationId xmlns:p14="http://schemas.microsoft.com/office/powerpoint/2010/main" val="21980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 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02900" lvl="1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387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4295955" cy="4846148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355" y="1322369"/>
            <a:ext cx="2695575" cy="465772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89781" y="1940943"/>
            <a:ext cx="4779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Model – Warstwa odpowiedzialna za zarządzanie danymi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View</a:t>
            </a:r>
            <a:r>
              <a:rPr lang="pl-PL" dirty="0" smtClean="0"/>
              <a:t> – Odpowiedzialny </a:t>
            </a:r>
            <a:r>
              <a:rPr lang="pl-PL" dirty="0"/>
              <a:t>za wyświetlanie danych dla użytkownika w odpowiedniej postaci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Controller – nadzoruje interakcje pomiędzy widokiem i modelem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Event – w przypadku aplikacji webowych </a:t>
            </a:r>
            <a:r>
              <a:rPr lang="pl-PL" dirty="0" err="1"/>
              <a:t>request</a:t>
            </a:r>
            <a:r>
              <a:rPr lang="pl-PL" dirty="0"/>
              <a:t> od przeglądarki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3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– Przetwarzanie żądania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71562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Zasada </a:t>
            </a:r>
            <a:r>
              <a:rPr lang="pl-PL" dirty="0"/>
              <a:t>działania opiera się o Front Controller „</a:t>
            </a:r>
            <a:r>
              <a:rPr lang="pl-PL" dirty="0" err="1"/>
              <a:t>Dispatcher</a:t>
            </a:r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”</a:t>
            </a:r>
          </a:p>
          <a:p>
            <a:pPr algn="just"/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odwołuje się do elementu „Handler </a:t>
            </a:r>
            <a:r>
              <a:rPr lang="pl-PL" dirty="0" err="1" smtClean="0"/>
              <a:t>Mapping</a:t>
            </a:r>
            <a:r>
              <a:rPr lang="pl-PL" dirty="0" smtClean="0"/>
              <a:t>” w celu zlokalizowania prawidłowego kontrolera dla otrzymanego żądania</a:t>
            </a:r>
          </a:p>
          <a:p>
            <a:pPr algn="just"/>
            <a:r>
              <a:rPr lang="pl-PL" dirty="0"/>
              <a:t>Handler </a:t>
            </a:r>
            <a:r>
              <a:rPr lang="pl-PL" dirty="0" err="1" smtClean="0"/>
              <a:t>Mapping</a:t>
            </a:r>
            <a:r>
              <a:rPr lang="pl-PL" dirty="0" smtClean="0"/>
              <a:t> przyporządkowuje  Controller do odpowiedniego adresu URL.</a:t>
            </a:r>
          </a:p>
          <a:p>
            <a:pPr algn="just"/>
            <a:r>
              <a:rPr lang="pl-PL" dirty="0" smtClean="0"/>
              <a:t>Controller po otrzymaniu żądania wywołuje odpowiedni service, który wykonuje żądaną operację a następnie zwraca wynik do głównego kontrolera. Jest to klasa oznaczona adnotacją @Controller</a:t>
            </a:r>
          </a:p>
          <a:p>
            <a:pPr algn="just"/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Resolver</a:t>
            </a:r>
            <a:r>
              <a:rPr lang="pl-PL" dirty="0" smtClean="0"/>
              <a:t> dostarcza następnie informacji o widoku, który został przyporządkowany do określonego żądania.</a:t>
            </a:r>
          </a:p>
          <a:p>
            <a:pPr algn="just"/>
            <a:r>
              <a:rPr lang="pl-PL" dirty="0" smtClean="0"/>
              <a:t>Na samym końcu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dostarcza dane do widoku, który zostanie wyświetlany w przeglądarce.</a:t>
            </a:r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- podstawy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@</a:t>
            </a:r>
            <a:r>
              <a:rPr lang="pl-PL" b="1" dirty="0" err="1" smtClean="0"/>
              <a:t>Controler</a:t>
            </a:r>
            <a:r>
              <a:rPr lang="pl-PL" b="1" dirty="0" smtClean="0"/>
              <a:t> </a:t>
            </a:r>
            <a:r>
              <a:rPr lang="pl-PL" dirty="0" smtClean="0"/>
              <a:t>– Klasa oznaczona tą adnotacją pełni funkcję kontrolera. Oznacza to że na podstawie otrzymanego żądania od klienta przygotowuje widok wraz z danymi które mają zostać wyświetlone.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584959"/>
            <a:ext cx="3409950" cy="4286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2641" y="3264902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Model</a:t>
            </a:r>
            <a:r>
              <a:rPr lang="pl-PL" dirty="0"/>
              <a:t> – Interfejs, który umożliwia dodawanie atrybutów do modelu. </a:t>
            </a:r>
            <a:r>
              <a:rPr lang="pl-PL" dirty="0" smtClean="0"/>
              <a:t>Dodawanie elementów odbywa się za pomocą metody </a:t>
            </a:r>
            <a:r>
              <a:rPr lang="pl-PL" dirty="0" err="1" smtClean="0"/>
              <a:t>addAttribute</a:t>
            </a:r>
            <a:r>
              <a:rPr lang="pl-PL" dirty="0" smtClean="0"/>
              <a:t> podobniej jak w mapie.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179034"/>
            <a:ext cx="4848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ModelAndView</a:t>
            </a:r>
            <a:r>
              <a:rPr lang="pl-PL" dirty="0"/>
              <a:t> – Umożliwia przechowanie w jednym obiekcie nazwy widoku oraz zbioru wartości, które będą przypisane do określonego widoku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82917"/>
            <a:ext cx="4629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/>
              <a:t>@</a:t>
            </a:r>
            <a:r>
              <a:rPr lang="pl-PL" dirty="0" err="1" smtClean="0"/>
              <a:t>GetMapping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PostMapping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PutMapping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DeleteMapping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/>
              <a:t>RequestMapping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97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26086</TotalTime>
  <Words>462</Words>
  <Application>Microsoft Office PowerPoint</Application>
  <PresentationFormat>Pokaz na ekranie 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Motyw pakietu Office</vt:lpstr>
      <vt:lpstr>Spring MVC</vt:lpstr>
      <vt:lpstr>Agenda</vt:lpstr>
      <vt:lpstr>Agenda c.d.</vt:lpstr>
      <vt:lpstr>MVC</vt:lpstr>
      <vt:lpstr>Spring MVC – Przetwarzanie żądania</vt:lpstr>
      <vt:lpstr>c.d.</vt:lpstr>
      <vt:lpstr>Spring MVC - podstawy</vt:lpstr>
      <vt:lpstr>Spring MVC - podstawy</vt:lpstr>
      <vt:lpstr>Prezentacja programu PowerPoint</vt:lpstr>
      <vt:lpstr>Mapowanie żądania</vt:lpstr>
      <vt:lpstr>@PathVariable</vt:lpstr>
      <vt:lpstr>@RequestMapping</vt:lpstr>
      <vt:lpstr>Uruchomienie Aplikacji</vt:lpstr>
      <vt:lpstr>REST Template</vt:lpstr>
      <vt:lpstr>Prezentacja programu PowerPoint</vt:lpstr>
      <vt:lpstr>Spring MockMVC  </vt:lpstr>
      <vt:lpstr>Spring MockMVC - Konfiguracja </vt:lpstr>
      <vt:lpstr>Spring MockMVC - Konfiguracja 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System Kontroli Wersji</dc:title>
  <dc:creator>Krzysztof Piech</dc:creator>
  <cp:lastModifiedBy>Adrian Wojton</cp:lastModifiedBy>
  <cp:revision>390</cp:revision>
  <dcterms:created xsi:type="dcterms:W3CDTF">2016-10-05T08:39:10Z</dcterms:created>
  <dcterms:modified xsi:type="dcterms:W3CDTF">2017-04-11T22:49:26Z</dcterms:modified>
</cp:coreProperties>
</file>