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394" r:id="rId10"/>
    <p:sldId id="387" r:id="rId11"/>
    <p:sldId id="395" r:id="rId12"/>
    <p:sldId id="396" r:id="rId13"/>
    <p:sldId id="400" r:id="rId14"/>
    <p:sldId id="398" r:id="rId15"/>
    <p:sldId id="399" r:id="rId16"/>
    <p:sldId id="401" r:id="rId17"/>
    <p:sldId id="3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394"/>
            <p14:sldId id="387"/>
            <p14:sldId id="395"/>
            <p14:sldId id="396"/>
            <p14:sldId id="400"/>
            <p14:sldId id="398"/>
            <p14:sldId id="399"/>
            <p14:sldId id="401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09750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 smtClean="0"/>
              <a:t>PathVariable</a:t>
            </a:r>
            <a:r>
              <a:rPr lang="pl-PL" dirty="0" smtClean="0"/>
              <a:t> 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" y="3248834"/>
            <a:ext cx="8158048" cy="115926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2282143" y="4874726"/>
            <a:ext cx="457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http://localhost:8080/pathVariable/1/Kowalski</a:t>
            </a:r>
          </a:p>
        </p:txBody>
      </p:sp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210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 smtClean="0"/>
              <a:t>-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51594" y="4927286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http://localhost:8080/requestParam?id=testId&amp;name=testName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5" y="3254135"/>
            <a:ext cx="8039190" cy="1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5193632"/>
            <a:ext cx="8358188" cy="77948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9" y="1418243"/>
            <a:ext cx="4999226" cy="105753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12474" y="3148642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Spring 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Konfiguracja pierwszego projektu</a:t>
            </a:r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55" y="1322369"/>
            <a:ext cx="2695575" cy="46577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89781" y="1940943"/>
            <a:ext cx="4779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dla użytkownika w odpowiedniej postaci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nadzoruje interakcje pomiędzy widokiem i modelem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Event – w przypadku aplikacji webowych </a:t>
            </a:r>
            <a:r>
              <a:rPr lang="pl-PL" dirty="0" err="1"/>
              <a:t>request</a:t>
            </a:r>
            <a:r>
              <a:rPr lang="pl-PL" dirty="0"/>
              <a:t> od przeglądarki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err="1" smtClean="0"/>
              <a:t>Controler</a:t>
            </a:r>
            <a:r>
              <a:rPr lang="pl-PL" b="1" dirty="0" smtClean="0"/>
              <a:t>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25488</TotalTime>
  <Words>400</Words>
  <Application>Microsoft Office PowerPoint</Application>
  <PresentationFormat>Pokaz na ekranie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Prezentacja programu PowerPoint</vt:lpstr>
      <vt:lpstr>Mapowanie żądania</vt:lpstr>
      <vt:lpstr>@PathVariable</vt:lpstr>
      <vt:lpstr>@RequestMapping</vt:lpstr>
      <vt:lpstr>REST Template</vt:lpstr>
      <vt:lpstr>Prezentacja programu PowerPoint</vt:lpstr>
      <vt:lpstr>Spring MockMVC  </vt:lpstr>
      <vt:lpstr>Spring MockMVC - Konfiguracja 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384</cp:revision>
  <dcterms:created xsi:type="dcterms:W3CDTF">2016-10-05T08:39:10Z</dcterms:created>
  <dcterms:modified xsi:type="dcterms:W3CDTF">2017-04-05T21:53:00Z</dcterms:modified>
</cp:coreProperties>
</file>