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394" r:id="rId10"/>
    <p:sldId id="387" r:id="rId11"/>
    <p:sldId id="395" r:id="rId12"/>
    <p:sldId id="396" r:id="rId13"/>
    <p:sldId id="404" r:id="rId14"/>
    <p:sldId id="403" r:id="rId15"/>
    <p:sldId id="400" r:id="rId16"/>
    <p:sldId id="398" r:id="rId17"/>
    <p:sldId id="399" r:id="rId18"/>
    <p:sldId id="401" r:id="rId19"/>
    <p:sldId id="405" r:id="rId20"/>
    <p:sldId id="3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394"/>
            <p14:sldId id="387"/>
            <p14:sldId id="395"/>
            <p14:sldId id="396"/>
            <p14:sldId id="404"/>
            <p14:sldId id="403"/>
            <p14:sldId id="400"/>
            <p14:sldId id="398"/>
            <p14:sldId id="399"/>
            <p14:sldId id="401"/>
            <p14:sldId id="405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2017-04-13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09750"/>
            <a:ext cx="7077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6" y="2489710"/>
            <a:ext cx="8158048" cy="1159264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2282143" y="4874726"/>
            <a:ext cx="457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http://localhost:8080/pathVariable/1/Kowalski</a:t>
            </a:r>
          </a:p>
        </p:txBody>
      </p:sp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451594" y="4927286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http://localhost:8080/requestParam?id=testId&amp;name=testName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4" y="2278532"/>
            <a:ext cx="8039190" cy="1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  <a:endParaRPr lang="pl-PL" dirty="0" smtClean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7330"/>
            <a:ext cx="8020050" cy="9620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1" y="3841271"/>
            <a:ext cx="4714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Uruchomienie/Debugowanie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5193632"/>
            <a:ext cx="8358188" cy="77948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</a:t>
            </a:r>
            <a:r>
              <a:rPr lang="pl-PL" dirty="0" smtClean="0"/>
              <a:t>– Umieszczona nad klasę określa ją jako testową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66975"/>
            <a:ext cx="869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Uruchomienie/Debugowanie 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 err="1" smtClean="0"/>
              <a:t>MockMVC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Na czym polega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Podstawowa Konfiguracja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Przykładowy test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Wzorzec MVC – Umożliwia odseparowanie od siebie elementów aplikacji dzięki czemu staje się ona bardziej elastyczna i łatwiejsza w zarządzaniu.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</a:t>
            </a:r>
            <a:r>
              <a:rPr lang="pl-PL" b="1" dirty="0" err="1" smtClean="0"/>
              <a:t>Controler</a:t>
            </a:r>
            <a:r>
              <a:rPr lang="pl-PL" b="1" dirty="0" smtClean="0"/>
              <a:t>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26368</TotalTime>
  <Words>509</Words>
  <Application>Microsoft Office PowerPoint</Application>
  <PresentationFormat>Pokaz na ekranie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Prezentacja programu PowerPoint</vt:lpstr>
      <vt:lpstr>Mapowanie żądania</vt:lpstr>
      <vt:lpstr>@PathVariable</vt:lpstr>
      <vt:lpstr>@RequestParam</vt:lpstr>
      <vt:lpstr>@ResponseBody</vt:lpstr>
      <vt:lpstr>Uruchomienie/Debugowanie Aplikacji</vt:lpstr>
      <vt:lpstr>REST Template</vt:lpstr>
      <vt:lpstr>Prezentacja programu PowerPoint</vt:lpstr>
      <vt:lpstr>Spring MockMVC  </vt:lpstr>
      <vt:lpstr>Spring MockMVC - Konfiguracja </vt:lpstr>
      <vt:lpstr>Przykładowy test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410</cp:revision>
  <dcterms:created xsi:type="dcterms:W3CDTF">2016-10-05T08:39:10Z</dcterms:created>
  <dcterms:modified xsi:type="dcterms:W3CDTF">2017-04-13T15:26:17Z</dcterms:modified>
</cp:coreProperties>
</file>