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406" r:id="rId10"/>
    <p:sldId id="394" r:id="rId11"/>
    <p:sldId id="387" r:id="rId12"/>
    <p:sldId id="395" r:id="rId13"/>
    <p:sldId id="396" r:id="rId14"/>
    <p:sldId id="404" r:id="rId15"/>
    <p:sldId id="403" r:id="rId16"/>
    <p:sldId id="400" r:id="rId17"/>
    <p:sldId id="398" r:id="rId18"/>
    <p:sldId id="399" r:id="rId19"/>
    <p:sldId id="401" r:id="rId20"/>
    <p:sldId id="405" r:id="rId21"/>
    <p:sldId id="417" r:id="rId22"/>
    <p:sldId id="411" r:id="rId23"/>
    <p:sldId id="412" r:id="rId24"/>
    <p:sldId id="413" r:id="rId25"/>
    <p:sldId id="418" r:id="rId26"/>
    <p:sldId id="408" r:id="rId27"/>
    <p:sldId id="410" r:id="rId28"/>
    <p:sldId id="419" r:id="rId29"/>
    <p:sldId id="409" r:id="rId30"/>
    <p:sldId id="414" r:id="rId31"/>
    <p:sldId id="415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04"/>
            <p14:sldId id="403"/>
            <p14:sldId id="400"/>
            <p14:sldId id="398"/>
            <p14:sldId id="399"/>
            <p14:sldId id="401"/>
            <p14:sldId id="405"/>
            <p14:sldId id="417"/>
            <p14:sldId id="411"/>
            <p14:sldId id="412"/>
            <p14:sldId id="413"/>
            <p14:sldId id="418"/>
            <p14:sldId id="408"/>
            <p14:sldId id="410"/>
            <p14:sldId id="419"/>
            <p14:sldId id="409"/>
            <p14:sldId id="414"/>
            <p14:sldId id="41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23.04.2017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920795"/>
            <a:ext cx="7800975" cy="15525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85880" y="4203060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2087593"/>
            <a:ext cx="8395200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RequestBody</a:t>
            </a:r>
            <a:r>
              <a:rPr lang="pl-PL" dirty="0" smtClean="0"/>
              <a:t> – JSON </a:t>
            </a:r>
            <a:r>
              <a:rPr lang="pl-PL" dirty="0" err="1" smtClean="0"/>
              <a:t>example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13450"/>
            <a:ext cx="7972425" cy="1562100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Powtórzmy dodawanie użytkownika ale za pomocą JSON</a:t>
            </a: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275550"/>
            <a:ext cx="8791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W przypadku gdy mam </a:t>
            </a:r>
            <a:r>
              <a:rPr lang="pl-PL" dirty="0" err="1" smtClean="0"/>
              <a:t>SpringBoot’a</a:t>
            </a:r>
            <a:r>
              <a:rPr lang="pl-PL" dirty="0"/>
              <a:t> </a:t>
            </a:r>
            <a:r>
              <a:rPr lang="pl-PL" dirty="0" smtClean="0"/>
              <a:t>wystarczy bean </a:t>
            </a:r>
            <a:r>
              <a:rPr lang="pl-PL" dirty="0" err="1" smtClean="0"/>
              <a:t>buildera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6" y="2566580"/>
            <a:ext cx="7743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r>
              <a:rPr lang="pl-PL" dirty="0" smtClean="0"/>
              <a:t> bez </a:t>
            </a:r>
            <a:r>
              <a:rPr lang="pl-PL" dirty="0" err="1" smtClean="0"/>
              <a:t>SpringBoot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Gdy konfigurujemy bez Spring </a:t>
            </a:r>
            <a:r>
              <a:rPr lang="pl-PL" dirty="0" err="1" smtClean="0"/>
              <a:t>Boota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91281"/>
            <a:ext cx="9020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HttpMessageConverter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Do konwersji komunikatów używa </a:t>
            </a:r>
            <a:r>
              <a:rPr lang="pl-PL" dirty="0" smtClean="0"/>
              <a:t>go:</a:t>
            </a:r>
          </a:p>
          <a:p>
            <a:pPr>
              <a:buFontTx/>
              <a:buChar char="-"/>
            </a:pPr>
            <a:r>
              <a:rPr lang="pl-PL" dirty="0" err="1" smtClean="0"/>
              <a:t>DispatcherServlet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RestTem</a:t>
            </a:r>
            <a:r>
              <a:rPr lang="pl-PL" dirty="0" err="1" smtClean="0"/>
              <a:t>plate</a:t>
            </a: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Dodawanie konwertera</a:t>
            </a:r>
            <a:endParaRPr lang="pl-PL" dirty="0" smtClean="0"/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" y="3274423"/>
            <a:ext cx="8810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CustomHttpMessageConverter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Własny konwerter:</a:t>
            </a:r>
          </a:p>
          <a:p>
            <a:pPr marL="198900" indent="0">
              <a:buNone/>
            </a:pPr>
            <a:r>
              <a:rPr lang="pl-PL" b="1" dirty="0" err="1"/>
              <a:t>CustomHttpMessageConverter</a:t>
            </a:r>
            <a:r>
              <a:rPr lang="pl-PL" b="1" dirty="0"/>
              <a:t> </a:t>
            </a:r>
            <a:r>
              <a:rPr lang="pl-PL" b="1" dirty="0" err="1"/>
              <a:t>extends</a:t>
            </a:r>
            <a:r>
              <a:rPr lang="pl-PL" b="1" dirty="0"/>
              <a:t> </a:t>
            </a:r>
            <a:r>
              <a:rPr lang="pl-PL" b="1" dirty="0" err="1"/>
              <a:t>AbstractHttpMessageConverter</a:t>
            </a:r>
            <a:r>
              <a:rPr lang="pl-PL" b="1" dirty="0"/>
              <a:t>&lt;T&gt;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67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Interakcje</a:t>
            </a:r>
            <a:r>
              <a:rPr lang="en-US" dirty="0"/>
              <a:t> </a:t>
            </a:r>
            <a:r>
              <a:rPr lang="en-US" dirty="0" err="1"/>
              <a:t>pomi</a:t>
            </a:r>
            <a:r>
              <a:rPr lang="pl-PL" dirty="0" err="1"/>
              <a:t>ędzy</a:t>
            </a:r>
            <a:r>
              <a:rPr lang="pl-PL" dirty="0"/>
              <a:t> widokiem i kontrolerem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err="1" smtClean="0"/>
              <a:t>Redirect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zwracany jest nagłówek </a:t>
            </a:r>
            <a:r>
              <a:rPr lang="pl-PL" dirty="0" err="1" smtClean="0"/>
              <a:t>location</a:t>
            </a:r>
            <a:r>
              <a:rPr lang="pl-PL" dirty="0" smtClean="0"/>
              <a:t> i odpowiedni status 302</a:t>
            </a:r>
            <a:endParaRPr lang="pl-PL" dirty="0" smtClean="0"/>
          </a:p>
          <a:p>
            <a:r>
              <a:rPr lang="pl-PL" dirty="0" err="1" smtClean="0"/>
              <a:t>Forward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</a:t>
            </a:r>
            <a:r>
              <a:rPr lang="pl-PL" dirty="0" err="1" smtClean="0"/>
              <a:t>redirect</a:t>
            </a:r>
            <a:r>
              <a:rPr lang="pl-PL" dirty="0" smtClean="0"/>
              <a:t>” następuje po stronie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servleta</a:t>
            </a:r>
            <a:r>
              <a:rPr lang="pl-PL" dirty="0" smtClean="0"/>
              <a:t> ale nie jest zwracany nagłówek </a:t>
            </a:r>
            <a:r>
              <a:rPr lang="pl-PL" dirty="0" err="1" smtClean="0"/>
              <a:t>location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75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 </a:t>
            </a:r>
            <a:r>
              <a:rPr lang="pl-PL" dirty="0" err="1" smtClean="0"/>
              <a:t>Type</a:t>
            </a:r>
            <a:r>
              <a:rPr lang="pl-PL" dirty="0" smtClean="0"/>
              <a:t> i </a:t>
            </a:r>
            <a:r>
              <a:rPr lang="pl-PL" dirty="0" err="1" smtClean="0"/>
              <a:t>Response</a:t>
            </a:r>
            <a:r>
              <a:rPr lang="pl-PL" dirty="0" smtClean="0"/>
              <a:t> Status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r>
              <a:rPr lang="pl-PL" dirty="0"/>
              <a:t>Content </a:t>
            </a:r>
            <a:r>
              <a:rPr lang="pl-PL" dirty="0" err="1"/>
              <a:t>type</a:t>
            </a:r>
            <a:r>
              <a:rPr lang="pl-PL" dirty="0"/>
              <a:t> może być określany </a:t>
            </a:r>
            <a:r>
              <a:rPr lang="pl-PL" dirty="0" smtClean="0"/>
              <a:t>w:</a:t>
            </a:r>
            <a:endParaRPr lang="pl-PL" dirty="0"/>
          </a:p>
          <a:p>
            <a:r>
              <a:rPr lang="pl-PL" dirty="0" smtClean="0"/>
              <a:t>@</a:t>
            </a:r>
            <a:r>
              <a:rPr lang="pl-PL" dirty="0" err="1" smtClean="0"/>
              <a:t>RequestMapping</a:t>
            </a:r>
            <a:r>
              <a:rPr lang="pl-PL" dirty="0"/>
              <a:t> </a:t>
            </a:r>
            <a:r>
              <a:rPr lang="pl-PL" dirty="0" smtClean="0"/>
              <a:t>w atrybutach</a:t>
            </a:r>
            <a:r>
              <a:rPr lang="pl-PL" dirty="0" smtClean="0"/>
              <a:t> </a:t>
            </a:r>
            <a:r>
              <a:rPr lang="pl-PL" dirty="0" err="1" smtClean="0"/>
              <a:t>produces</a:t>
            </a:r>
            <a:r>
              <a:rPr lang="pl-PL" dirty="0" smtClean="0"/>
              <a:t>, </a:t>
            </a:r>
            <a:r>
              <a:rPr lang="pl-PL" dirty="0" err="1" smtClean="0"/>
              <a:t>consumes</a:t>
            </a:r>
            <a:endParaRPr lang="pl-PL" dirty="0" smtClean="0"/>
          </a:p>
          <a:p>
            <a:r>
              <a:rPr lang="pl-PL" dirty="0" err="1" smtClean="0"/>
              <a:t>ResponseEntity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RequestEntity</a:t>
            </a:r>
            <a:endParaRPr lang="pl-PL" dirty="0" smtClean="0"/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 smtClean="0"/>
              <a:t>Response</a:t>
            </a:r>
            <a:r>
              <a:rPr lang="pl-PL" dirty="0" smtClean="0"/>
              <a:t> Status może być definiowany:</a:t>
            </a:r>
            <a:endParaRPr lang="pl-PL" dirty="0" smtClean="0"/>
          </a:p>
          <a:p>
            <a:r>
              <a:rPr lang="pl-PL" dirty="0" err="1"/>
              <a:t>ResponseEntity</a:t>
            </a:r>
            <a:r>
              <a:rPr lang="pl-PL" dirty="0"/>
              <a:t> </a:t>
            </a:r>
          </a:p>
          <a:p>
            <a:r>
              <a:rPr lang="pl-PL" dirty="0" smtClean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akcją</a:t>
            </a:r>
          </a:p>
          <a:p>
            <a:r>
              <a:rPr lang="pl-PL" dirty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</a:t>
            </a:r>
            <a:r>
              <a:rPr lang="pl-PL" dirty="0" err="1" smtClean="0"/>
              <a:t>Exception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43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RestController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@Controller vs @</a:t>
            </a:r>
            <a:r>
              <a:rPr lang="pl-PL" dirty="0" err="1" smtClean="0"/>
              <a:t>RestController</a:t>
            </a: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- @</a:t>
            </a:r>
            <a:r>
              <a:rPr lang="pl-PL" dirty="0" err="1" smtClean="0"/>
              <a:t>ResponseBody</a:t>
            </a:r>
            <a:r>
              <a:rPr lang="pl-PL" dirty="0" smtClean="0"/>
              <a:t> staje się zbędne</a:t>
            </a:r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140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typów @</a:t>
            </a:r>
            <a:r>
              <a:rPr lang="pl-PL" dirty="0" err="1" smtClean="0"/>
              <a:t>RequestParam</a:t>
            </a:r>
            <a:r>
              <a:rPr lang="pl-PL" dirty="0" smtClean="0"/>
              <a:t> i @</a:t>
            </a:r>
            <a:r>
              <a:rPr lang="pl-PL" dirty="0" err="1" smtClean="0"/>
              <a:t>PathVariable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Aby dodać należy nowy konwerter wystarczy zdefiniować klasę implementującą </a:t>
            </a:r>
            <a:r>
              <a:rPr lang="pl-PL" dirty="0" err="1" smtClean="0"/>
              <a:t>interface</a:t>
            </a:r>
            <a:r>
              <a:rPr lang="pl-PL" dirty="0" smtClean="0"/>
              <a:t> Converter&lt;String, T&gt;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66975"/>
            <a:ext cx="842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</a:t>
            </a:r>
            <a:r>
              <a:rPr lang="pl-PL" dirty="0" smtClean="0"/>
              <a:t> Handling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3 metody:</a:t>
            </a:r>
          </a:p>
          <a:p>
            <a:pPr marL="198900" indent="0">
              <a:buNone/>
            </a:pPr>
            <a:endParaRPr lang="pl-PL" dirty="0"/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@</a:t>
            </a:r>
            <a:r>
              <a:rPr lang="pl-PL" dirty="0" err="1" smtClean="0"/>
              <a:t>ControllerAdvice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  <a:p>
            <a:pPr marL="198900" indent="0">
              <a:buNone/>
            </a:pPr>
            <a:r>
              <a:rPr lang="pl-PL" dirty="0" smtClean="0"/>
              <a:t>Której użyć: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r>
              <a:rPr lang="pl-PL" dirty="0" smtClean="0"/>
              <a:t> jeżeli w danym kontrolerze musimy zdefiniowa</a:t>
            </a:r>
            <a:r>
              <a:rPr lang="pl-PL" dirty="0" smtClean="0"/>
              <a:t>ć handler specjalny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ControllerAdvice</a:t>
            </a:r>
            <a:r>
              <a:rPr lang="pl-PL" dirty="0" smtClean="0"/>
              <a:t> globalna obsługa</a:t>
            </a:r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obenie</a:t>
            </a:r>
            <a:r>
              <a:rPr lang="pl-PL" dirty="0" smtClean="0"/>
              <a:t> już nie używany</a:t>
            </a: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049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map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3" y="977224"/>
            <a:ext cx="6050280" cy="53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28558</TotalTime>
  <Words>680</Words>
  <Application>Microsoft Office PowerPoint</Application>
  <PresentationFormat>Pokaz na ekranie (4:3)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@ResponseBody</vt:lpstr>
      <vt:lpstr>Uruchomienie/Debugowanie Aplikacji</vt:lpstr>
      <vt:lpstr>REST Template</vt:lpstr>
      <vt:lpstr>Prezentacja programu PowerPoint</vt:lpstr>
      <vt:lpstr>Spring MockMVC  </vt:lpstr>
      <vt:lpstr>Spring MockMVC - Konfiguracja </vt:lpstr>
      <vt:lpstr>Przykładowy test</vt:lpstr>
      <vt:lpstr>@RequestBody – JSON example</vt:lpstr>
      <vt:lpstr>Jackson configuration</vt:lpstr>
      <vt:lpstr>Jackson configuration bez SpringBoot</vt:lpstr>
      <vt:lpstr>HttpMessageConverter </vt:lpstr>
      <vt:lpstr>CustomHttpMessageConverter</vt:lpstr>
      <vt:lpstr>Interakcje pomiędzy widokiem i kontrolerem</vt:lpstr>
      <vt:lpstr>Content Type i Response Status</vt:lpstr>
      <vt:lpstr>@RestController</vt:lpstr>
      <vt:lpstr>Konwersja typów @RequestParam i @PathVariable</vt:lpstr>
      <vt:lpstr>Exception Handling</vt:lpstr>
      <vt:lpstr>MVC map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Paweł Łagan</cp:lastModifiedBy>
  <cp:revision>457</cp:revision>
  <dcterms:created xsi:type="dcterms:W3CDTF">2016-10-05T08:39:10Z</dcterms:created>
  <dcterms:modified xsi:type="dcterms:W3CDTF">2017-04-24T18:32:31Z</dcterms:modified>
</cp:coreProperties>
</file>