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docProps/app.xml" ContentType="application/vnd.openxmlformats-officedocument.extended-properties+xml"/>
  <Default Extension="rels" ContentType="application/vnd.openxmlformats-package.relationships+xml"/>
  <Override PartName="/ppt/presProps.xml" ContentType="application/vnd.openxmlformats-officedocument.presentationml.presProps+xml"/>
  <Default Extension="jpeg" ContentType="image/jpeg"/>
  <Default Extension="pdf" ContentType="application/pdf"/>
  <Default Extension="png" ContentType="image/png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608" y="-120"/>
      </p:cViewPr>
      <p:guideLst>
        <p:guide orient="horz" pos="3002"/>
        <p:guide pos="210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8/9/11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4023361" y="-3127514"/>
            <a:ext cx="48219361" cy="8115631"/>
            <a:chOff x="-1157969" y="-659204"/>
            <a:chExt cx="10301969" cy="1733888"/>
          </a:xfrm>
        </p:grpSpPr>
        <p:sp>
          <p:nvSpPr>
            <p:cNvPr id="8" name="Pie 7"/>
            <p:cNvSpPr/>
            <p:nvPr userDrawn="1"/>
          </p:nvSpPr>
          <p:spPr>
            <a:xfrm>
              <a:off x="-1157969" y="-659204"/>
              <a:ext cx="1694791" cy="1318171"/>
            </a:xfrm>
            <a:prstGeom prst="pie">
              <a:avLst>
                <a:gd name="adj1" fmla="val 0"/>
                <a:gd name="adj2" fmla="val 5402120"/>
              </a:avLst>
            </a:prstGeom>
            <a:solidFill>
              <a:schemeClr val="bg2">
                <a:tint val="18000"/>
                <a:satMod val="220000"/>
                <a:alpha val="33000"/>
              </a:schemeClr>
            </a:solidFill>
            <a:ln w="3175" cap="rnd" cmpd="sng" algn="ctr">
              <a:solidFill>
                <a:schemeClr val="bg2">
                  <a:shade val="70000"/>
                  <a:satMod val="200000"/>
                  <a:alpha val="100000"/>
                </a:schemeClr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97829" tIns="148915" rIns="297829" bIns="148915"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314211" y="0"/>
              <a:ext cx="9455911" cy="107468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224249" y="0"/>
              <a:ext cx="4914715" cy="65857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-329967" y="60194"/>
              <a:ext cx="9473967" cy="669974"/>
              <a:chOff x="-19045" y="216550"/>
              <a:chExt cx="9180548" cy="649224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21435692">
                <a:off x="-19045" y="216550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 dirty="0"/>
              </a:p>
            </p:txBody>
          </p:sp>
        </p:grpSp>
      </p:grpSp>
      <p:sp>
        <p:nvSpPr>
          <p:cNvPr id="14" name="Freeform 13"/>
          <p:cNvSpPr>
            <a:spLocks/>
          </p:cNvSpPr>
          <p:nvPr userDrawn="1"/>
        </p:nvSpPr>
        <p:spPr bwMode="auto">
          <a:xfrm rot="10800000">
            <a:off x="-181566" y="30875814"/>
            <a:ext cx="44119797" cy="20425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8912" tIns="219456" rIns="438912" bIns="219456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4" Type="http://schemas.openxmlformats.org/officeDocument/2006/relationships/image" Target="../media/image2.pdf"/><Relationship Id="rId10" Type="http://schemas.openxmlformats.org/officeDocument/2006/relationships/image" Target="../media/image7.jpeg"/><Relationship Id="rId5" Type="http://schemas.openxmlformats.org/officeDocument/2006/relationships/image" Target="../media/image2.png"/><Relationship Id="rId7" Type="http://schemas.openxmlformats.org/officeDocument/2006/relationships/image" Target="../media/image4.png"/><Relationship Id="rId11" Type="http://schemas.openxmlformats.org/officeDocument/2006/relationships/image" Target="../media/image8.jpeg"/><Relationship Id="rId1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9" Type="http://schemas.openxmlformats.org/officeDocument/2006/relationships/image" Target="../media/image6.png"/><Relationship Id="rId3" Type="http://schemas.openxmlformats.org/officeDocument/2006/relationships/image" Target="../media/image1.jpeg"/><Relationship Id="rId6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tudent with Robot.jpg"/>
          <p:cNvPicPr>
            <a:picLocks noChangeAspect="1"/>
          </p:cNvPicPr>
          <p:nvPr/>
        </p:nvPicPr>
        <p:blipFill>
          <a:blip r:embed="rId3"/>
          <a:srcRect t="8861"/>
          <a:stretch>
            <a:fillRect/>
          </a:stretch>
        </p:blipFill>
        <p:spPr>
          <a:xfrm>
            <a:off x="11503076" y="11562230"/>
            <a:ext cx="10108072" cy="6003406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612945" y="534900"/>
            <a:ext cx="16509910" cy="465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This is the Area </a:t>
            </a: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Where You </a:t>
            </a:r>
            <a:r>
              <a:rPr lang="en-US" sz="13800" b="0" spc="-300" baseline="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Place the</a:t>
            </a: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b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</a:b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Title of Your Poster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19126200" y="3822547"/>
            <a:ext cx="13182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3200" b="0" i="1" baseline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3200" b="0" i="1" baseline="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• University </a:t>
            </a:r>
            <a:r>
              <a:rPr lang="en-US" sz="3200" b="0" i="1" baseline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3200" b="0" i="1" baseline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 i="1" baseline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5272465"/>
            <a:ext cx="10196513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spc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23914" y="6026510"/>
            <a:ext cx="10196513" cy="830994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4202647"/>
            <a:ext cx="10210799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accent3">
                    <a:lumMod val="50000"/>
                  </a:schemeClr>
                </a:solidFill>
              </a:rPr>
              <a:t>OBJECTIVES</a:t>
            </a:r>
            <a:endParaRPr lang="en-US" spc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 Placeholder 17"/>
          <p:cNvSpPr>
            <a:spLocks noGrp="1"/>
          </p:cNvSpPr>
          <p:nvPr/>
        </p:nvSpPr>
        <p:spPr>
          <a:xfrm>
            <a:off x="523914" y="14956692"/>
            <a:ext cx="10201275" cy="1011813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11249066" y="6026511"/>
            <a:ext cx="21421724" cy="5309123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accent3">
                    <a:lumMod val="50000"/>
                  </a:schemeClr>
                </a:solidFill>
              </a:rPr>
              <a:t>MATERIALS &amp; METHODS</a:t>
            </a:r>
            <a:endParaRPr lang="en-US" spc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11249066" y="20510897"/>
            <a:ext cx="21421724" cy="3231632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accent3">
                    <a:lumMod val="50000"/>
                  </a:schemeClr>
                </a:solidFill>
              </a:rPr>
              <a:t>RESULTS</a:t>
            </a:r>
            <a:endParaRPr lang="en-US" spc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accent3">
                    <a:lumMod val="50000"/>
                  </a:schemeClr>
                </a:solidFill>
              </a:rPr>
              <a:t>CONCLUSIONS</a:t>
            </a:r>
            <a:endParaRPr lang="en-US" spc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 Placeholder 12"/>
          <p:cNvSpPr>
            <a:spLocks noGrp="1"/>
          </p:cNvSpPr>
          <p:nvPr/>
        </p:nvSpPr>
        <p:spPr>
          <a:xfrm>
            <a:off x="33181964" y="6026510"/>
            <a:ext cx="10201275" cy="10764464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</a:t>
            </a:r>
            <a:endParaRPr lang="en-US" sz="3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52955"/>
            <a:ext cx="10201275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accent3">
                    <a:lumMod val="50000"/>
                  </a:schemeClr>
                </a:solidFill>
              </a:rPr>
              <a:t>REFERENCES</a:t>
            </a:r>
            <a:endParaRPr lang="en-US" spc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 Placeholder 14"/>
          <p:cNvSpPr>
            <a:spLocks noGrp="1"/>
          </p:cNvSpPr>
          <p:nvPr/>
        </p:nvSpPr>
        <p:spPr>
          <a:xfrm>
            <a:off x="33181962" y="17907000"/>
            <a:ext cx="10201275" cy="738661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solidFill>
            <a:srgbClr val="9DC5C8"/>
          </a:solidFill>
        </p:spPr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accent3">
                    <a:lumMod val="50000"/>
                  </a:schemeClr>
                </a:solidFill>
              </a:rPr>
              <a:t>ACKNOWLEDGEMENTS</a:t>
            </a:r>
            <a:endParaRPr lang="en-US" spc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 Placeholder 16"/>
          <p:cNvSpPr>
            <a:spLocks noGrp="1"/>
          </p:cNvSpPr>
          <p:nvPr/>
        </p:nvSpPr>
        <p:spPr>
          <a:xfrm>
            <a:off x="33181961" y="26438586"/>
            <a:ext cx="10201275" cy="527065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2" name="Picture 21" descr="UNF_LOGO_HORZ_BW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51290" y="1507009"/>
            <a:ext cx="8423240" cy="3298481"/>
          </a:xfrm>
          <a:prstGeom prst="rect">
            <a:avLst/>
          </a:prstGeom>
        </p:spPr>
      </p:pic>
      <p:pic>
        <p:nvPicPr>
          <p:cNvPr id="20" name="Picture 19" descr="UNF Professional Photos of students 003"/>
          <p:cNvPicPr>
            <a:picLocks noChangeAspect="1" noChangeArrowheads="1"/>
          </p:cNvPicPr>
          <p:nvPr/>
        </p:nvPicPr>
        <p:blipFill>
          <a:blip r:embed="rId6" cstate="print"/>
          <a:srcRect b="3694"/>
          <a:stretch>
            <a:fillRect/>
          </a:stretch>
        </p:blipFill>
        <p:spPr bwMode="auto">
          <a:xfrm>
            <a:off x="39057647" y="10975790"/>
            <a:ext cx="3824183" cy="5562414"/>
          </a:xfrm>
          <a:prstGeom prst="rect">
            <a:avLst/>
          </a:prstGeom>
          <a:noFill/>
        </p:spPr>
      </p:pic>
      <p:pic>
        <p:nvPicPr>
          <p:cNvPr id="23" name="Picture 22" descr="AA02823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33750" y="25633538"/>
            <a:ext cx="5477398" cy="5673636"/>
          </a:xfrm>
          <a:prstGeom prst="rect">
            <a:avLst/>
          </a:prstGeom>
        </p:spPr>
      </p:pic>
      <p:pic>
        <p:nvPicPr>
          <p:cNvPr id="24" name="Picture 23" descr="AA0231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42334" y="11591686"/>
            <a:ext cx="6463398" cy="7302897"/>
          </a:xfrm>
          <a:prstGeom prst="rect">
            <a:avLst/>
          </a:prstGeom>
        </p:spPr>
      </p:pic>
      <p:pic>
        <p:nvPicPr>
          <p:cNvPr id="26" name="Picture 25" descr="800px-Fi_real_gdp_growth.sv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819978" y="23003104"/>
            <a:ext cx="9976920" cy="66471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1999" y="25633740"/>
            <a:ext cx="9585777" cy="3195259"/>
            <a:chOff x="-2590800" y="10668000"/>
            <a:chExt cx="5486400" cy="1828800"/>
          </a:xfrm>
        </p:grpSpPr>
        <p:pic>
          <p:nvPicPr>
            <p:cNvPr id="27" name="Picture 26" descr="Agar_kontaminaatio.jpg"/>
            <p:cNvPicPr>
              <a:picLocks/>
            </p:cNvPicPr>
            <p:nvPr/>
          </p:nvPicPr>
          <p:blipFill>
            <a:blip r:embed="rId10" cstate="print"/>
            <a:srcRect l="38008"/>
            <a:stretch>
              <a:fillRect/>
            </a:stretch>
          </p:blipFill>
          <p:spPr>
            <a:xfrm>
              <a:off x="-2590800" y="10668000"/>
              <a:ext cx="1828800" cy="1828800"/>
            </a:xfrm>
            <a:prstGeom prst="rect">
              <a:avLst/>
            </a:prstGeom>
          </p:spPr>
        </p:pic>
        <p:pic>
          <p:nvPicPr>
            <p:cNvPr id="28" name="Picture 27" descr="Agar_kontaminaatio.jp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762000" y="10668000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gar_kontaminaatio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10668000"/>
              <a:ext cx="1828800" cy="1828800"/>
            </a:xfrm>
            <a:prstGeom prst="rect">
              <a:avLst/>
            </a:prstGeom>
          </p:spPr>
        </p:pic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3401901" y="27457854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503076" y="1780627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93254" y="29040659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2855865" y="30014295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1012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North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Boyles Michael</cp:lastModifiedBy>
  <cp:revision>35</cp:revision>
  <dcterms:created xsi:type="dcterms:W3CDTF">2011-08-09T19:16:19Z</dcterms:created>
  <dcterms:modified xsi:type="dcterms:W3CDTF">2011-08-09T19:16:33Z</dcterms:modified>
</cp:coreProperties>
</file>