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4AD7C-5B3A-4442-87B5-77B99E521BA6}" v="1" dt="2021-04-19T19:20:23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ardner" userId="a708217984e298f0" providerId="LiveId" clId="{9804AD7C-5B3A-4442-87B5-77B99E521BA6}"/>
    <pc:docChg chg="custSel modSld">
      <pc:chgData name="Michael Gardner" userId="a708217984e298f0" providerId="LiveId" clId="{9804AD7C-5B3A-4442-87B5-77B99E521BA6}" dt="2021-04-19T19:20:32.116" v="6" actId="14100"/>
      <pc:docMkLst>
        <pc:docMk/>
      </pc:docMkLst>
      <pc:sldChg chg="addSp delSp modSp mod">
        <pc:chgData name="Michael Gardner" userId="a708217984e298f0" providerId="LiveId" clId="{9804AD7C-5B3A-4442-87B5-77B99E521BA6}" dt="2021-04-19T19:20:32.116" v="6" actId="14100"/>
        <pc:sldMkLst>
          <pc:docMk/>
          <pc:sldMk cId="2659942186" sldId="256"/>
        </pc:sldMkLst>
        <pc:picChg chg="add mod">
          <ac:chgData name="Michael Gardner" userId="a708217984e298f0" providerId="LiveId" clId="{9804AD7C-5B3A-4442-87B5-77B99E521BA6}" dt="2021-04-19T19:20:32.116" v="6" actId="14100"/>
          <ac:picMkLst>
            <pc:docMk/>
            <pc:sldMk cId="2659942186" sldId="256"/>
            <ac:picMk id="3" creationId="{084A2933-802E-4A70-B077-03925ACB14DE}"/>
          </ac:picMkLst>
        </pc:picChg>
        <pc:picChg chg="del">
          <ac:chgData name="Michael Gardner" userId="a708217984e298f0" providerId="LiveId" clId="{9804AD7C-5B3A-4442-87B5-77B99E521BA6}" dt="2021-04-19T19:20:17.407" v="0" actId="478"/>
          <ac:picMkLst>
            <pc:docMk/>
            <pc:sldMk cId="2659942186" sldId="256"/>
            <ac:picMk id="7" creationId="{61AC988C-249B-4900-8B54-10EB8BD0DA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E356-0CAA-42F9-B854-FDA6A2A4CDD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AEDB-A5CC-454C-A933-657C6131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4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616131-0F6A-417E-BFDF-1F131B21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7" y="914400"/>
            <a:ext cx="5943599" cy="5943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8852D-8A4C-47B0-B9C2-A96D48314A71}"/>
              </a:ext>
            </a:extLst>
          </p:cNvPr>
          <p:cNvSpPr txBox="1"/>
          <p:nvPr/>
        </p:nvSpPr>
        <p:spPr>
          <a:xfrm>
            <a:off x="90142" y="278296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4/19/21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3602F-4D2F-4FF6-B600-E3332420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51" y="-666199"/>
            <a:ext cx="2370897" cy="1580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51894E-257B-4235-80C2-4B4CC6EE3E7F}"/>
              </a:ext>
            </a:extLst>
          </p:cNvPr>
          <p:cNvSpPr txBox="1"/>
          <p:nvPr/>
        </p:nvSpPr>
        <p:spPr>
          <a:xfrm>
            <a:off x="4514642" y="170574"/>
            <a:ext cx="3162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Wagon Counting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7DF40-1130-4B00-8D93-14B86FC4D8ED}"/>
              </a:ext>
            </a:extLst>
          </p:cNvPr>
          <p:cNvSpPr txBox="1"/>
          <p:nvPr/>
        </p:nvSpPr>
        <p:spPr>
          <a:xfrm>
            <a:off x="11051898" y="278296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Gardner </a:t>
            </a: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084A2933-802E-4A70-B077-03925ACB1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914400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8515ED3D-9F32-4990-9FA8-FF08464CC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D1710-76B3-430C-96B6-CC22C3FCEB34}"/>
              </a:ext>
            </a:extLst>
          </p:cNvPr>
          <p:cNvSpPr txBox="1"/>
          <p:nvPr/>
        </p:nvSpPr>
        <p:spPr>
          <a:xfrm>
            <a:off x="9701273" y="27472"/>
            <a:ext cx="211921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Wagon Counts</a:t>
            </a:r>
          </a:p>
          <a:p>
            <a:r>
              <a:rPr lang="en-US" sz="1200" dirty="0"/>
              <a:t>24     HDL3F0F0F0E</a:t>
            </a:r>
          </a:p>
          <a:p>
            <a:r>
              <a:rPr lang="en-US" sz="1200" dirty="0"/>
              <a:t>16     HDL3a3F0F0E</a:t>
            </a:r>
          </a:p>
          <a:p>
            <a:r>
              <a:rPr lang="en-US" sz="1200" dirty="0"/>
              <a:t>1     HDT3F0F0EF0</a:t>
            </a:r>
          </a:p>
          <a:p>
            <a:r>
              <a:rPr lang="en-US" sz="1200" dirty="0"/>
              <a:t>3     HDT3F0F0EF1</a:t>
            </a:r>
          </a:p>
          <a:p>
            <a:r>
              <a:rPr lang="en-US" sz="1200" dirty="0"/>
              <a:t>1     HDT3F0F0F1E</a:t>
            </a:r>
          </a:p>
          <a:p>
            <a:r>
              <a:rPr lang="en-US" sz="1200" dirty="0"/>
              <a:t>1     HDT3F1F0F1E</a:t>
            </a:r>
          </a:p>
          <a:p>
            <a:r>
              <a:rPr lang="en-US" sz="1200" dirty="0"/>
              <a:t>2     HDT3F1F1F1E</a:t>
            </a:r>
          </a:p>
          <a:p>
            <a:r>
              <a:rPr lang="en-US" sz="1200" dirty="0"/>
              <a:t>4     HDT3F5EF0F5</a:t>
            </a:r>
          </a:p>
          <a:p>
            <a:r>
              <a:rPr lang="en-US" sz="1200" dirty="0"/>
              <a:t>2     HDT3F5F0EF0</a:t>
            </a:r>
          </a:p>
          <a:p>
            <a:r>
              <a:rPr lang="en-US" sz="1200" dirty="0"/>
              <a:t>2     HDT3F5F0EF5</a:t>
            </a:r>
          </a:p>
          <a:p>
            <a:r>
              <a:rPr lang="en-US" sz="1200" dirty="0"/>
              <a:t>2     LDL2F0EF0</a:t>
            </a:r>
          </a:p>
          <a:p>
            <a:r>
              <a:rPr lang="en-US" sz="1200" dirty="0"/>
              <a:t>72     LDL2F0F0</a:t>
            </a:r>
          </a:p>
          <a:p>
            <a:r>
              <a:rPr lang="en-US" sz="1200" dirty="0"/>
              <a:t>118     LDL2F0F0E</a:t>
            </a:r>
          </a:p>
          <a:p>
            <a:r>
              <a:rPr lang="en-US" sz="1200" dirty="0"/>
              <a:t>1     LDL2F0F1</a:t>
            </a:r>
          </a:p>
          <a:p>
            <a:r>
              <a:rPr lang="en-US" sz="1200" dirty="0"/>
              <a:t>1     LDL2F0F5</a:t>
            </a:r>
          </a:p>
          <a:p>
            <a:r>
              <a:rPr lang="en-US" sz="1200" dirty="0"/>
              <a:t>31     LDL2F0a0</a:t>
            </a:r>
          </a:p>
          <a:p>
            <a:r>
              <a:rPr lang="en-US" sz="1200" dirty="0"/>
              <a:t>1     LDL2F0a1</a:t>
            </a:r>
          </a:p>
          <a:p>
            <a:r>
              <a:rPr lang="en-US" sz="1200" dirty="0"/>
              <a:t>2     LDL2F0d0</a:t>
            </a:r>
          </a:p>
          <a:p>
            <a:r>
              <a:rPr lang="en-US" sz="1200" dirty="0"/>
              <a:t>3     LDL2F1d0</a:t>
            </a:r>
          </a:p>
          <a:p>
            <a:r>
              <a:rPr lang="en-US" sz="1200" dirty="0"/>
              <a:t>1     LDL2F3F0</a:t>
            </a:r>
          </a:p>
          <a:p>
            <a:r>
              <a:rPr lang="en-US" sz="1200" dirty="0"/>
              <a:t>8     LDL2F3F0E</a:t>
            </a:r>
          </a:p>
          <a:p>
            <a:r>
              <a:rPr lang="en-US" sz="1200" dirty="0"/>
              <a:t>4     LDL2F4F0E</a:t>
            </a:r>
          </a:p>
          <a:p>
            <a:r>
              <a:rPr lang="en-US" sz="1200" dirty="0"/>
              <a:t>3     LDL2F5EF5</a:t>
            </a:r>
          </a:p>
          <a:p>
            <a:r>
              <a:rPr lang="en-US" sz="1200" dirty="0"/>
              <a:t>16     LDL2a3F0E</a:t>
            </a:r>
          </a:p>
          <a:p>
            <a:r>
              <a:rPr lang="en-US" sz="1200" dirty="0"/>
              <a:t>93     LDL3F0F0F0</a:t>
            </a:r>
          </a:p>
          <a:p>
            <a:r>
              <a:rPr lang="en-US" sz="1200" dirty="0"/>
              <a:t>62     LDL3F0F0F0E</a:t>
            </a:r>
          </a:p>
          <a:p>
            <a:r>
              <a:rPr lang="en-US" sz="1200" dirty="0"/>
              <a:t>43     LDL3F0F0a0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1     LDU1F5</a:t>
            </a:r>
          </a:p>
          <a:p>
            <a:r>
              <a:rPr lang="en-US" sz="1200" dirty="0"/>
              <a:t>1     LDU1d5</a:t>
            </a:r>
          </a:p>
          <a:p>
            <a:r>
              <a:rPr lang="en-US" sz="1200" dirty="0"/>
              <a:t>15     LDU3F0F0ER1F0</a:t>
            </a:r>
          </a:p>
          <a:p>
            <a:r>
              <a:rPr lang="en-US" sz="1200" dirty="0"/>
              <a:t>4     LDU3F0F0ER1d0</a:t>
            </a:r>
          </a:p>
          <a:p>
            <a:r>
              <a:rPr lang="en-US" sz="1200" dirty="0"/>
              <a:t>19     LDU3F0F0ER2F0</a:t>
            </a:r>
          </a:p>
          <a:p>
            <a:r>
              <a:rPr lang="en-US" sz="1200" dirty="0"/>
              <a:t>1     LDU3F0F0ER2a4</a:t>
            </a:r>
          </a:p>
          <a:p>
            <a:r>
              <a:rPr lang="en-US" sz="1200" dirty="0"/>
              <a:t>1     LDU3F0F0ER2d5</a:t>
            </a:r>
          </a:p>
          <a:p>
            <a:r>
              <a:rPr lang="en-US" sz="1200" dirty="0"/>
              <a:t>2     LDU3F0F0R9F0</a:t>
            </a:r>
          </a:p>
          <a:p>
            <a:r>
              <a:rPr lang="en-US" sz="1200" dirty="0"/>
              <a:t>3     LDU3F1F1R1F1E</a:t>
            </a:r>
          </a:p>
          <a:p>
            <a:r>
              <a:rPr lang="en-US" sz="1200" dirty="0"/>
              <a:t>4     LDU3F4F0ER1F0</a:t>
            </a:r>
          </a:p>
          <a:p>
            <a:r>
              <a:rPr lang="en-US" sz="1200" dirty="0"/>
              <a:t>1     LDU4F0F0R9F0R9F0</a:t>
            </a:r>
          </a:p>
          <a:p>
            <a:r>
              <a:rPr lang="en-US" sz="1200" dirty="0"/>
              <a:t>2     LDU5F0a0R9F0F0F0E</a:t>
            </a:r>
          </a:p>
        </p:txBody>
      </p:sp>
    </p:spTree>
    <p:extLst>
      <p:ext uri="{BB962C8B-B14F-4D97-AF65-F5344CB8AC3E}">
        <p14:creationId xmlns:p14="http://schemas.microsoft.com/office/powerpoint/2010/main" val="85804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85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Gardner</dc:creator>
  <cp:lastModifiedBy>Michael Gardner</cp:lastModifiedBy>
  <cp:revision>2</cp:revision>
  <dcterms:created xsi:type="dcterms:W3CDTF">2021-04-19T16:45:47Z</dcterms:created>
  <dcterms:modified xsi:type="dcterms:W3CDTF">2021-04-19T19:20:37Z</dcterms:modified>
</cp:coreProperties>
</file>