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7"/>
  </p:normalViewPr>
  <p:slideViewPr>
    <p:cSldViewPr snapToGrid="0" snapToObjects="1">
      <p:cViewPr>
        <p:scale>
          <a:sx n="90" d="100"/>
          <a:sy n="90" d="100"/>
        </p:scale>
        <p:origin x="89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2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4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9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0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72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3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1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F6BC8-778A-2541-9AE5-80313E3B1829}" type="datetimeFigureOut">
              <a:rPr lang="en-US" smtClean="0"/>
              <a:t>1/29/16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E0BFA-6885-4543-8651-0900508E24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72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7" y="-215615"/>
            <a:ext cx="11790218" cy="7048654"/>
          </a:xfrm>
          <a:prstGeom prst="rect">
            <a:avLst/>
          </a:prstGeom>
        </p:spPr>
      </p:pic>
      <p:sp>
        <p:nvSpPr>
          <p:cNvPr id="17" name="Oval 16"/>
          <p:cNvSpPr/>
          <p:nvPr/>
        </p:nvSpPr>
        <p:spPr>
          <a:xfrm>
            <a:off x="7643590" y="840079"/>
            <a:ext cx="2211105" cy="21884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1783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318842" y="1365149"/>
            <a:ext cx="1582021" cy="166333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1252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170646" y="3028480"/>
            <a:ext cx="615668" cy="56046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67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8652" y="5343525"/>
            <a:ext cx="900112" cy="8858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264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865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Clay Gardner</dc:creator>
  <cp:lastModifiedBy>Clay Gardner</cp:lastModifiedBy>
  <cp:revision>2</cp:revision>
  <dcterms:created xsi:type="dcterms:W3CDTF">2016-01-29T22:19:39Z</dcterms:created>
  <dcterms:modified xsi:type="dcterms:W3CDTF">2016-01-29T22:51:13Z</dcterms:modified>
</cp:coreProperties>
</file>