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5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718"/>
  </p:normalViewPr>
  <p:slideViewPr>
    <p:cSldViewPr snapToGrid="0" snapToObjects="1">
      <p:cViewPr>
        <p:scale>
          <a:sx n="90" d="100"/>
          <a:sy n="90" d="100"/>
        </p:scale>
        <p:origin x="8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7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3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6BC8-778A-2541-9AE5-80313E3B1829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7" y="-215615"/>
            <a:ext cx="11790218" cy="704865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212860" y="4913009"/>
            <a:ext cx="1085850" cy="985838"/>
          </a:xfrm>
          <a:prstGeom prst="ellipse">
            <a:avLst/>
          </a:prstGeom>
          <a:solidFill>
            <a:srgbClr val="C654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3.45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38288" y="4347873"/>
            <a:ext cx="957262" cy="885825"/>
          </a:xfrm>
          <a:prstGeom prst="ellipse">
            <a:avLst/>
          </a:prstGeom>
          <a:solidFill>
            <a:srgbClr val="C654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5127" y="4913009"/>
            <a:ext cx="1247448" cy="1130604"/>
          </a:xfrm>
          <a:prstGeom prst="ellipse">
            <a:avLst/>
          </a:prstGeom>
          <a:solidFill>
            <a:srgbClr val="C654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1.86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362859" y="3098013"/>
            <a:ext cx="957262" cy="885825"/>
          </a:xfrm>
          <a:prstGeom prst="ellipse">
            <a:avLst/>
          </a:prstGeom>
          <a:solidFill>
            <a:srgbClr val="C654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164758" y="392687"/>
            <a:ext cx="957262" cy="885825"/>
          </a:xfrm>
          <a:prstGeom prst="ellipse">
            <a:avLst/>
          </a:prstGeom>
          <a:solidFill>
            <a:srgbClr val="C654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6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0"/>
            <a:ext cx="11473505" cy="6858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10163"/>
              </p:ext>
            </p:extLst>
          </p:nvPr>
        </p:nvGraphicFramePr>
        <p:xfrm>
          <a:off x="528637" y="971550"/>
          <a:ext cx="10572758" cy="5586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197"/>
                <a:gridCol w="755197"/>
                <a:gridCol w="755197"/>
                <a:gridCol w="755197"/>
                <a:gridCol w="755197"/>
                <a:gridCol w="755197"/>
                <a:gridCol w="755197"/>
                <a:gridCol w="755197"/>
                <a:gridCol w="755197"/>
                <a:gridCol w="755197"/>
                <a:gridCol w="755197"/>
                <a:gridCol w="755197"/>
                <a:gridCol w="755197"/>
                <a:gridCol w="755197"/>
              </a:tblGrid>
              <a:tr h="695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8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Gardner</dc:creator>
  <cp:lastModifiedBy>Clay Gardner</cp:lastModifiedBy>
  <cp:revision>9</cp:revision>
  <dcterms:created xsi:type="dcterms:W3CDTF">2016-01-29T22:19:39Z</dcterms:created>
  <dcterms:modified xsi:type="dcterms:W3CDTF">2016-01-31T19:02:33Z</dcterms:modified>
</cp:coreProperties>
</file>