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8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2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1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62F2-D8A6-42D5-A9B2-5B4F3FF50C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2144-D2DF-449B-BFC4-E77A302D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Arhitektura i dizajn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Luka </a:t>
            </a:r>
            <a:r>
              <a:rPr lang="sr-Latn-RS" dirty="0" smtClean="0"/>
              <a:t>Pantelić </a:t>
            </a:r>
            <a:r>
              <a:rPr lang="sr-Latn-RS" dirty="0" smtClean="0"/>
              <a:t>PR115-2016</a:t>
            </a:r>
          </a:p>
          <a:p>
            <a:r>
              <a:rPr lang="sr-Latn-RS" dirty="0" smtClean="0"/>
              <a:t>Igor </a:t>
            </a:r>
            <a:r>
              <a:rPr lang="sr-Latn-RS" dirty="0" smtClean="0"/>
              <a:t>Gardović </a:t>
            </a:r>
            <a:r>
              <a:rPr lang="sr-Latn-RS" dirty="0" smtClean="0"/>
              <a:t>PR122-2016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Logger Komponenta predstavlja komponentu koja beleži sve promene koje su se desile na komponentama u toku rada aplikacije.</a:t>
            </a:r>
          </a:p>
          <a:p>
            <a:r>
              <a:rPr lang="sr-Latn-RS" sz="1800" dirty="0" smtClean="0"/>
              <a:t>Promene upisujemo u .txt fajl.</a:t>
            </a:r>
          </a:p>
          <a:p>
            <a:r>
              <a:rPr lang="sr-Latn-RS" sz="1800" dirty="0" smtClean="0"/>
              <a:t>Pamti sve promene koje su se desile od trenutka upisa prve.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20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sr-Latn-RS" dirty="0" smtClean="0"/>
              <a:t>UML dijagram sistema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17" y="879764"/>
            <a:ext cx="1905000" cy="18481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95923"/>
            <a:ext cx="2591162" cy="286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14400"/>
            <a:ext cx="3168945" cy="416304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2278317" y="2727872"/>
            <a:ext cx="0" cy="268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3230817" y="1803818"/>
            <a:ext cx="1341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57962" y="4191000"/>
            <a:ext cx="823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18" y="5156844"/>
            <a:ext cx="1143000" cy="103844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657962" y="5334000"/>
            <a:ext cx="1265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3657962" y="5676066"/>
            <a:ext cx="1265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6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Izgled sistema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Sistem se sastoji od 5 komponenti</a:t>
            </a:r>
            <a:r>
              <a:rPr lang="sr-Latn-RS" sz="1600" dirty="0" smtClean="0"/>
              <a:t>:</a:t>
            </a:r>
          </a:p>
          <a:p>
            <a:pPr lvl="1"/>
            <a:r>
              <a:rPr lang="sr-Latn-RS" sz="1200" dirty="0" smtClean="0"/>
              <a:t>1. </a:t>
            </a:r>
            <a:r>
              <a:rPr lang="sr-Latn-RS" sz="1600" dirty="0" smtClean="0"/>
              <a:t>Writer</a:t>
            </a:r>
          </a:p>
          <a:p>
            <a:pPr lvl="1"/>
            <a:r>
              <a:rPr lang="sr-Latn-RS" sz="1600" dirty="0" smtClean="0"/>
              <a:t>2. DumpingBuffer</a:t>
            </a:r>
          </a:p>
          <a:p>
            <a:pPr lvl="1"/>
            <a:r>
              <a:rPr lang="sr-Latn-RS" sz="1600" dirty="0" smtClean="0"/>
              <a:t>3. Historical compoent</a:t>
            </a:r>
            <a:r>
              <a:rPr lang="sr-Latn-RS" sz="1200" dirty="0" smtClean="0"/>
              <a:t> </a:t>
            </a:r>
          </a:p>
          <a:p>
            <a:pPr lvl="1"/>
            <a:r>
              <a:rPr lang="sr-Latn-RS" sz="1600" dirty="0" smtClean="0"/>
              <a:t>4. Reader component</a:t>
            </a:r>
          </a:p>
          <a:p>
            <a:pPr lvl="1"/>
            <a:r>
              <a:rPr lang="sr-Latn-RS" sz="1600" dirty="0" smtClean="0"/>
              <a:t>5. Logger component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4267200"/>
            <a:ext cx="990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Writer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86200" y="4254181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 smtClean="0"/>
              <a:t>DumpingBuffer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6761018" y="4274127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Historical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2133600" y="4558981"/>
            <a:ext cx="1752600" cy="13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2200" y="421345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 smtClean="0"/>
              <a:t>WriteToDumpingBuffer</a:t>
            </a:r>
            <a:endParaRPr lang="en-US" sz="1000" dirty="0"/>
          </a:p>
        </p:txBody>
      </p:sp>
      <p:cxnSp>
        <p:nvCxnSpPr>
          <p:cNvPr id="20" name="Straight Connector 19"/>
          <p:cNvCxnSpPr>
            <a:stCxn id="8" idx="2"/>
            <a:endCxn id="8" idx="2"/>
          </p:cNvCxnSpPr>
          <p:nvPr/>
        </p:nvCxnSpPr>
        <p:spPr>
          <a:xfrm>
            <a:off x="7561118" y="48837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</p:cNvCxnSpPr>
          <p:nvPr/>
        </p:nvCxnSpPr>
        <p:spPr>
          <a:xfrm>
            <a:off x="1638300" y="48768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38300" y="52578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2"/>
          </p:cNvCxnSpPr>
          <p:nvPr/>
        </p:nvCxnSpPr>
        <p:spPr>
          <a:xfrm flipV="1">
            <a:off x="7561118" y="488372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0400" y="4980801"/>
            <a:ext cx="201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/>
              <a:t>ManualWriteToHistorical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7" idx="3"/>
            <a:endCxn id="8" idx="1"/>
          </p:cNvCxnSpPr>
          <p:nvPr/>
        </p:nvCxnSpPr>
        <p:spPr>
          <a:xfrm>
            <a:off x="5562600" y="4558981"/>
            <a:ext cx="1198418" cy="19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62600" y="4341168"/>
            <a:ext cx="1157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900" dirty="0" smtClean="0"/>
              <a:t>SendToHistorical</a:t>
            </a:r>
            <a:endParaRPr lang="en-US" sz="9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124700" y="5257800"/>
            <a:ext cx="43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720289" y="24384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Reader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342909" y="3366655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924800" y="3352800"/>
            <a:ext cx="0" cy="92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4"/>
          <p:cNvSpPr/>
          <p:nvPr/>
        </p:nvSpPr>
        <p:spPr>
          <a:xfrm>
            <a:off x="7527316" y="5486400"/>
            <a:ext cx="685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900" dirty="0" smtClean="0"/>
              <a:t>Baza podataka</a:t>
            </a:r>
            <a:endParaRPr lang="en-US" sz="9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924800" y="4876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2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Writer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Služi </a:t>
            </a:r>
            <a:r>
              <a:rPr lang="sr-Latn-RS" sz="1800" dirty="0" smtClean="0"/>
              <a:t>za slanje podataka u DumpingBuffer(metoda WriteToDumpingBuffer)</a:t>
            </a:r>
          </a:p>
          <a:p>
            <a:r>
              <a:rPr lang="sr-Latn-RS" sz="1800" dirty="0" smtClean="0"/>
              <a:t>Ima mogućnost manuelnog upisivanja u Historical komponentu(ManulWriteToHistorical)</a:t>
            </a:r>
          </a:p>
          <a:p>
            <a:r>
              <a:rPr lang="sr-Latn-RS" sz="1800" dirty="0" smtClean="0"/>
              <a:t>Sve promene se beleže u Logger komponentu </a:t>
            </a:r>
          </a:p>
          <a:p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969818" y="4059381"/>
            <a:ext cx="1752600" cy="1136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Writer</a:t>
            </a:r>
            <a:endParaRPr lang="en-US" dirty="0"/>
          </a:p>
        </p:txBody>
      </p:sp>
      <p:sp>
        <p:nvSpPr>
          <p:cNvPr id="8" name="Vertical Scroll 7"/>
          <p:cNvSpPr/>
          <p:nvPr/>
        </p:nvSpPr>
        <p:spPr>
          <a:xfrm>
            <a:off x="4038600" y="3273136"/>
            <a:ext cx="3429000" cy="2514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Opis writer-a</a:t>
            </a:r>
          </a:p>
          <a:p>
            <a:pPr algn="ctr"/>
            <a:endParaRPr lang="sr-Latn-RS" dirty="0" smtClean="0"/>
          </a:p>
          <a:p>
            <a:pPr algn="ctr"/>
            <a:r>
              <a:rPr lang="sr-Latn-RS" dirty="0" smtClean="0"/>
              <a:t>1. WriteToDumpingBuffer</a:t>
            </a:r>
            <a:endParaRPr lang="sr-Latn-RS" dirty="0"/>
          </a:p>
          <a:p>
            <a:pPr algn="ctr"/>
            <a:r>
              <a:rPr lang="sr-Latn-RS" dirty="0" smtClean="0"/>
              <a:t>2.ManulWriteToHistorical</a:t>
            </a:r>
          </a:p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743200" y="4530436"/>
            <a:ext cx="1600200" cy="1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Detaljniji opis Writer komponente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Writter</a:t>
            </a:r>
            <a:r>
              <a:rPr lang="en-US" sz="1800" dirty="0"/>
              <a:t> je </a:t>
            </a:r>
            <a:r>
              <a:rPr lang="en-US" sz="1800" dirty="0" err="1"/>
              <a:t>komponenta</a:t>
            </a:r>
            <a:r>
              <a:rPr lang="en-US" sz="1800" dirty="0"/>
              <a:t> </a:t>
            </a:r>
            <a:r>
              <a:rPr lang="en-US" sz="1800" dirty="0" err="1"/>
              <a:t>koja</a:t>
            </a:r>
            <a:r>
              <a:rPr lang="en-US" sz="1800" dirty="0"/>
              <a:t> </a:t>
            </a:r>
            <a:r>
              <a:rPr lang="en-US" sz="1800" dirty="0" err="1"/>
              <a:t>služi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upisivanje</a:t>
            </a:r>
            <a:r>
              <a:rPr lang="en-US" sz="1800" dirty="0"/>
              <a:t> </a:t>
            </a:r>
            <a:r>
              <a:rPr lang="en-US" sz="1800" dirty="0" err="1"/>
              <a:t>novih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u Dumping Buffer. </a:t>
            </a:r>
            <a:endParaRPr lang="sr-Latn-RS" sz="1800" dirty="0" smtClean="0"/>
          </a:p>
          <a:p>
            <a:r>
              <a:rPr lang="sr-Latn-RS" sz="1800" dirty="0" smtClean="0"/>
              <a:t>P</a:t>
            </a:r>
            <a:r>
              <a:rPr lang="en-US" sz="1800" dirty="0" err="1" smtClean="0"/>
              <a:t>rima</a:t>
            </a:r>
            <a:r>
              <a:rPr lang="en-US" sz="1800" dirty="0" smtClean="0"/>
              <a:t> </a:t>
            </a:r>
            <a:r>
              <a:rPr lang="en-US" sz="1800" dirty="0" err="1"/>
              <a:t>nove</a:t>
            </a:r>
            <a:r>
              <a:rPr lang="en-US" sz="1800" dirty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 </a:t>
            </a:r>
            <a:r>
              <a:rPr lang="en-US" sz="1800" dirty="0" err="1"/>
              <a:t>svake</a:t>
            </a:r>
            <a:r>
              <a:rPr lang="en-US" sz="1800" dirty="0"/>
              <a:t> 2 </a:t>
            </a:r>
            <a:r>
              <a:rPr lang="en-US" sz="1800" dirty="0" err="1"/>
              <a:t>sekunde</a:t>
            </a:r>
            <a:r>
              <a:rPr lang="en-US" sz="1800" dirty="0"/>
              <a:t> i to </a:t>
            </a:r>
            <a:r>
              <a:rPr lang="en-US" sz="1800" dirty="0" err="1"/>
              <a:t>prosledjuje</a:t>
            </a:r>
            <a:r>
              <a:rPr lang="en-US" sz="1800" dirty="0"/>
              <a:t> Dumping Buffer -u</a:t>
            </a:r>
            <a:r>
              <a:rPr lang="en-US" sz="1800" dirty="0" smtClean="0"/>
              <a:t>.</a:t>
            </a:r>
            <a:endParaRPr lang="sr-Latn-RS" sz="1800" dirty="0" smtClean="0"/>
          </a:p>
          <a:p>
            <a:r>
              <a:rPr lang="en-US" sz="1800" dirty="0" err="1" smtClean="0"/>
              <a:t>Ima</a:t>
            </a:r>
            <a:r>
              <a:rPr lang="en-US" sz="1800" dirty="0" smtClean="0"/>
              <a:t> </a:t>
            </a:r>
            <a:r>
              <a:rPr lang="en-US" sz="1800" dirty="0"/>
              <a:t>i </a:t>
            </a:r>
            <a:r>
              <a:rPr lang="en-US" sz="1800" dirty="0" err="1" smtClean="0"/>
              <a:t>mogućnost</a:t>
            </a:r>
            <a:r>
              <a:rPr lang="sr-Latn-RS" sz="1800" dirty="0" smtClean="0"/>
              <a:t> </a:t>
            </a:r>
            <a:r>
              <a:rPr lang="en-US" sz="1800" dirty="0" err="1" smtClean="0"/>
              <a:t>direktnog</a:t>
            </a:r>
            <a:r>
              <a:rPr lang="en-US" sz="1800" dirty="0" smtClean="0"/>
              <a:t> </a:t>
            </a:r>
            <a:r>
              <a:rPr lang="en-US" sz="1800" dirty="0" err="1"/>
              <a:t>upisa</a:t>
            </a:r>
            <a:r>
              <a:rPr lang="en-US" sz="1800" dirty="0"/>
              <a:t> u </a:t>
            </a:r>
            <a:r>
              <a:rPr lang="en-US" sz="1800" dirty="0" err="1"/>
              <a:t>istoriju</a:t>
            </a:r>
            <a:r>
              <a:rPr lang="en-US" sz="1800" dirty="0"/>
              <a:t>, </a:t>
            </a:r>
            <a:r>
              <a:rPr lang="en-US" sz="1800" dirty="0" err="1"/>
              <a:t>preko</a:t>
            </a:r>
            <a:r>
              <a:rPr lang="en-US" sz="1800" dirty="0"/>
              <a:t> Historical </a:t>
            </a:r>
            <a:r>
              <a:rPr lang="en-US" sz="1800" dirty="0" err="1"/>
              <a:t>komponente</a:t>
            </a:r>
            <a:r>
              <a:rPr lang="en-US" sz="1800" dirty="0" smtClean="0"/>
              <a:t>.</a:t>
            </a:r>
            <a:endParaRPr lang="sr-Latn-RS" sz="1800" dirty="0" smtClean="0"/>
          </a:p>
          <a:p>
            <a:r>
              <a:rPr lang="sr-Latn-RS" sz="1800" dirty="0" smtClean="0"/>
              <a:t>N</a:t>
            </a:r>
            <a:r>
              <a:rPr lang="en-US" sz="1800" dirty="0" err="1" smtClean="0"/>
              <a:t>ema</a:t>
            </a:r>
            <a:r>
              <a:rPr lang="en-US" sz="1800" dirty="0" smtClean="0"/>
              <a:t> </a:t>
            </a:r>
            <a:r>
              <a:rPr lang="en-US" sz="1800" dirty="0" err="1"/>
              <a:t>svoju</a:t>
            </a:r>
            <a:r>
              <a:rPr lang="en-US" sz="1800" dirty="0"/>
              <a:t> </a:t>
            </a:r>
            <a:r>
              <a:rPr lang="en-US" sz="1800" dirty="0" err="1" smtClean="0"/>
              <a:t>memorijsku</a:t>
            </a:r>
            <a:r>
              <a:rPr lang="nb-NO" sz="1800" dirty="0" smtClean="0"/>
              <a:t>strukturu </a:t>
            </a:r>
            <a:r>
              <a:rPr lang="nb-NO" sz="1800" dirty="0"/>
              <a:t>sa kojom radi, već podatke direktno šalje Dumping Buffer -u. </a:t>
            </a:r>
            <a:endParaRPr lang="sr-Latn-RS" sz="1800" dirty="0" smtClean="0"/>
          </a:p>
          <a:p>
            <a:r>
              <a:rPr lang="nb-NO" sz="1800" dirty="0" smtClean="0"/>
              <a:t>Podaci </a:t>
            </a:r>
            <a:r>
              <a:rPr lang="nb-NO" sz="1800" dirty="0"/>
              <a:t>koji se šalju su:</a:t>
            </a:r>
          </a:p>
          <a:p>
            <a:pPr lvl="1"/>
            <a:r>
              <a:rPr lang="en-US" sz="1800" dirty="0" smtClean="0"/>
              <a:t>Code</a:t>
            </a:r>
            <a:endParaRPr lang="en-US" sz="1800" dirty="0"/>
          </a:p>
          <a:p>
            <a:pPr lvl="1"/>
            <a:r>
              <a:rPr lang="en-US" sz="1800" dirty="0" smtClean="0"/>
              <a:t>Value</a:t>
            </a:r>
            <a:r>
              <a:rPr lang="sr-Latn-R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45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Dumping Buffer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Služi za privremeno čuvanje podataka pre nego što ih prosledi Historical komponenti </a:t>
            </a:r>
          </a:p>
          <a:p>
            <a:r>
              <a:rPr lang="sr-Latn-RS" sz="1800" dirty="0" smtClean="0"/>
              <a:t>Čuva podatke u obliku kolekcije, CollectionDescription-CD</a:t>
            </a:r>
          </a:p>
          <a:p>
            <a:endParaRPr lang="sr-Latn-RS" sz="1800" dirty="0"/>
          </a:p>
          <a:p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370609" y="3044536"/>
            <a:ext cx="16105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CollectionDescription</a:t>
            </a:r>
            <a:endParaRPr lang="en-US" sz="1200" dirty="0"/>
          </a:p>
        </p:txBody>
      </p:sp>
      <p:sp>
        <p:nvSpPr>
          <p:cNvPr id="6" name="Vertical Scroll 5"/>
          <p:cNvSpPr/>
          <p:nvPr/>
        </p:nvSpPr>
        <p:spPr>
          <a:xfrm>
            <a:off x="2971800" y="2666999"/>
            <a:ext cx="1447800" cy="166947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Opis CD-a</a:t>
            </a:r>
          </a:p>
          <a:p>
            <a:pPr algn="ctr"/>
            <a:endParaRPr lang="sr-Latn-RS" sz="1200" dirty="0" smtClean="0"/>
          </a:p>
          <a:p>
            <a:pPr marL="228600" indent="-228600" algn="ctr">
              <a:buAutoNum type="arabicPeriod"/>
            </a:pPr>
            <a:r>
              <a:rPr lang="sr-Latn-RS" sz="1200" dirty="0" smtClean="0"/>
              <a:t>ID</a:t>
            </a:r>
          </a:p>
          <a:p>
            <a:pPr marL="228600" indent="-228600" algn="ctr">
              <a:buAutoNum type="arabicPeriod"/>
            </a:pPr>
            <a:r>
              <a:rPr lang="sr-Latn-RS" sz="1200" dirty="0" smtClean="0"/>
              <a:t>DataSet</a:t>
            </a:r>
          </a:p>
          <a:p>
            <a:pPr marL="228600" indent="-228600" algn="ctr">
              <a:buAutoNum type="arabicPeriod"/>
            </a:pPr>
            <a:r>
              <a:rPr lang="sr-Latn-RS" sz="1200" dirty="0" smtClean="0"/>
              <a:t>DumpingPropertyCollection</a:t>
            </a:r>
          </a:p>
          <a:p>
            <a:pPr marL="228600" indent="-228600" algn="ctr">
              <a:buAutoNum type="arabicPeriod"/>
            </a:pPr>
            <a:endParaRPr lang="sr-Latn-RS" sz="1200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2003782" y="3380578"/>
            <a:ext cx="112041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48200" y="3044536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DumpingPropertyCollection</a:t>
            </a:r>
            <a:endParaRPr lang="en-US" sz="1200" dirty="0"/>
          </a:p>
        </p:txBody>
      </p:sp>
      <p:sp>
        <p:nvSpPr>
          <p:cNvPr id="9" name="Vertical Scroll 8"/>
          <p:cNvSpPr/>
          <p:nvPr/>
        </p:nvSpPr>
        <p:spPr>
          <a:xfrm>
            <a:off x="6934200" y="2583867"/>
            <a:ext cx="1371600" cy="182880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Opis DPC-a</a:t>
            </a:r>
          </a:p>
          <a:p>
            <a:pPr algn="ctr"/>
            <a:endParaRPr lang="sr-Latn-RS" sz="1200" dirty="0" smtClean="0"/>
          </a:p>
          <a:p>
            <a:pPr algn="ctr"/>
            <a:r>
              <a:rPr lang="sr-Latn-RS" sz="1200" dirty="0" smtClean="0"/>
              <a:t>1. Niz DumpingProperty-a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5867400" y="3437688"/>
            <a:ext cx="1219200" cy="185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0609" y="4821382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DumpingProperty</a:t>
            </a:r>
            <a:endParaRPr lang="en-US" sz="1200" dirty="0"/>
          </a:p>
        </p:txBody>
      </p:sp>
      <p:sp>
        <p:nvSpPr>
          <p:cNvPr id="12" name="Vertical Scroll 11"/>
          <p:cNvSpPr/>
          <p:nvPr/>
        </p:nvSpPr>
        <p:spPr>
          <a:xfrm>
            <a:off x="2971800" y="4551219"/>
            <a:ext cx="1447800" cy="150321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Opis DP-a</a:t>
            </a:r>
          </a:p>
          <a:p>
            <a:pPr algn="ctr"/>
            <a:endParaRPr lang="sr-Latn-RS" sz="1200" dirty="0" smtClean="0"/>
          </a:p>
          <a:p>
            <a:pPr marL="228600" indent="-228600" algn="ctr">
              <a:buAutoNum type="arabicPeriod"/>
            </a:pPr>
            <a:r>
              <a:rPr lang="sr-Latn-RS" sz="1200" dirty="0" smtClean="0"/>
              <a:t>Dode</a:t>
            </a:r>
          </a:p>
          <a:p>
            <a:pPr marL="228600" indent="-228600" algn="ctr">
              <a:buAutoNum type="arabicPeriod"/>
            </a:pPr>
            <a:r>
              <a:rPr lang="sr-Latn-RS" sz="1200" dirty="0" smtClean="0"/>
              <a:t>DumpingValue</a:t>
            </a:r>
            <a:endParaRPr lang="en-US" sz="1200" dirty="0"/>
          </a:p>
        </p:txBody>
      </p:sp>
      <p:sp>
        <p:nvSpPr>
          <p:cNvPr id="13" name="Right Arrow 12"/>
          <p:cNvSpPr/>
          <p:nvPr/>
        </p:nvSpPr>
        <p:spPr>
          <a:xfrm>
            <a:off x="1970809" y="5302828"/>
            <a:ext cx="1153391" cy="183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648200" y="4953000"/>
            <a:ext cx="1219200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DeltaCD</a:t>
            </a:r>
            <a:endParaRPr lang="en-US" sz="1200" dirty="0"/>
          </a:p>
        </p:txBody>
      </p:sp>
      <p:sp>
        <p:nvSpPr>
          <p:cNvPr id="15" name="Vertical Scroll 14"/>
          <p:cNvSpPr/>
          <p:nvPr/>
        </p:nvSpPr>
        <p:spPr>
          <a:xfrm>
            <a:off x="6896100" y="4551218"/>
            <a:ext cx="1447800" cy="207818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000" dirty="0" smtClean="0"/>
              <a:t>Opis DeltaCDa</a:t>
            </a:r>
          </a:p>
          <a:p>
            <a:pPr algn="ctr"/>
            <a:endParaRPr lang="sr-Latn-RS" sz="1000" dirty="0"/>
          </a:p>
          <a:p>
            <a:pPr algn="ctr"/>
            <a:r>
              <a:rPr lang="sr-Latn-RS" sz="1000" dirty="0" smtClean="0"/>
              <a:t>1.ID</a:t>
            </a:r>
          </a:p>
          <a:p>
            <a:pPr algn="ctr"/>
            <a:r>
              <a:rPr lang="sr-Latn-RS" sz="1000" dirty="0" smtClean="0"/>
              <a:t>2.CollectionDescription ADD</a:t>
            </a:r>
          </a:p>
          <a:p>
            <a:pPr algn="ctr"/>
            <a:r>
              <a:rPr lang="sr-Latn-RS" sz="1000" dirty="0" smtClean="0"/>
              <a:t>3. CollectionDescription UDATE</a:t>
            </a:r>
            <a:endParaRPr lang="sr-Latn-RS" sz="1000" dirty="0"/>
          </a:p>
          <a:p>
            <a:pPr algn="ctr"/>
            <a:r>
              <a:rPr lang="sr-Latn-RS" sz="1000" dirty="0" smtClean="0"/>
              <a:t>4. CollectionDescription REMOVE</a:t>
            </a:r>
            <a:endParaRPr lang="en-US" sz="1000" dirty="0" smtClean="0"/>
          </a:p>
          <a:p>
            <a:pPr algn="ctr"/>
            <a:endParaRPr lang="en-US" sz="1200" dirty="0"/>
          </a:p>
        </p:txBody>
      </p:sp>
      <p:sp>
        <p:nvSpPr>
          <p:cNvPr id="16" name="Right Arrow 15"/>
          <p:cNvSpPr/>
          <p:nvPr/>
        </p:nvSpPr>
        <p:spPr>
          <a:xfrm>
            <a:off x="5867400" y="5273456"/>
            <a:ext cx="125979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Detaljnije o DumpingBaffer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Dumping Buffer </a:t>
            </a:r>
            <a:r>
              <a:rPr lang="en-US" sz="1800" dirty="0" err="1"/>
              <a:t>komponenta</a:t>
            </a:r>
            <a:r>
              <a:rPr lang="en-US" sz="1800" dirty="0"/>
              <a:t> </a:t>
            </a:r>
            <a:r>
              <a:rPr lang="en-US" sz="1800" dirty="0" err="1"/>
              <a:t>dobijene</a:t>
            </a:r>
            <a:r>
              <a:rPr lang="en-US" sz="1800" dirty="0"/>
              <a:t> </a:t>
            </a:r>
            <a:r>
              <a:rPr lang="en-US" sz="1800" dirty="0" err="1"/>
              <a:t>podatke</a:t>
            </a:r>
            <a:r>
              <a:rPr lang="en-US" sz="1800" dirty="0"/>
              <a:t> </a:t>
            </a:r>
            <a:r>
              <a:rPr lang="en-US" sz="1800" dirty="0" err="1"/>
              <a:t>prepakuje</a:t>
            </a:r>
            <a:r>
              <a:rPr lang="en-US" sz="1800" dirty="0"/>
              <a:t> u </a:t>
            </a:r>
            <a:r>
              <a:rPr lang="en-US" sz="1800" dirty="0" err="1"/>
              <a:t>svoju</a:t>
            </a:r>
            <a:r>
              <a:rPr lang="en-US" sz="1800" dirty="0"/>
              <a:t> </a:t>
            </a:r>
            <a:r>
              <a:rPr lang="en-US" sz="1800" dirty="0" err="1"/>
              <a:t>strukturu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kojom</a:t>
            </a:r>
            <a:r>
              <a:rPr lang="en-US" sz="1800" dirty="0"/>
              <a:t> </a:t>
            </a:r>
            <a:r>
              <a:rPr lang="en-US" sz="1800" dirty="0" err="1"/>
              <a:t>rukuje</a:t>
            </a:r>
            <a:r>
              <a:rPr lang="en-US" sz="1800" dirty="0"/>
              <a:t>, </a:t>
            </a:r>
            <a:r>
              <a:rPr lang="en-US" sz="1800" dirty="0" err="1"/>
              <a:t>pri</a:t>
            </a:r>
            <a:r>
              <a:rPr lang="en-US" sz="1800" dirty="0"/>
              <a:t> </a:t>
            </a:r>
            <a:r>
              <a:rPr lang="en-US" sz="1800" dirty="0" smtClean="0"/>
              <a:t>tome</a:t>
            </a:r>
            <a:r>
              <a:rPr lang="sr-Latn-RS" sz="1800" dirty="0" smtClean="0"/>
              <a:t> </a:t>
            </a:r>
            <a:r>
              <a:rPr lang="en-US" sz="1800" dirty="0" err="1" smtClean="0"/>
              <a:t>dodeljuje</a:t>
            </a:r>
            <a:r>
              <a:rPr lang="en-US" sz="1800" dirty="0" smtClean="0"/>
              <a:t> </a:t>
            </a:r>
            <a:r>
              <a:rPr lang="en-US" sz="1800" dirty="0" err="1"/>
              <a:t>jedinstven</a:t>
            </a:r>
            <a:r>
              <a:rPr lang="en-US" sz="1800" dirty="0"/>
              <a:t> ID. Dataset se </a:t>
            </a:r>
            <a:r>
              <a:rPr lang="en-US" sz="1800" dirty="0" err="1"/>
              <a:t>dodeljuje</a:t>
            </a:r>
            <a:r>
              <a:rPr lang="en-US" sz="1800" dirty="0"/>
              <a:t> </a:t>
            </a:r>
            <a:r>
              <a:rPr lang="en-US" sz="1800" dirty="0" err="1"/>
              <a:t>prema</a:t>
            </a:r>
            <a:r>
              <a:rPr lang="en-US" sz="1800" dirty="0"/>
              <a:t> Code-u </a:t>
            </a:r>
            <a:r>
              <a:rPr lang="en-US" sz="1800" dirty="0" err="1"/>
              <a:t>podataka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primljeni</a:t>
            </a:r>
            <a:r>
              <a:rPr lang="en-US" sz="1800" dirty="0" smtClean="0"/>
              <a:t>.</a:t>
            </a:r>
            <a:endParaRPr lang="sr-Latn-RS" sz="1800" dirty="0" smtClean="0"/>
          </a:p>
          <a:p>
            <a:r>
              <a:rPr lang="en-US" sz="1800" dirty="0"/>
              <a:t>Dumping Buffer </a:t>
            </a:r>
            <a:r>
              <a:rPr lang="en-US" sz="1800" dirty="0" err="1"/>
              <a:t>komponenta</a:t>
            </a:r>
            <a:r>
              <a:rPr lang="en-US" sz="1800" dirty="0"/>
              <a:t> u </a:t>
            </a:r>
            <a:r>
              <a:rPr lang="en-US" sz="1800" dirty="0" err="1"/>
              <a:t>svojoj</a:t>
            </a:r>
            <a:r>
              <a:rPr lang="en-US" sz="1800" dirty="0"/>
              <a:t> </a:t>
            </a:r>
            <a:r>
              <a:rPr lang="en-US" sz="1800" dirty="0" err="1"/>
              <a:t>strukturi</a:t>
            </a:r>
            <a:r>
              <a:rPr lang="en-US" sz="1800" dirty="0"/>
              <a:t> </a:t>
            </a:r>
            <a:r>
              <a:rPr lang="en-US" sz="1800" dirty="0" err="1"/>
              <a:t>skladišti</a:t>
            </a:r>
            <a:r>
              <a:rPr lang="en-US" sz="1800" dirty="0"/>
              <a:t> </a:t>
            </a:r>
            <a:r>
              <a:rPr lang="en-US" sz="1800" dirty="0" err="1"/>
              <a:t>podatke</a:t>
            </a:r>
            <a:r>
              <a:rPr lang="en-US" sz="1800" dirty="0"/>
              <a:t> u </a:t>
            </a:r>
            <a:r>
              <a:rPr lang="en-US" sz="1800" dirty="0" err="1"/>
              <a:t>memoriji</a:t>
            </a:r>
            <a:r>
              <a:rPr lang="en-US" sz="1800" dirty="0"/>
              <a:t> (CD </a:t>
            </a:r>
            <a:r>
              <a:rPr lang="en-US" sz="1800" dirty="0" err="1"/>
              <a:t>struktura</a:t>
            </a:r>
            <a:r>
              <a:rPr lang="en-US" sz="1800" dirty="0" smtClean="0"/>
              <a:t>)</a:t>
            </a:r>
            <a:r>
              <a:rPr lang="sr-Latn-RS" sz="1800" dirty="0" smtClean="0"/>
              <a:t>.Ukoliko pristigla vrednost sa Writer komponente vec postoji u strukturi, ona se ažurira.</a:t>
            </a:r>
          </a:p>
          <a:p>
            <a:r>
              <a:rPr lang="en-US" sz="1800" dirty="0" err="1"/>
              <a:t>Kad</a:t>
            </a:r>
            <a:r>
              <a:rPr lang="en-US" sz="1800" dirty="0"/>
              <a:t> Dumping Buffer u </a:t>
            </a:r>
            <a:r>
              <a:rPr lang="en-US" sz="1800" dirty="0" err="1"/>
              <a:t>svojoj</a:t>
            </a:r>
            <a:r>
              <a:rPr lang="en-US" sz="1800" dirty="0"/>
              <a:t> </a:t>
            </a:r>
            <a:r>
              <a:rPr lang="en-US" sz="1800" dirty="0" err="1"/>
              <a:t>kolekciji</a:t>
            </a:r>
            <a:r>
              <a:rPr lang="en-US" sz="1800" dirty="0"/>
              <a:t> </a:t>
            </a:r>
            <a:r>
              <a:rPr lang="en-US" sz="1800" dirty="0" err="1"/>
              <a:t>nakupi</a:t>
            </a:r>
            <a:r>
              <a:rPr lang="en-US" sz="1800" dirty="0"/>
              <a:t> 2 </a:t>
            </a:r>
            <a:r>
              <a:rPr lang="en-US" sz="1800" dirty="0" err="1"/>
              <a:t>različite</a:t>
            </a:r>
            <a:r>
              <a:rPr lang="en-US" sz="1800" dirty="0"/>
              <a:t> </a:t>
            </a:r>
            <a:r>
              <a:rPr lang="en-US" sz="1800" dirty="0" err="1"/>
              <a:t>vrednosti</a:t>
            </a:r>
            <a:r>
              <a:rPr lang="en-US" sz="1800" dirty="0"/>
              <a:t> u </a:t>
            </a:r>
            <a:r>
              <a:rPr lang="en-US" sz="1800" dirty="0" err="1"/>
              <a:t>okviru</a:t>
            </a:r>
            <a:r>
              <a:rPr lang="en-US" sz="1800" dirty="0"/>
              <a:t> </a:t>
            </a:r>
            <a:r>
              <a:rPr lang="en-US" sz="1800" dirty="0" err="1"/>
              <a:t>istog</a:t>
            </a:r>
            <a:r>
              <a:rPr lang="en-US" sz="1800" dirty="0"/>
              <a:t> dataset-a, </a:t>
            </a:r>
            <a:r>
              <a:rPr lang="en-US" sz="1800" dirty="0" err="1"/>
              <a:t>tada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 smtClean="0"/>
              <a:t>podaci</a:t>
            </a:r>
            <a:r>
              <a:rPr lang="sr-Latn-RS" sz="1800" dirty="0" smtClean="0"/>
              <a:t> </a:t>
            </a:r>
            <a:r>
              <a:rPr lang="vi-VN" sz="1800" dirty="0" smtClean="0">
                <a:latin typeface="Calibri" pitchFamily="34" charset="0"/>
                <a:cs typeface="Calibri" pitchFamily="34" charset="0"/>
              </a:rPr>
              <a:t>spremni </a:t>
            </a:r>
            <a:r>
              <a:rPr lang="vi-VN" sz="1800" dirty="0">
                <a:latin typeface="Calibri" pitchFamily="34" charset="0"/>
                <a:cs typeface="Calibri" pitchFamily="34" charset="0"/>
              </a:rPr>
              <a:t>za slanje i pakuju se u DeltaCD komponentu, zatim se oslobađa CD struktura za prijem </a:t>
            </a:r>
            <a:r>
              <a:rPr lang="vi-VN" sz="1800" dirty="0" smtClean="0">
                <a:latin typeface="Calibri" pitchFamily="34" charset="0"/>
                <a:cs typeface="Calibri" pitchFamily="34" charset="0"/>
              </a:rPr>
              <a:t>novih</a:t>
            </a:r>
            <a:r>
              <a:rPr lang="sr-Latn-R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sr-Latn-RS" sz="1800" dirty="0" smtClean="0"/>
              <a:t>e</a:t>
            </a:r>
            <a:r>
              <a:rPr lang="en-US" sz="1800" dirty="0" err="1" smtClean="0"/>
              <a:t>lemenata</a:t>
            </a:r>
            <a:r>
              <a:rPr lang="en-US" sz="1800" dirty="0" smtClean="0"/>
              <a:t>.</a:t>
            </a:r>
            <a:endParaRPr lang="sr-Latn-RS" sz="1800" dirty="0" smtClean="0"/>
          </a:p>
          <a:p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potrebe</a:t>
            </a:r>
            <a:r>
              <a:rPr lang="en-US" sz="1800" dirty="0"/>
              <a:t> </a:t>
            </a:r>
            <a:r>
              <a:rPr lang="en-US" sz="1800" dirty="0" err="1"/>
              <a:t>DeltaCD</a:t>
            </a:r>
            <a:r>
              <a:rPr lang="en-US" sz="1800" dirty="0"/>
              <a:t> </a:t>
            </a:r>
            <a:r>
              <a:rPr lang="en-US" sz="1800" dirty="0" err="1"/>
              <a:t>komponente</a:t>
            </a:r>
            <a:r>
              <a:rPr lang="en-US" sz="1800" dirty="0"/>
              <a:t> </a:t>
            </a:r>
            <a:r>
              <a:rPr lang="en-US" sz="1800" dirty="0" err="1"/>
              <a:t>potrebno</a:t>
            </a:r>
            <a:r>
              <a:rPr lang="en-US" sz="1800" dirty="0"/>
              <a:t> je </a:t>
            </a:r>
            <a:r>
              <a:rPr lang="en-US" sz="1800" dirty="0" err="1"/>
              <a:t>voditi</a:t>
            </a:r>
            <a:r>
              <a:rPr lang="en-US" sz="1800" dirty="0"/>
              <a:t> </a:t>
            </a:r>
            <a:r>
              <a:rPr lang="en-US" sz="1800" dirty="0" err="1"/>
              <a:t>računa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/>
              <a:t>elementi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novi</a:t>
            </a:r>
            <a:r>
              <a:rPr lang="en-US" sz="1800" dirty="0"/>
              <a:t> i </a:t>
            </a:r>
            <a:r>
              <a:rPr lang="en-US" sz="1800" dirty="0" err="1"/>
              <a:t>stižu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Add,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 smtClean="0"/>
              <a:t>za</a:t>
            </a:r>
            <a:r>
              <a:rPr lang="sr-Latn-RS" sz="1800" dirty="0" smtClean="0"/>
              <a:t> </a:t>
            </a:r>
            <a:r>
              <a:rPr lang="pl-PL" sz="1800" dirty="0" smtClean="0"/>
              <a:t>Update</a:t>
            </a:r>
            <a:r>
              <a:rPr lang="pl-PL" sz="1800" dirty="0"/>
              <a:t>, a koji za Remove u Dumping </a:t>
            </a:r>
            <a:r>
              <a:rPr lang="pl-PL" sz="1800" dirty="0" smtClean="0"/>
              <a:t>Bufferu.</a:t>
            </a:r>
            <a:endParaRPr lang="sr-Latn-RS" sz="1800" dirty="0" smtClean="0"/>
          </a:p>
          <a:p>
            <a:pPr marL="0" indent="0">
              <a:buNone/>
            </a:pPr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30619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Historical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err="1" smtClean="0"/>
              <a:t>S</a:t>
            </a:r>
            <a:r>
              <a:rPr lang="en-US" sz="1800" dirty="0" err="1" smtClean="0"/>
              <a:t>luži</a:t>
            </a:r>
            <a:r>
              <a:rPr lang="en-US" sz="1800" dirty="0" smtClean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perzistenciju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</a:t>
            </a:r>
            <a:r>
              <a:rPr lang="en-US" sz="1800" dirty="0" err="1"/>
              <a:t>dobijenih</a:t>
            </a:r>
            <a:r>
              <a:rPr lang="en-US" sz="1800" dirty="0"/>
              <a:t> od Dumping Buffer </a:t>
            </a:r>
            <a:r>
              <a:rPr lang="en-US" sz="1800" dirty="0" err="1"/>
              <a:t>komponente</a:t>
            </a:r>
            <a:r>
              <a:rPr lang="en-US" sz="1800" dirty="0"/>
              <a:t>.</a:t>
            </a:r>
          </a:p>
          <a:p>
            <a:r>
              <a:rPr lang="en-US" sz="1800" dirty="0"/>
              <a:t>Historical </a:t>
            </a:r>
            <a:r>
              <a:rPr lang="en-US" sz="1800" dirty="0" err="1"/>
              <a:t>komponenta</a:t>
            </a:r>
            <a:r>
              <a:rPr lang="en-US" sz="1800" dirty="0"/>
              <a:t> </a:t>
            </a:r>
            <a:r>
              <a:rPr lang="en-US" sz="1800" dirty="0" err="1"/>
              <a:t>podatke</a:t>
            </a:r>
            <a:r>
              <a:rPr lang="en-US" sz="1800" dirty="0"/>
              <a:t> </a:t>
            </a:r>
            <a:r>
              <a:rPr lang="en-US" sz="1800" dirty="0" err="1"/>
              <a:t>dobijene</a:t>
            </a:r>
            <a:r>
              <a:rPr lang="en-US" sz="1800" dirty="0"/>
              <a:t> od Dumping Buffer </a:t>
            </a:r>
            <a:r>
              <a:rPr lang="en-US" sz="1800" dirty="0" err="1"/>
              <a:t>komponente</a:t>
            </a:r>
            <a:r>
              <a:rPr lang="en-US" sz="1800" dirty="0"/>
              <a:t> </a:t>
            </a:r>
            <a:r>
              <a:rPr lang="en-US" sz="1800" dirty="0" err="1"/>
              <a:t>snima</a:t>
            </a:r>
            <a:r>
              <a:rPr lang="en-US" sz="1800" dirty="0"/>
              <a:t> u </a:t>
            </a:r>
            <a:r>
              <a:rPr lang="en-US" sz="1800" dirty="0" err="1"/>
              <a:t>bazu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 smtClean="0"/>
              <a:t>.</a:t>
            </a:r>
            <a:endParaRPr lang="sr-Latn-RS" sz="1800" dirty="0" smtClean="0"/>
          </a:p>
          <a:p>
            <a:pPr marL="0" indent="0">
              <a:buNone/>
            </a:pPr>
            <a:endParaRPr lang="sr-Latn-R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826327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HistoricalProperty</a:t>
            </a:r>
            <a:endParaRPr lang="en-US" sz="1200" dirty="0"/>
          </a:p>
        </p:txBody>
      </p:sp>
      <p:sp>
        <p:nvSpPr>
          <p:cNvPr id="5" name="Vertical Scroll 4"/>
          <p:cNvSpPr/>
          <p:nvPr/>
        </p:nvSpPr>
        <p:spPr>
          <a:xfrm>
            <a:off x="3124200" y="2500745"/>
            <a:ext cx="1447800" cy="155171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Opis HP-a</a:t>
            </a:r>
          </a:p>
          <a:p>
            <a:pPr algn="ctr"/>
            <a:endParaRPr lang="sr-Latn-RS" sz="1200" dirty="0"/>
          </a:p>
          <a:p>
            <a:pPr marL="228600" indent="-228600" algn="ctr">
              <a:buAutoNum type="arabicPeriod"/>
            </a:pPr>
            <a:r>
              <a:rPr lang="sr-Latn-RS" sz="1200" dirty="0" smtClean="0"/>
              <a:t>Code</a:t>
            </a:r>
          </a:p>
          <a:p>
            <a:pPr marL="228600" indent="-228600" algn="ctr">
              <a:buAutoNum type="arabicPeriod"/>
            </a:pPr>
            <a:r>
              <a:rPr lang="sr-Latn-RS" sz="1200" dirty="0" smtClean="0"/>
              <a:t>Historical</a:t>
            </a:r>
          </a:p>
          <a:p>
            <a:pPr algn="ctr"/>
            <a:r>
              <a:rPr lang="sr-Latn-RS" sz="1200" dirty="0" smtClean="0"/>
              <a:t>   Value</a:t>
            </a:r>
            <a:endParaRPr lang="en-US" sz="1200" dirty="0"/>
          </a:p>
        </p:txBody>
      </p:sp>
      <p:sp>
        <p:nvSpPr>
          <p:cNvPr id="6" name="Right Arrow 5"/>
          <p:cNvSpPr/>
          <p:nvPr/>
        </p:nvSpPr>
        <p:spPr>
          <a:xfrm>
            <a:off x="2209800" y="3200396"/>
            <a:ext cx="1066800" cy="180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5800" y="46482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Description</a:t>
            </a:r>
            <a:endParaRPr lang="en-US" sz="1200" dirty="0"/>
          </a:p>
        </p:txBody>
      </p:sp>
      <p:sp>
        <p:nvSpPr>
          <p:cNvPr id="8" name="Vertical Scroll 7"/>
          <p:cNvSpPr/>
          <p:nvPr/>
        </p:nvSpPr>
        <p:spPr>
          <a:xfrm>
            <a:off x="3124200" y="4191000"/>
            <a:ext cx="1447800" cy="1828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Opis Description-a</a:t>
            </a:r>
          </a:p>
          <a:p>
            <a:pPr algn="ctr"/>
            <a:endParaRPr lang="sr-Latn-RS" sz="1200" dirty="0"/>
          </a:p>
          <a:p>
            <a:pPr algn="ctr"/>
            <a:r>
              <a:rPr lang="sr-Latn-RS" sz="1200" dirty="0" smtClean="0"/>
              <a:t>1.ID</a:t>
            </a:r>
          </a:p>
          <a:p>
            <a:pPr algn="ctr"/>
            <a:r>
              <a:rPr lang="sr-Latn-RS" sz="1200" dirty="0" smtClean="0"/>
              <a:t>2.Lista HistoricalProperty-a</a:t>
            </a:r>
          </a:p>
          <a:p>
            <a:pPr algn="ctr"/>
            <a:r>
              <a:rPr lang="sr-Latn-RS" sz="1200" dirty="0" smtClean="0"/>
              <a:t>3.DataSet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2057400" y="5029200"/>
            <a:ext cx="1219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724400" y="3671455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Lista Description-a</a:t>
            </a:r>
          </a:p>
          <a:p>
            <a:pPr algn="ctr"/>
            <a:r>
              <a:rPr lang="sr-Latn-RS" sz="1200" dirty="0" smtClean="0"/>
              <a:t>(LD)</a:t>
            </a:r>
            <a:endParaRPr lang="en-US" sz="1200" dirty="0"/>
          </a:p>
        </p:txBody>
      </p:sp>
      <p:sp>
        <p:nvSpPr>
          <p:cNvPr id="11" name="Vertical Scroll 10"/>
          <p:cNvSpPr/>
          <p:nvPr/>
        </p:nvSpPr>
        <p:spPr>
          <a:xfrm>
            <a:off x="6781800" y="2826327"/>
            <a:ext cx="2064327" cy="2514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Opis LD-a</a:t>
            </a:r>
          </a:p>
          <a:p>
            <a:pPr algn="ctr"/>
            <a:endParaRPr lang="sr-Latn-RS" sz="1200" dirty="0"/>
          </a:p>
          <a:p>
            <a:pPr algn="ctr"/>
            <a:r>
              <a:rPr lang="sr-Latn-RS" sz="1200" dirty="0" smtClean="0"/>
              <a:t>1.Lista Description-a</a:t>
            </a:r>
            <a:endParaRPr lang="en-US" sz="1200" dirty="0"/>
          </a:p>
        </p:txBody>
      </p:sp>
      <p:sp>
        <p:nvSpPr>
          <p:cNvPr id="13" name="Right Arrow 12"/>
          <p:cNvSpPr/>
          <p:nvPr/>
        </p:nvSpPr>
        <p:spPr>
          <a:xfrm>
            <a:off x="6206836" y="3991840"/>
            <a:ext cx="838200" cy="183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Detaljnije o Historical komponenti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Historical </a:t>
            </a:r>
            <a:r>
              <a:rPr lang="en-US" sz="1800" dirty="0" err="1"/>
              <a:t>komponenta</a:t>
            </a:r>
            <a:r>
              <a:rPr lang="en-US" sz="1800" dirty="0"/>
              <a:t> prima </a:t>
            </a:r>
            <a:r>
              <a:rPr lang="en-US" sz="1800" dirty="0" err="1"/>
              <a:t>sadržaj</a:t>
            </a:r>
            <a:r>
              <a:rPr lang="en-US" sz="1800" dirty="0"/>
              <a:t> od Dumping Buffer </a:t>
            </a:r>
            <a:r>
              <a:rPr lang="en-US" sz="1800" dirty="0" err="1"/>
              <a:t>komponente</a:t>
            </a:r>
            <a:r>
              <a:rPr lang="en-US" sz="1800" dirty="0"/>
              <a:t> i </a:t>
            </a:r>
            <a:r>
              <a:rPr lang="en-US" sz="1800" dirty="0" err="1"/>
              <a:t>prepakuje</a:t>
            </a:r>
            <a:r>
              <a:rPr lang="en-US" sz="1800" dirty="0"/>
              <a:t> </a:t>
            </a:r>
            <a:r>
              <a:rPr lang="en-US" sz="1800" dirty="0" err="1"/>
              <a:t>strukturu</a:t>
            </a:r>
            <a:r>
              <a:rPr lang="en-US" sz="1800" dirty="0"/>
              <a:t> od </a:t>
            </a:r>
            <a:r>
              <a:rPr lang="en-US" sz="1800" dirty="0" smtClean="0"/>
              <a:t>Dumping</a:t>
            </a:r>
            <a:r>
              <a:rPr lang="sr-Latn-RS" sz="1800" dirty="0" smtClean="0"/>
              <a:t> </a:t>
            </a:r>
            <a:r>
              <a:rPr lang="en-US" sz="1800" dirty="0" smtClean="0"/>
              <a:t>Buffer </a:t>
            </a:r>
            <a:r>
              <a:rPr lang="en-US" sz="1800" dirty="0" err="1"/>
              <a:t>komponente</a:t>
            </a:r>
            <a:r>
              <a:rPr lang="en-US" sz="1800" dirty="0"/>
              <a:t>, </a:t>
            </a:r>
            <a:r>
              <a:rPr lang="en-US" sz="1800" dirty="0" err="1"/>
              <a:t>DeltaCD</a:t>
            </a:r>
            <a:r>
              <a:rPr lang="en-US" sz="1800" dirty="0"/>
              <a:t>, u </a:t>
            </a:r>
            <a:r>
              <a:rPr lang="en-US" sz="1800" dirty="0" err="1"/>
              <a:t>svoju</a:t>
            </a:r>
            <a:r>
              <a:rPr lang="en-US" sz="1800" dirty="0"/>
              <a:t> </a:t>
            </a:r>
            <a:r>
              <a:rPr lang="en-US" sz="1800" dirty="0" err="1"/>
              <a:t>internu</a:t>
            </a:r>
            <a:r>
              <a:rPr lang="en-US" sz="1800" dirty="0"/>
              <a:t> </a:t>
            </a:r>
            <a:r>
              <a:rPr lang="en-US" sz="1800" dirty="0" err="1"/>
              <a:t>strukturu</a:t>
            </a:r>
            <a:r>
              <a:rPr lang="en-US" sz="1800" dirty="0"/>
              <a:t> – LD, tom </a:t>
            </a:r>
            <a:r>
              <a:rPr lang="en-US" sz="1800" dirty="0" err="1"/>
              <a:t>prilikom</a:t>
            </a:r>
            <a:r>
              <a:rPr lang="en-US" sz="1800" dirty="0"/>
              <a:t> se </a:t>
            </a:r>
            <a:r>
              <a:rPr lang="en-US" sz="1800" dirty="0" err="1"/>
              <a:t>mapira</a:t>
            </a:r>
            <a:r>
              <a:rPr lang="en-US" sz="1800" dirty="0"/>
              <a:t> </a:t>
            </a:r>
            <a:r>
              <a:rPr lang="en-US" sz="1800" dirty="0" err="1"/>
              <a:t>DumpingValue</a:t>
            </a:r>
            <a:r>
              <a:rPr lang="en-US" sz="1800" dirty="0"/>
              <a:t> </a:t>
            </a:r>
            <a:r>
              <a:rPr lang="en-US" sz="1800" dirty="0" err="1" smtClean="0"/>
              <a:t>na</a:t>
            </a:r>
            <a:r>
              <a:rPr lang="sr-Latn-RS" sz="1800" dirty="0" smtClean="0"/>
              <a:t> </a:t>
            </a:r>
            <a:r>
              <a:rPr lang="en-US" sz="1800" dirty="0" err="1" smtClean="0"/>
              <a:t>HistoricalValue</a:t>
            </a:r>
            <a:r>
              <a:rPr lang="en-US" sz="1800" dirty="0" smtClean="0"/>
              <a:t>.</a:t>
            </a:r>
            <a:endParaRPr lang="sr-Latn-RS" sz="1800" dirty="0" smtClean="0"/>
          </a:p>
          <a:p>
            <a:r>
              <a:rPr lang="it-IT" sz="1800" dirty="0"/>
              <a:t>Historical komponenta treba da proveri da li su podaci validni – da li su dataset-ovi odgovarajući i </a:t>
            </a:r>
            <a:r>
              <a:rPr lang="it-IT" sz="1800" dirty="0" smtClean="0"/>
              <a:t>u</a:t>
            </a:r>
            <a:r>
              <a:rPr lang="sr-Latn-RS" sz="1800" dirty="0" smtClean="0"/>
              <a:t> </a:t>
            </a:r>
            <a:r>
              <a:rPr lang="vi-VN" sz="1800" dirty="0" smtClean="0"/>
              <a:t>skladu </a:t>
            </a:r>
            <a:r>
              <a:rPr lang="vi-VN" sz="1800" dirty="0"/>
              <a:t>sa </a:t>
            </a:r>
            <a:r>
              <a:rPr lang="vi-VN" sz="1800" dirty="0" smtClean="0"/>
              <a:t>Code-ovima </a:t>
            </a:r>
            <a:r>
              <a:rPr lang="vi-VN" sz="1800" dirty="0"/>
              <a:t>koji su prosleđeni u okviru dataset-a</a:t>
            </a:r>
            <a:r>
              <a:rPr lang="vi-VN" sz="1800" dirty="0" smtClean="0"/>
              <a:t>.</a:t>
            </a:r>
            <a:endParaRPr lang="sr-Latn-RS" sz="1800" dirty="0" smtClean="0"/>
          </a:p>
          <a:p>
            <a:r>
              <a:rPr lang="it-IT" sz="1800" dirty="0"/>
              <a:t>Historical komponenta treba da proveri da li dobijeni podaci treba da budu upisanu u .XML fajl. Uslov </a:t>
            </a:r>
            <a:r>
              <a:rPr lang="it-IT" sz="1800" dirty="0" smtClean="0"/>
              <a:t>da</a:t>
            </a:r>
            <a:r>
              <a:rPr lang="sr-Latn-RS" sz="1800" dirty="0" smtClean="0"/>
              <a:t> </a:t>
            </a:r>
            <a:r>
              <a:rPr lang="en-US" sz="1800" dirty="0" smtClean="0"/>
              <a:t>se </a:t>
            </a:r>
            <a:r>
              <a:rPr lang="en-US" sz="1800" dirty="0" err="1"/>
              <a:t>podatak</a:t>
            </a:r>
            <a:r>
              <a:rPr lang="en-US" sz="1800" dirty="0"/>
              <a:t> </a:t>
            </a:r>
            <a:r>
              <a:rPr lang="en-US" sz="1800" dirty="0" err="1"/>
              <a:t>upiše</a:t>
            </a:r>
            <a:r>
              <a:rPr lang="en-US" sz="1800" dirty="0"/>
              <a:t> u .XML </a:t>
            </a:r>
            <a:r>
              <a:rPr lang="en-US" sz="1800" dirty="0" err="1"/>
              <a:t>fajl</a:t>
            </a:r>
            <a:r>
              <a:rPr lang="en-US" sz="1800" dirty="0"/>
              <a:t> je da </a:t>
            </a:r>
            <a:r>
              <a:rPr lang="en-US" sz="1800" dirty="0" err="1"/>
              <a:t>izlazi</a:t>
            </a:r>
            <a:r>
              <a:rPr lang="en-US" sz="1800" dirty="0"/>
              <a:t> </a:t>
            </a:r>
            <a:r>
              <a:rPr lang="en-US" sz="1800" dirty="0" err="1"/>
              <a:t>iz</a:t>
            </a:r>
            <a:r>
              <a:rPr lang="en-US" sz="1800" dirty="0"/>
              <a:t> </a:t>
            </a:r>
            <a:r>
              <a:rPr lang="en-US" sz="1800" dirty="0" err="1" smtClean="0"/>
              <a:t>Deadband</a:t>
            </a:r>
            <a:r>
              <a:rPr lang="sr-Latn-RS" sz="1800" dirty="0" smtClean="0"/>
              <a:t>a.</a:t>
            </a:r>
          </a:p>
          <a:p>
            <a:r>
              <a:rPr lang="pl-PL" sz="1800" dirty="0"/>
              <a:t>Deadband predstavlja uslov da li je potrebno podatak upisati u bazu podataka.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79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Reader je </a:t>
            </a:r>
            <a:r>
              <a:rPr lang="en-US" sz="1800" dirty="0" err="1"/>
              <a:t>komponenta</a:t>
            </a:r>
            <a:r>
              <a:rPr lang="en-US" sz="1800" dirty="0"/>
              <a:t> </a:t>
            </a:r>
            <a:r>
              <a:rPr lang="en-US" sz="1800" dirty="0" err="1"/>
              <a:t>koja</a:t>
            </a:r>
            <a:r>
              <a:rPr lang="en-US" sz="1800" dirty="0"/>
              <a:t> </a:t>
            </a:r>
            <a:r>
              <a:rPr lang="en-US" sz="1800" dirty="0" err="1"/>
              <a:t>služi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čitanje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</a:t>
            </a:r>
            <a:r>
              <a:rPr lang="en-US" sz="1800" dirty="0" err="1"/>
              <a:t>iz</a:t>
            </a:r>
            <a:r>
              <a:rPr lang="en-US" sz="1800" dirty="0"/>
              <a:t> .XML </a:t>
            </a:r>
            <a:r>
              <a:rPr lang="en-US" sz="1800" dirty="0" err="1"/>
              <a:t>fajla</a:t>
            </a:r>
            <a:r>
              <a:rPr lang="en-US" sz="1800" dirty="0"/>
              <a:t>. </a:t>
            </a:r>
            <a:endParaRPr lang="sr-Latn-RS" sz="1800" dirty="0" smtClean="0"/>
          </a:p>
          <a:p>
            <a:r>
              <a:rPr lang="sr-Latn-RS" sz="1800" dirty="0" smtClean="0"/>
              <a:t>K</a:t>
            </a:r>
            <a:r>
              <a:rPr lang="en-US" sz="1800" dirty="0" err="1" smtClean="0"/>
              <a:t>omunicira</a:t>
            </a:r>
            <a:r>
              <a:rPr lang="en-US" sz="1800" dirty="0" smtClean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smtClean="0"/>
              <a:t>Historical</a:t>
            </a:r>
            <a:r>
              <a:rPr lang="sr-Latn-RS" sz="1800" dirty="0" smtClean="0"/>
              <a:t> </a:t>
            </a:r>
            <a:r>
              <a:rPr lang="pl-PL" sz="1800" dirty="0" smtClean="0"/>
              <a:t>komponentom </a:t>
            </a:r>
            <a:r>
              <a:rPr lang="pl-PL" sz="1800" dirty="0"/>
              <a:t>radi dobavljanja potrebnih podataka i ispisa tih podataka</a:t>
            </a:r>
            <a:r>
              <a:rPr lang="pl-PL" sz="1800" dirty="0" smtClean="0"/>
              <a:t>.</a:t>
            </a:r>
          </a:p>
          <a:p>
            <a:r>
              <a:rPr lang="sr-Latn-RS" sz="1800" dirty="0" smtClean="0"/>
              <a:t>K</a:t>
            </a:r>
            <a:r>
              <a:rPr lang="en-US" sz="1800" dirty="0" err="1" smtClean="0"/>
              <a:t>omponenta</a:t>
            </a:r>
            <a:r>
              <a:rPr lang="en-US" sz="1800" dirty="0" smtClean="0"/>
              <a:t> </a:t>
            </a:r>
            <a:r>
              <a:rPr lang="en-US" sz="1800" dirty="0" err="1"/>
              <a:t>treba</a:t>
            </a:r>
            <a:r>
              <a:rPr lang="en-US" sz="1800" dirty="0"/>
              <a:t> da </a:t>
            </a:r>
            <a:r>
              <a:rPr lang="en-US" sz="1800" dirty="0" err="1"/>
              <a:t>iščita</a:t>
            </a:r>
            <a:r>
              <a:rPr lang="en-US" sz="1800" dirty="0"/>
              <a:t> </a:t>
            </a:r>
            <a:r>
              <a:rPr lang="en-US" sz="1800" dirty="0" err="1"/>
              <a:t>vrednosti</a:t>
            </a:r>
            <a:r>
              <a:rPr lang="en-US" sz="1800" dirty="0"/>
              <a:t> </a:t>
            </a:r>
            <a:r>
              <a:rPr lang="en-US" sz="1800" dirty="0" err="1"/>
              <a:t>iz</a:t>
            </a:r>
            <a:r>
              <a:rPr lang="en-US" sz="1800" dirty="0"/>
              <a:t> Historical </a:t>
            </a:r>
            <a:r>
              <a:rPr lang="en-US" sz="1800" dirty="0" err="1"/>
              <a:t>komponenti</a:t>
            </a:r>
            <a:r>
              <a:rPr lang="en-US" sz="1800" dirty="0"/>
              <a:t> </a:t>
            </a:r>
            <a:r>
              <a:rPr lang="en-US" sz="1800" dirty="0" err="1"/>
              <a:t>po</a:t>
            </a:r>
            <a:r>
              <a:rPr lang="en-US" sz="1800" dirty="0"/>
              <a:t> </a:t>
            </a:r>
            <a:r>
              <a:rPr lang="en-US" sz="1800" dirty="0" err="1"/>
              <a:t>vremenskom</a:t>
            </a:r>
            <a:r>
              <a:rPr lang="en-US" sz="1800" dirty="0"/>
              <a:t> </a:t>
            </a:r>
            <a:r>
              <a:rPr lang="en-US" sz="1800" dirty="0" err="1"/>
              <a:t>intervalu</a:t>
            </a:r>
            <a:r>
              <a:rPr lang="en-US" sz="1800" dirty="0"/>
              <a:t> </a:t>
            </a:r>
            <a:r>
              <a:rPr lang="en-US" sz="1800" dirty="0" err="1" smtClean="0"/>
              <a:t>zatraženi</a:t>
            </a:r>
            <a:r>
              <a:rPr lang="en-US" sz="1800" dirty="0" smtClean="0"/>
              <a:t> </a:t>
            </a:r>
            <a:r>
              <a:rPr lang="en-US" sz="1800" dirty="0"/>
              <a:t>Code (</a:t>
            </a:r>
            <a:r>
              <a:rPr lang="en-US" sz="1800" dirty="0" err="1"/>
              <a:t>GetChangesForInterval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627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577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Arhitektura i dizajn</vt:lpstr>
      <vt:lpstr>Izgled sistema </vt:lpstr>
      <vt:lpstr>Writer</vt:lpstr>
      <vt:lpstr>Detaljniji opis Writer komponente</vt:lpstr>
      <vt:lpstr>Dumping Buffer </vt:lpstr>
      <vt:lpstr>Detaljnije o DumpingBaffer komponenti</vt:lpstr>
      <vt:lpstr>Historical </vt:lpstr>
      <vt:lpstr>Detaljnije o Historical komponenti </vt:lpstr>
      <vt:lpstr>Reader</vt:lpstr>
      <vt:lpstr>Logger</vt:lpstr>
      <vt:lpstr>UML dijagram 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Arhitektura i dizajn</dc:title>
  <dc:creator>Windows User</dc:creator>
  <cp:lastModifiedBy>Windows User</cp:lastModifiedBy>
  <cp:revision>10</cp:revision>
  <dcterms:created xsi:type="dcterms:W3CDTF">2019-06-06T10:57:55Z</dcterms:created>
  <dcterms:modified xsi:type="dcterms:W3CDTF">2019-06-06T12:16:48Z</dcterms:modified>
</cp:coreProperties>
</file>