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3" r:id="rId4"/>
    <p:sldId id="276" r:id="rId5"/>
    <p:sldId id="265" r:id="rId6"/>
    <p:sldId id="266" r:id="rId7"/>
    <p:sldId id="267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46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12.03.25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12.03.25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758516" cy="3312000"/>
          </a:xfrm>
        </p:spPr>
        <p:txBody>
          <a:bodyPr/>
          <a:lstStyle/>
          <a:p>
            <a:r>
              <a:rPr lang="de-DE" dirty="0"/>
              <a:t>Segment </a:t>
            </a:r>
            <a:r>
              <a:rPr lang="de-DE" dirty="0" err="1"/>
              <a:t>Anything</a:t>
            </a:r>
            <a:r>
              <a:rPr lang="de-DE" dirty="0"/>
              <a:t> in Medical Images</a:t>
            </a:r>
            <a:br>
              <a:rPr lang="de-DE" dirty="0"/>
            </a:br>
            <a:endParaRPr lang="de-CH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0A7569-3548-4C52-9ECA-ECED83637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Andras </a:t>
            </a:r>
            <a:r>
              <a:rPr lang="de-DE" dirty="0" err="1"/>
              <a:t>Szücs</a:t>
            </a:r>
            <a:r>
              <a:rPr lang="de-DE" dirty="0"/>
              <a:t>, Adam Suma, Gian Gardoni</a:t>
            </a:r>
          </a:p>
          <a:p>
            <a:r>
              <a:rPr lang="de-DE" dirty="0"/>
              <a:t>March 24 2025, </a:t>
            </a:r>
            <a:r>
              <a:rPr lang="de-DE" dirty="0" err="1"/>
              <a:t>Zurich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37F-DEDE-41AD-ADC5-449307357CE0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2865-2215-4386-9B1D-AC3442EC6074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10AA-DBBF-4726-ADD3-C29CBC3981DB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Kombination Bild und Text</a:t>
            </a:r>
          </a:p>
          <a:p>
            <a:pPr marL="0" indent="0">
              <a:buNone/>
            </a:pPr>
            <a:r>
              <a:rPr lang="de-CH" dirty="0"/>
              <a:t>Lauftext.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610A-1EED-451E-B571-30AFDF1EF2F1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Kombination Bild und Text</a:t>
            </a:r>
          </a:p>
          <a:p>
            <a:pPr marL="0" indent="0">
              <a:buNone/>
            </a:pPr>
            <a:r>
              <a:rPr lang="de-CH" dirty="0"/>
              <a:t>Lauftext.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FB77-BE4F-4F5A-9962-E7BCEF4A4059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der Tabelle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21110477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/>
                        <a:t>Spaltenüberschrift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A3CF-AF90-4C24-B874-8693D57D632A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Zürich</a:t>
            </a:r>
          </a:p>
          <a:p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Organisationseinheit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Gebäude Raum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Strasse Hausnummer</a:t>
            </a:r>
            <a:br>
              <a:rPr lang="de-CH"/>
            </a:br>
            <a:r>
              <a:rPr lang="de-CH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0000 Ort</a:t>
            </a:r>
          </a:p>
          <a:p>
            <a:endParaRPr lang="de-DE" dirty="0"/>
          </a:p>
          <a:p>
            <a:r>
              <a:rPr lang="de-DE" dirty="0"/>
              <a:t>www.abcd.ethz.ch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(Motivation &amp; Problem Statement)</a:t>
            </a:r>
          </a:p>
          <a:p>
            <a:r>
              <a:rPr lang="en-GB" dirty="0"/>
              <a:t>Introduction to </a:t>
            </a:r>
            <a:r>
              <a:rPr lang="en-GB" dirty="0" err="1"/>
              <a:t>MedSAM</a:t>
            </a:r>
            <a:endParaRPr lang="en-GB" dirty="0"/>
          </a:p>
          <a:p>
            <a:r>
              <a:rPr lang="en-GB" dirty="0"/>
              <a:t>Methodology</a:t>
            </a:r>
          </a:p>
          <a:p>
            <a:r>
              <a:rPr lang="en-GB" dirty="0"/>
              <a:t>Experimental Results</a:t>
            </a:r>
          </a:p>
          <a:p>
            <a:r>
              <a:rPr lang="en-GB" dirty="0"/>
              <a:t>Discussion &amp; Limitations</a:t>
            </a:r>
          </a:p>
          <a:p>
            <a:r>
              <a:rPr lang="en-GB" dirty="0"/>
              <a:t>Conclusion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Medical image segmentation is crucial for identifying organs, lesions, and tissues</a:t>
            </a:r>
          </a:p>
          <a:p>
            <a:r>
              <a:rPr lang="en-GB" dirty="0"/>
              <a:t>Manual segmentation is accurate but time-consuming and </a:t>
            </a:r>
            <a:r>
              <a:rPr lang="en-GB" dirty="0" err="1"/>
              <a:t>labor-intensive</a:t>
            </a:r>
            <a:endParaRPr lang="en-GB" dirty="0"/>
          </a:p>
          <a:p>
            <a:r>
              <a:rPr lang="en-GB" dirty="0"/>
              <a:t>Existing models improve efficiency but are task-specific, limiting generalization</a:t>
            </a:r>
          </a:p>
          <a:p>
            <a:r>
              <a:rPr lang="en-GB" dirty="0"/>
              <a:t>SAM requires prompts (e.g., points, boxes) like interactive segmentation but lacks accuracy on weak boundaries or low-contrast medical images</a:t>
            </a:r>
          </a:p>
          <a:p>
            <a:r>
              <a:rPr lang="en-GB" dirty="0"/>
              <a:t>Key goal: Develop a universal medical segmentation model that is versatile, consistent, and clinically applicable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B327-839C-4A2D-B2E8-7E49B2F41E4B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758-A2CB-8BB4-F879-B2F39BC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Introducing MedSAM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D483-F03E-A083-1B89-E0BCE386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refined version of SAM, tailored for medical image segmentation.</a:t>
            </a:r>
          </a:p>
          <a:p>
            <a:r>
              <a:rPr lang="en-GB" dirty="0"/>
              <a:t>Fine-tuned on 1M+ medical image-mask pairs to handle diverse medical imaging modalities.</a:t>
            </a:r>
          </a:p>
          <a:p>
            <a:r>
              <a:rPr lang="en-GB" dirty="0"/>
              <a:t>Maintains prompt-based segmentation like SAM but with higher accuracy on medical images.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C4B1-0474-1399-8FF6-878FA793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FE05-AB0F-7460-3986-2D8A7B0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49D2-C604-6AFF-5873-C8B211E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639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5048-AF5F-4C0C-871E-871A72FE1BDB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Fussnote.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0051-2A47-4E27-9600-85B6B6FA0AD7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6C31-76A5-45AD-BB80-3AEFA419E9E5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A0AA-1BCE-4639-8006-3089BF036293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ein Zwischentitel,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C99-E3C0-43DD-8B41-101A5AEBBFD8}" type="datetime1">
              <a:rPr lang="de-CH" noProof="0" smtClean="0"/>
              <a:t>12.03.25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65</TotalTime>
  <Words>1057</Words>
  <Application>Microsoft Macintosh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Symbol</vt:lpstr>
      <vt:lpstr>ETH Zürich</vt:lpstr>
      <vt:lpstr>Segment Anything in Medical Images </vt:lpstr>
      <vt:lpstr>Agenda</vt:lpstr>
      <vt:lpstr>Motivation</vt:lpstr>
      <vt:lpstr>Introducing MedSAM</vt:lpstr>
      <vt:lpstr>Hier steht der Folientitel</vt:lpstr>
      <vt:lpstr>Hier steht der Folientitel</vt:lpstr>
      <vt:lpstr>Hier steht der Folientitel</vt:lpstr>
      <vt:lpstr>Hier steht der Folientitel</vt:lpstr>
      <vt:lpstr>Hier steht ein Zwischentitel, ggf. auch über zwei Zeilen</vt:lpstr>
      <vt:lpstr>Hier steht der Folientitel, ggf. auch über zwei Zeilen</vt:lpstr>
      <vt:lpstr>PowerPoint Presentation</vt:lpstr>
      <vt:lpstr>Hier steht der Folientitel</vt:lpstr>
      <vt:lpstr>Hier steht der Folientitel</vt:lpstr>
      <vt:lpstr>Hier steht der Folientitel, ggf. auch über zwei Zeilen</vt:lpstr>
      <vt:lpstr>Hier steht der Folientitel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 Gardoni</dc:creator>
  <cp:lastModifiedBy>Gian Gardoni</cp:lastModifiedBy>
  <cp:revision>1</cp:revision>
  <dcterms:created xsi:type="dcterms:W3CDTF">2025-03-12T05:57:10Z</dcterms:created>
  <dcterms:modified xsi:type="dcterms:W3CDTF">2025-03-12T07:03:06Z</dcterms:modified>
</cp:coreProperties>
</file>