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62" r:id="rId13"/>
    <p:sldId id="263" r:id="rId14"/>
    <p:sldId id="264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7E4D08-BAEB-35E8-8A6A-A73E74EBE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Film ajánló applikáció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058A21-8EB1-7869-5163-F59AA33FE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Gárdonyi Márk</a:t>
            </a:r>
          </a:p>
          <a:p>
            <a:r>
              <a:rPr lang="hu-HU" dirty="0" err="1"/>
              <a:t>Újratervezés</a:t>
            </a:r>
            <a:r>
              <a:rPr lang="hu-HU" dirty="0"/>
              <a:t> 2.0 – Java vállalati backend fejlesztő képzés</a:t>
            </a:r>
          </a:p>
        </p:txBody>
      </p:sp>
    </p:spTree>
    <p:extLst>
      <p:ext uri="{BB962C8B-B14F-4D97-AF65-F5344CB8AC3E}">
        <p14:creationId xmlns:p14="http://schemas.microsoft.com/office/powerpoint/2010/main" val="416442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2D8B4-2DE4-EF34-DA4F-B6E785E0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 – ajánlások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064054A-E484-E298-ACA0-CFB53A5390C8}"/>
              </a:ext>
            </a:extLst>
          </p:cNvPr>
          <p:cNvSpPr txBox="1"/>
          <p:nvPr/>
        </p:nvSpPr>
        <p:spPr>
          <a:xfrm>
            <a:off x="1371600" y="18023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DCC58DC-EAAE-446B-3674-C374EB6D4DD4}"/>
              </a:ext>
            </a:extLst>
          </p:cNvPr>
          <p:cNvSpPr txBox="1"/>
          <p:nvPr/>
        </p:nvSpPr>
        <p:spPr>
          <a:xfrm>
            <a:off x="1370434" y="2438462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/login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600704-FD1C-9292-16B7-859C3392FFFD}"/>
              </a:ext>
            </a:extLst>
          </p:cNvPr>
          <p:cNvSpPr txBox="1"/>
          <p:nvPr/>
        </p:nvSpPr>
        <p:spPr>
          <a:xfrm>
            <a:off x="1370434" y="30596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0A75535-70FB-30D4-5BD1-6C9D7FFB4660}"/>
              </a:ext>
            </a:extLst>
          </p:cNvPr>
          <p:cNvSpPr txBox="1"/>
          <p:nvPr/>
        </p:nvSpPr>
        <p:spPr>
          <a:xfrm>
            <a:off x="1370434" y="3708923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ECD8BA2-A9A7-0B90-4BD9-2F713C8BA1B7}"/>
              </a:ext>
            </a:extLst>
          </p:cNvPr>
          <p:cNvSpPr txBox="1"/>
          <p:nvPr/>
        </p:nvSpPr>
        <p:spPr>
          <a:xfrm>
            <a:off x="1370434" y="435159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genre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71322B1-0A7E-29C4-459C-FD24649D00D0}"/>
              </a:ext>
            </a:extLst>
          </p:cNvPr>
          <p:cNvSpPr txBox="1"/>
          <p:nvPr/>
        </p:nvSpPr>
        <p:spPr>
          <a:xfrm>
            <a:off x="1370434" y="5615479"/>
            <a:ext cx="20193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/</a:t>
            </a:r>
            <a:r>
              <a:rPr lang="hu-HU" b="1" dirty="0" err="1"/>
              <a:t>recommendation</a:t>
            </a:r>
            <a:endParaRPr lang="hu-HU" b="1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F982E57-C3F7-7737-D43E-E76E278D893E}"/>
              </a:ext>
            </a:extLst>
          </p:cNvPr>
          <p:cNvSpPr txBox="1"/>
          <p:nvPr/>
        </p:nvSpPr>
        <p:spPr>
          <a:xfrm>
            <a:off x="1370434" y="4972804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7289D59-D367-2F3E-6167-ECE672B6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07" y="4606938"/>
            <a:ext cx="4756942" cy="13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1D96CA-1D1C-5338-7928-214DAD7C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ajánlás rögzítése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7C0607-3F03-9A85-9D33-29F8B3C5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33" y="1466850"/>
            <a:ext cx="10689934" cy="1626929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17E0EC7-1F2F-0564-4B85-923A5E5B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2" y="3198394"/>
            <a:ext cx="9218453" cy="28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0C2BC-4C24-1EB1-4FB6-D9EC1465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Ajánlás módosítása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113494B-8217-BE46-D985-EB543C04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6807"/>
            <a:ext cx="9379746" cy="14859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CD1E438-C1B5-AF79-6CD8-A1A3F677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128563"/>
            <a:ext cx="9379747" cy="24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7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2A6B6B-4B50-2FA5-81D4-E7E68E8C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Ajánlás törlése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9BC6B56-FC9C-38FF-7874-25C27C04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23" y="2725078"/>
            <a:ext cx="9500553" cy="14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6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55F2B-3CB6-6A29-B44A-A9C16B75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Ajánlás törlése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5A0AD5-2E0C-5158-9C20-917F1FB2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737634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89C7BC-1FDF-355E-E3AE-C45EB749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0DFB49-98E0-10BE-D8CC-97C24735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 után aktiváló e-mail kiküldése</a:t>
            </a:r>
          </a:p>
          <a:p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felhaszáló</a:t>
            </a:r>
            <a:r>
              <a:rPr lang="hu-HU" dirty="0"/>
              <a:t> bevezetése</a:t>
            </a:r>
          </a:p>
          <a:p>
            <a:r>
              <a:rPr lang="hu-HU" dirty="0"/>
              <a:t>Bizonyos tartalmak láthatóvá tétele bejelentkezés nélkül</a:t>
            </a:r>
          </a:p>
          <a:p>
            <a:r>
              <a:rPr lang="hu-HU" dirty="0"/>
              <a:t>Keresés (pl. film cím) részleges egyezés alapján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628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D8F63E2-8BA4-F8FC-E047-8BAACFC2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28982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Köszönöm</a:t>
            </a:r>
            <a:r>
              <a:rPr lang="en-US" sz="7200" cap="all" dirty="0"/>
              <a:t> a </a:t>
            </a:r>
            <a:r>
              <a:rPr lang="en-US" sz="7200" cap="all" dirty="0" err="1"/>
              <a:t>figyelmet</a:t>
            </a:r>
            <a:r>
              <a:rPr lang="en-US" sz="7200" cap="all" dirty="0"/>
              <a:t>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2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7D5E6A-13C9-7BD1-2A0A-5C29B6F2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Megoldandó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4EA92-21F6-0503-578B-7EF683FA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0220"/>
            <a:ext cx="9601200" cy="4842588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Film adatbázis létrehozása regisztrált felhasználók számára, amely</a:t>
            </a:r>
          </a:p>
          <a:p>
            <a:pPr lvl="1"/>
            <a:r>
              <a:rPr lang="hu-HU" dirty="0"/>
              <a:t>tárolja a filmek alapadatait, és</a:t>
            </a:r>
          </a:p>
          <a:p>
            <a:pPr lvl="1"/>
            <a:r>
              <a:rPr lang="hu-HU" dirty="0"/>
              <a:t>lehetővé teszi a felhasználóknak, hogy a filmeket pontozzák, valamint</a:t>
            </a:r>
          </a:p>
          <a:p>
            <a:pPr lvl="1"/>
            <a:r>
              <a:rPr lang="hu-HU" dirty="0"/>
              <a:t>(opcionálisan) ajánlásokat írjanak.</a:t>
            </a:r>
          </a:p>
          <a:p>
            <a:r>
              <a:rPr lang="hu-HU" dirty="0"/>
              <a:t>Az adatbázisban lévő filmek </a:t>
            </a:r>
          </a:p>
          <a:p>
            <a:pPr lvl="1"/>
            <a:r>
              <a:rPr lang="hu-HU" dirty="0"/>
              <a:t>listázhatóak a pontszám alapján sorba rendezve, valamint</a:t>
            </a:r>
          </a:p>
          <a:p>
            <a:pPr lvl="1"/>
            <a:r>
              <a:rPr lang="hu-HU" dirty="0"/>
              <a:t>kereshetőek </a:t>
            </a:r>
            <a:r>
              <a:rPr lang="hu-HU" dirty="0" err="1"/>
              <a:t>id</a:t>
            </a:r>
            <a:r>
              <a:rPr lang="hu-HU" dirty="0"/>
              <a:t> vagy cím alapján.</a:t>
            </a:r>
          </a:p>
          <a:p>
            <a:r>
              <a:rPr lang="hu-HU" dirty="0"/>
              <a:t>Listázhatóak egy adott </a:t>
            </a:r>
          </a:p>
          <a:p>
            <a:pPr lvl="1"/>
            <a:r>
              <a:rPr lang="hu-HU" dirty="0"/>
              <a:t>rendező, illetve </a:t>
            </a:r>
          </a:p>
          <a:p>
            <a:pPr lvl="1"/>
            <a:r>
              <a:rPr lang="hu-HU" dirty="0"/>
              <a:t>színész/színésznő filmjei.</a:t>
            </a:r>
          </a:p>
          <a:p>
            <a:r>
              <a:rPr lang="hu-HU" dirty="0"/>
              <a:t>A felhasználók új </a:t>
            </a:r>
          </a:p>
          <a:p>
            <a:pPr lvl="1"/>
            <a:r>
              <a:rPr lang="hu-HU" dirty="0"/>
              <a:t>színészeket, </a:t>
            </a:r>
          </a:p>
          <a:p>
            <a:pPr lvl="1"/>
            <a:r>
              <a:rPr lang="hu-HU" dirty="0"/>
              <a:t>rendezőket, </a:t>
            </a:r>
          </a:p>
          <a:p>
            <a:pPr lvl="1"/>
            <a:r>
              <a:rPr lang="hu-HU" dirty="0"/>
              <a:t>műfajokat, </a:t>
            </a:r>
          </a:p>
          <a:p>
            <a:pPr lvl="1"/>
            <a:r>
              <a:rPr lang="hu-HU" dirty="0"/>
              <a:t>filmeket, és </a:t>
            </a:r>
          </a:p>
          <a:p>
            <a:pPr lvl="1"/>
            <a:r>
              <a:rPr lang="hu-HU" dirty="0"/>
              <a:t>ajánlásokat vihetnek fel,</a:t>
            </a:r>
          </a:p>
          <a:p>
            <a:r>
              <a:rPr lang="hu-HU" dirty="0"/>
              <a:t>Továbbá módosíthatják vagy törölhetik a saját maguk által adott ajánlásokat.</a:t>
            </a:r>
          </a:p>
        </p:txBody>
      </p:sp>
    </p:spTree>
    <p:extLst>
      <p:ext uri="{BB962C8B-B14F-4D97-AF65-F5344CB8AC3E}">
        <p14:creationId xmlns:p14="http://schemas.microsoft.com/office/powerpoint/2010/main" val="59480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DBBC1F-1EAF-9E39-9C0D-5DEDA398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68D621-5D07-74E4-689E-463450BD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8</a:t>
            </a:r>
          </a:p>
          <a:p>
            <a:r>
              <a:rPr lang="hu-HU" dirty="0"/>
              <a:t>Spring Boot</a:t>
            </a:r>
          </a:p>
          <a:p>
            <a:r>
              <a:rPr lang="hu-HU" dirty="0" err="1"/>
              <a:t>Gradle</a:t>
            </a:r>
            <a:endParaRPr lang="hu-HU" dirty="0"/>
          </a:p>
          <a:p>
            <a:r>
              <a:rPr lang="hu-HU" dirty="0" err="1"/>
              <a:t>MySQL</a:t>
            </a:r>
            <a:endParaRPr lang="hu-HU" dirty="0"/>
          </a:p>
          <a:p>
            <a:r>
              <a:rPr lang="hu-HU" dirty="0" err="1"/>
              <a:t>Flyway</a:t>
            </a:r>
            <a:endParaRPr lang="hu-HU" dirty="0"/>
          </a:p>
          <a:p>
            <a:r>
              <a:rPr lang="hu-HU" dirty="0" err="1"/>
              <a:t>JUnit</a:t>
            </a:r>
            <a:r>
              <a:rPr lang="hu-HU" dirty="0"/>
              <a:t> 5</a:t>
            </a:r>
          </a:p>
          <a:p>
            <a:r>
              <a:rPr lang="hu-HU" dirty="0"/>
              <a:t>Lombok</a:t>
            </a:r>
          </a:p>
        </p:txBody>
      </p:sp>
    </p:spTree>
    <p:extLst>
      <p:ext uri="{BB962C8B-B14F-4D97-AF65-F5344CB8AC3E}">
        <p14:creationId xmlns:p14="http://schemas.microsoft.com/office/powerpoint/2010/main" val="363445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C30F51-6337-0054-3B39-5C60C6A6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szerkezet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EABA88-2383-FC4F-F193-DFA3BB7D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49780"/>
            <a:ext cx="10896600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4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2D8B4-2DE4-EF34-DA4F-B6E785E0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 – regisztráció, login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064054A-E484-E298-ACA0-CFB53A5390C8}"/>
              </a:ext>
            </a:extLst>
          </p:cNvPr>
          <p:cNvSpPr txBox="1"/>
          <p:nvPr/>
        </p:nvSpPr>
        <p:spPr>
          <a:xfrm>
            <a:off x="1370434" y="1802368"/>
            <a:ext cx="20193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/</a:t>
            </a:r>
            <a:r>
              <a:rPr lang="hu-HU" b="1" dirty="0" err="1"/>
              <a:t>register</a:t>
            </a:r>
            <a:endParaRPr lang="hu-HU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DCC58DC-EAAE-446B-3674-C374EB6D4DD4}"/>
              </a:ext>
            </a:extLst>
          </p:cNvPr>
          <p:cNvSpPr txBox="1"/>
          <p:nvPr/>
        </p:nvSpPr>
        <p:spPr>
          <a:xfrm>
            <a:off x="1370434" y="2438462"/>
            <a:ext cx="20193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/login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600704-FD1C-9292-16B7-859C3392FFFD}"/>
              </a:ext>
            </a:extLst>
          </p:cNvPr>
          <p:cNvSpPr txBox="1"/>
          <p:nvPr/>
        </p:nvSpPr>
        <p:spPr>
          <a:xfrm>
            <a:off x="1370434" y="30596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0A75535-70FB-30D4-5BD1-6C9D7FFB4660}"/>
              </a:ext>
            </a:extLst>
          </p:cNvPr>
          <p:cNvSpPr txBox="1"/>
          <p:nvPr/>
        </p:nvSpPr>
        <p:spPr>
          <a:xfrm>
            <a:off x="1370434" y="3708923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ECD8BA2-A9A7-0B90-4BD9-2F713C8BA1B7}"/>
              </a:ext>
            </a:extLst>
          </p:cNvPr>
          <p:cNvSpPr txBox="1"/>
          <p:nvPr/>
        </p:nvSpPr>
        <p:spPr>
          <a:xfrm>
            <a:off x="1370434" y="435159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genre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71322B1-0A7E-29C4-459C-FD24649D00D0}"/>
              </a:ext>
            </a:extLst>
          </p:cNvPr>
          <p:cNvSpPr txBox="1"/>
          <p:nvPr/>
        </p:nvSpPr>
        <p:spPr>
          <a:xfrm>
            <a:off x="1370434" y="5615479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F982E57-C3F7-7737-D43E-E76E278D893E}"/>
              </a:ext>
            </a:extLst>
          </p:cNvPr>
          <p:cNvSpPr txBox="1"/>
          <p:nvPr/>
        </p:nvSpPr>
        <p:spPr>
          <a:xfrm>
            <a:off x="1370434" y="4972804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F04C0A81-6BF5-6699-60B1-A5CBB72C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56" y="1801831"/>
            <a:ext cx="4651784" cy="39031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522868B-5B63-9D1E-BAEE-9A4E7800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56" y="2438462"/>
            <a:ext cx="4651784" cy="3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6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2D8B4-2DE4-EF34-DA4F-B6E785E0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 – színészek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064054A-E484-E298-ACA0-CFB53A5390C8}"/>
              </a:ext>
            </a:extLst>
          </p:cNvPr>
          <p:cNvSpPr txBox="1"/>
          <p:nvPr/>
        </p:nvSpPr>
        <p:spPr>
          <a:xfrm>
            <a:off x="1371600" y="18023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DCC58DC-EAAE-446B-3674-C374EB6D4DD4}"/>
              </a:ext>
            </a:extLst>
          </p:cNvPr>
          <p:cNvSpPr txBox="1"/>
          <p:nvPr/>
        </p:nvSpPr>
        <p:spPr>
          <a:xfrm>
            <a:off x="1370434" y="2438462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/login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600704-FD1C-9292-16B7-859C3392FFFD}"/>
              </a:ext>
            </a:extLst>
          </p:cNvPr>
          <p:cNvSpPr txBox="1"/>
          <p:nvPr/>
        </p:nvSpPr>
        <p:spPr>
          <a:xfrm>
            <a:off x="1370434" y="3059668"/>
            <a:ext cx="20193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/</a:t>
            </a:r>
            <a:r>
              <a:rPr lang="hu-HU" b="1" dirty="0" err="1"/>
              <a:t>actor</a:t>
            </a:r>
            <a:endParaRPr lang="hu-HU" b="1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0A75535-70FB-30D4-5BD1-6C9D7FFB4660}"/>
              </a:ext>
            </a:extLst>
          </p:cNvPr>
          <p:cNvSpPr txBox="1"/>
          <p:nvPr/>
        </p:nvSpPr>
        <p:spPr>
          <a:xfrm>
            <a:off x="1370434" y="3708923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ECD8BA2-A9A7-0B90-4BD9-2F713C8BA1B7}"/>
              </a:ext>
            </a:extLst>
          </p:cNvPr>
          <p:cNvSpPr txBox="1"/>
          <p:nvPr/>
        </p:nvSpPr>
        <p:spPr>
          <a:xfrm>
            <a:off x="1370434" y="435159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genre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71322B1-0A7E-29C4-459C-FD24649D00D0}"/>
              </a:ext>
            </a:extLst>
          </p:cNvPr>
          <p:cNvSpPr txBox="1"/>
          <p:nvPr/>
        </p:nvSpPr>
        <p:spPr>
          <a:xfrm>
            <a:off x="1370434" y="5615479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F982E57-C3F7-7737-D43E-E76E278D893E}"/>
              </a:ext>
            </a:extLst>
          </p:cNvPr>
          <p:cNvSpPr txBox="1"/>
          <p:nvPr/>
        </p:nvSpPr>
        <p:spPr>
          <a:xfrm>
            <a:off x="1370434" y="4972804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4F762BB-0F5F-CC26-753B-0578AB4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19" y="3059668"/>
            <a:ext cx="5098682" cy="14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2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2D8B4-2DE4-EF34-DA4F-B6E785E0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 – rendezők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064054A-E484-E298-ACA0-CFB53A5390C8}"/>
              </a:ext>
            </a:extLst>
          </p:cNvPr>
          <p:cNvSpPr txBox="1"/>
          <p:nvPr/>
        </p:nvSpPr>
        <p:spPr>
          <a:xfrm>
            <a:off x="1371600" y="18023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DCC58DC-EAAE-446B-3674-C374EB6D4DD4}"/>
              </a:ext>
            </a:extLst>
          </p:cNvPr>
          <p:cNvSpPr txBox="1"/>
          <p:nvPr/>
        </p:nvSpPr>
        <p:spPr>
          <a:xfrm>
            <a:off x="1370434" y="2438462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/login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600704-FD1C-9292-16B7-859C3392FFFD}"/>
              </a:ext>
            </a:extLst>
          </p:cNvPr>
          <p:cNvSpPr txBox="1"/>
          <p:nvPr/>
        </p:nvSpPr>
        <p:spPr>
          <a:xfrm>
            <a:off x="1370434" y="30596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0A75535-70FB-30D4-5BD1-6C9D7FFB4660}"/>
              </a:ext>
            </a:extLst>
          </p:cNvPr>
          <p:cNvSpPr txBox="1"/>
          <p:nvPr/>
        </p:nvSpPr>
        <p:spPr>
          <a:xfrm>
            <a:off x="1370434" y="3708923"/>
            <a:ext cx="20193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/</a:t>
            </a:r>
            <a:r>
              <a:rPr lang="hu-HU" b="1" dirty="0" err="1"/>
              <a:t>director</a:t>
            </a:r>
            <a:endParaRPr lang="hu-HU" b="1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ECD8BA2-A9A7-0B90-4BD9-2F713C8BA1B7}"/>
              </a:ext>
            </a:extLst>
          </p:cNvPr>
          <p:cNvSpPr txBox="1"/>
          <p:nvPr/>
        </p:nvSpPr>
        <p:spPr>
          <a:xfrm>
            <a:off x="1370434" y="435159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genre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71322B1-0A7E-29C4-459C-FD24649D00D0}"/>
              </a:ext>
            </a:extLst>
          </p:cNvPr>
          <p:cNvSpPr txBox="1"/>
          <p:nvPr/>
        </p:nvSpPr>
        <p:spPr>
          <a:xfrm>
            <a:off x="1370434" y="5615479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F982E57-C3F7-7737-D43E-E76E278D893E}"/>
              </a:ext>
            </a:extLst>
          </p:cNvPr>
          <p:cNvSpPr txBox="1"/>
          <p:nvPr/>
        </p:nvSpPr>
        <p:spPr>
          <a:xfrm>
            <a:off x="1370434" y="4972804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1891299E-9DB0-074B-C298-8167BEE3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86" y="3708923"/>
            <a:ext cx="5052797" cy="14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1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2D8B4-2DE4-EF34-DA4F-B6E785E0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 – műfajok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064054A-E484-E298-ACA0-CFB53A5390C8}"/>
              </a:ext>
            </a:extLst>
          </p:cNvPr>
          <p:cNvSpPr txBox="1"/>
          <p:nvPr/>
        </p:nvSpPr>
        <p:spPr>
          <a:xfrm>
            <a:off x="1371600" y="18023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DCC58DC-EAAE-446B-3674-C374EB6D4DD4}"/>
              </a:ext>
            </a:extLst>
          </p:cNvPr>
          <p:cNvSpPr txBox="1"/>
          <p:nvPr/>
        </p:nvSpPr>
        <p:spPr>
          <a:xfrm>
            <a:off x="1370434" y="2438462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/login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600704-FD1C-9292-16B7-859C3392FFFD}"/>
              </a:ext>
            </a:extLst>
          </p:cNvPr>
          <p:cNvSpPr txBox="1"/>
          <p:nvPr/>
        </p:nvSpPr>
        <p:spPr>
          <a:xfrm>
            <a:off x="1370434" y="30596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0A75535-70FB-30D4-5BD1-6C9D7FFB4660}"/>
              </a:ext>
            </a:extLst>
          </p:cNvPr>
          <p:cNvSpPr txBox="1"/>
          <p:nvPr/>
        </p:nvSpPr>
        <p:spPr>
          <a:xfrm>
            <a:off x="1370434" y="3708923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ECD8BA2-A9A7-0B90-4BD9-2F713C8BA1B7}"/>
              </a:ext>
            </a:extLst>
          </p:cNvPr>
          <p:cNvSpPr txBox="1"/>
          <p:nvPr/>
        </p:nvSpPr>
        <p:spPr>
          <a:xfrm>
            <a:off x="1370434" y="4351598"/>
            <a:ext cx="20193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/</a:t>
            </a:r>
            <a:r>
              <a:rPr lang="hu-HU" b="1" dirty="0" err="1"/>
              <a:t>genre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71322B1-0A7E-29C4-459C-FD24649D00D0}"/>
              </a:ext>
            </a:extLst>
          </p:cNvPr>
          <p:cNvSpPr txBox="1"/>
          <p:nvPr/>
        </p:nvSpPr>
        <p:spPr>
          <a:xfrm>
            <a:off x="1370434" y="5615479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F982E57-C3F7-7737-D43E-E76E278D893E}"/>
              </a:ext>
            </a:extLst>
          </p:cNvPr>
          <p:cNvSpPr txBox="1"/>
          <p:nvPr/>
        </p:nvSpPr>
        <p:spPr>
          <a:xfrm>
            <a:off x="1370434" y="4972804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254C6437-07E6-3BC1-8D96-1BBE38CA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47" y="4351598"/>
            <a:ext cx="5104821" cy="9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0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2D8B4-2DE4-EF34-DA4F-B6E785E0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 – filmek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064054A-E484-E298-ACA0-CFB53A5390C8}"/>
              </a:ext>
            </a:extLst>
          </p:cNvPr>
          <p:cNvSpPr txBox="1"/>
          <p:nvPr/>
        </p:nvSpPr>
        <p:spPr>
          <a:xfrm>
            <a:off x="1371600" y="18023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DCC58DC-EAAE-446B-3674-C374EB6D4DD4}"/>
              </a:ext>
            </a:extLst>
          </p:cNvPr>
          <p:cNvSpPr txBox="1"/>
          <p:nvPr/>
        </p:nvSpPr>
        <p:spPr>
          <a:xfrm>
            <a:off x="1370434" y="2438462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/login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600704-FD1C-9292-16B7-859C3392FFFD}"/>
              </a:ext>
            </a:extLst>
          </p:cNvPr>
          <p:cNvSpPr txBox="1"/>
          <p:nvPr/>
        </p:nvSpPr>
        <p:spPr>
          <a:xfrm>
            <a:off x="1370434" y="305966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0A75535-70FB-30D4-5BD1-6C9D7FFB4660}"/>
              </a:ext>
            </a:extLst>
          </p:cNvPr>
          <p:cNvSpPr txBox="1"/>
          <p:nvPr/>
        </p:nvSpPr>
        <p:spPr>
          <a:xfrm>
            <a:off x="1370434" y="3708923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director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ECD8BA2-A9A7-0B90-4BD9-2F713C8BA1B7}"/>
              </a:ext>
            </a:extLst>
          </p:cNvPr>
          <p:cNvSpPr txBox="1"/>
          <p:nvPr/>
        </p:nvSpPr>
        <p:spPr>
          <a:xfrm>
            <a:off x="1370434" y="4351598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genre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71322B1-0A7E-29C4-459C-FD24649D00D0}"/>
              </a:ext>
            </a:extLst>
          </p:cNvPr>
          <p:cNvSpPr txBox="1"/>
          <p:nvPr/>
        </p:nvSpPr>
        <p:spPr>
          <a:xfrm>
            <a:off x="1370434" y="5615479"/>
            <a:ext cx="20193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F982E57-C3F7-7737-D43E-E76E278D893E}"/>
              </a:ext>
            </a:extLst>
          </p:cNvPr>
          <p:cNvSpPr txBox="1"/>
          <p:nvPr/>
        </p:nvSpPr>
        <p:spPr>
          <a:xfrm>
            <a:off x="1370434" y="4972804"/>
            <a:ext cx="20193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/>
              <a:t>/</a:t>
            </a:r>
            <a:r>
              <a:rPr lang="hu-HU" b="1" dirty="0" err="1"/>
              <a:t>movie</a:t>
            </a:r>
            <a:endParaRPr lang="hu-HU" b="1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1FB810D6-691E-7F25-B998-C01AFF36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80" y="3431148"/>
            <a:ext cx="4919778" cy="19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8904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450</TotalTime>
  <Words>258</Words>
  <Application>Microsoft Office PowerPoint</Application>
  <PresentationFormat>Szélesvásznú</PresentationFormat>
  <Paragraphs>88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8" baseType="lpstr">
      <vt:lpstr>Franklin Gothic Book</vt:lpstr>
      <vt:lpstr>Körülvágás</vt:lpstr>
      <vt:lpstr>Film ajánló applikáció</vt:lpstr>
      <vt:lpstr>Megoldandó feladat</vt:lpstr>
      <vt:lpstr>Technológiák</vt:lpstr>
      <vt:lpstr>Adatbázis szerkezet</vt:lpstr>
      <vt:lpstr>Áttekintés – regisztráció, login</vt:lpstr>
      <vt:lpstr>Áttekintés – színészek</vt:lpstr>
      <vt:lpstr>Áttekintés – rendezők</vt:lpstr>
      <vt:lpstr>Áttekintés – műfajok</vt:lpstr>
      <vt:lpstr>Áttekintés – filmek</vt:lpstr>
      <vt:lpstr>Áttekintés – ajánlások</vt:lpstr>
      <vt:lpstr>Új ajánlás rögzítése</vt:lpstr>
      <vt:lpstr>Ajánlás módosítása</vt:lpstr>
      <vt:lpstr>Ajánlás törlése</vt:lpstr>
      <vt:lpstr>Ajánlás törlése</vt:lpstr>
      <vt:lpstr>Fejlesztési lehetőségek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ajánló applikáció</dc:title>
  <dc:creator>Márk Gárdonyi</dc:creator>
  <cp:lastModifiedBy>Márk Gárdonyi</cp:lastModifiedBy>
  <cp:revision>6</cp:revision>
  <dcterms:created xsi:type="dcterms:W3CDTF">2022-06-20T07:07:54Z</dcterms:created>
  <dcterms:modified xsi:type="dcterms:W3CDTF">2022-07-21T07:24:56Z</dcterms:modified>
</cp:coreProperties>
</file>