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Видео хостинг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16529" y="5126805"/>
            <a:ext cx="6513817" cy="102484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sz="2900" dirty="0" smtClean="0"/>
              <a:t>Выполнили</a:t>
            </a:r>
            <a:r>
              <a:rPr lang="en-US" sz="2900" dirty="0" smtClean="0"/>
              <a:t>:</a:t>
            </a:r>
            <a:r>
              <a:rPr lang="ru-RU" sz="2900" dirty="0" smtClean="0"/>
              <a:t> </a:t>
            </a:r>
            <a:r>
              <a:rPr lang="ru-RU" sz="2900" dirty="0" err="1" smtClean="0"/>
              <a:t>Дивиров</a:t>
            </a:r>
            <a:r>
              <a:rPr lang="ru-RU" sz="2900" dirty="0" smtClean="0"/>
              <a:t> Арсен , Ишимбаев Максим, Гареев Булат</a:t>
            </a:r>
          </a:p>
          <a:p>
            <a:pPr algn="l"/>
            <a:r>
              <a:rPr lang="ru-RU" sz="2900" dirty="0">
                <a:solidFill>
                  <a:schemeClr val="bg1"/>
                </a:solidFill>
                <a:cs typeface="Times New Roman" panose="02020603050405020304" pitchFamily="18" charset="0"/>
              </a:rPr>
              <a:t>Лицей Академии Яндекс </a:t>
            </a:r>
          </a:p>
          <a:p>
            <a:pPr algn="l"/>
            <a:r>
              <a:rPr lang="ru-RU" sz="2900" dirty="0">
                <a:solidFill>
                  <a:schemeClr val="bg1"/>
                </a:solidFill>
                <a:cs typeface="Times New Roman" panose="02020603050405020304" pitchFamily="18" charset="0"/>
              </a:rPr>
              <a:t>г.</a:t>
            </a:r>
            <a:r>
              <a:rPr lang="en-US" sz="29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2900" dirty="0">
                <a:solidFill>
                  <a:schemeClr val="bg1"/>
                </a:solidFill>
                <a:cs typeface="Times New Roman" panose="02020603050405020304" pitchFamily="18" charset="0"/>
              </a:rPr>
              <a:t>Уфа, Технопарк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4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241" y="609600"/>
            <a:ext cx="11087383" cy="135636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проекте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21241" y="1965960"/>
            <a:ext cx="4417888" cy="408551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хостинг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TOMI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развлекательного контента.</a:t>
            </a:r>
          </a:p>
          <a:p>
            <a:pPr marL="4572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сайт предоставляет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услуги хранения, доставки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показа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возможность загрузки и оценки для каждого видеоролика</a:t>
            </a:r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endParaRPr lang="ru-RU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0888" y="2212540"/>
            <a:ext cx="5947736" cy="28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8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38" y="383569"/>
            <a:ext cx="9875520" cy="859604"/>
          </a:xfrm>
        </p:spPr>
        <p:txBody>
          <a:bodyPr/>
          <a:lstStyle/>
          <a:p>
            <a:r>
              <a:rPr lang="ru-RU" dirty="0" smtClean="0"/>
              <a:t>Страница регистрации пользователя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4148" y="1683696"/>
            <a:ext cx="4754563" cy="3178238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938" y="1683696"/>
            <a:ext cx="6350576" cy="31040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148" y="1683696"/>
            <a:ext cx="4754563" cy="3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002" y="416166"/>
            <a:ext cx="9875520" cy="859604"/>
          </a:xfrm>
        </p:spPr>
        <p:txBody>
          <a:bodyPr/>
          <a:lstStyle/>
          <a:p>
            <a:r>
              <a:rPr lang="ru-RU" dirty="0" smtClean="0"/>
              <a:t>Страница авторизации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002" y="1589948"/>
            <a:ext cx="5599456" cy="27457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87" y="3531766"/>
            <a:ext cx="5411805" cy="26143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909" y="2120798"/>
            <a:ext cx="4625458" cy="39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470" y="609600"/>
            <a:ext cx="9875520" cy="1034265"/>
          </a:xfrm>
        </p:spPr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8470" y="1965960"/>
            <a:ext cx="5328122" cy="252384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1178" y="1965960"/>
            <a:ext cx="4754563" cy="14098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691" y="1961528"/>
            <a:ext cx="4873536" cy="31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30" y="455488"/>
            <a:ext cx="9875520" cy="839056"/>
          </a:xfrm>
        </p:spPr>
        <p:txBody>
          <a:bodyPr/>
          <a:lstStyle/>
          <a:p>
            <a:r>
              <a:rPr lang="ru-RU" dirty="0" smtClean="0"/>
              <a:t>Профиль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4530" y="1553127"/>
            <a:ext cx="5548678" cy="260790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7605" y="2857080"/>
            <a:ext cx="5562857" cy="28713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605" y="3249934"/>
            <a:ext cx="5457113" cy="24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3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404" y="454792"/>
            <a:ext cx="9875520" cy="911671"/>
          </a:xfrm>
        </p:spPr>
        <p:txBody>
          <a:bodyPr/>
          <a:lstStyle/>
          <a:p>
            <a:r>
              <a:rPr lang="ru-RU" dirty="0" smtClean="0"/>
              <a:t>Базы данны</a:t>
            </a:r>
            <a:r>
              <a:rPr lang="ru-RU" dirty="0"/>
              <a:t>х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3404" y="1687862"/>
            <a:ext cx="6893677" cy="22579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04" y="4267189"/>
            <a:ext cx="8048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50</TotalTime>
  <Words>65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Times New Roman</vt:lpstr>
      <vt:lpstr>Базис</vt:lpstr>
      <vt:lpstr>Видео хостинг</vt:lpstr>
      <vt:lpstr>О проекте</vt:lpstr>
      <vt:lpstr>Создание проекта</vt:lpstr>
      <vt:lpstr>Страница регистрации пользователя</vt:lpstr>
      <vt:lpstr>Страница авторизации пользователя</vt:lpstr>
      <vt:lpstr>Основное окно</vt:lpstr>
      <vt:lpstr>Профиль пользователя</vt:lpstr>
      <vt:lpstr>Базы данных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 хостинг</dc:title>
  <dc:creator>HP</dc:creator>
  <cp:lastModifiedBy>HP</cp:lastModifiedBy>
  <cp:revision>6</cp:revision>
  <dcterms:created xsi:type="dcterms:W3CDTF">2022-05-05T16:40:37Z</dcterms:created>
  <dcterms:modified xsi:type="dcterms:W3CDTF">2022-05-05T17:30:49Z</dcterms:modified>
</cp:coreProperties>
</file>