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7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4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0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2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0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4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2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1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4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4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CAA6-8FF9-45DD-BAE3-A554E2844969}" type="datetimeFigureOut">
              <a:rPr lang="en-GB" smtClean="0"/>
              <a:t>15/09/2014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35A92-6C65-468B-B531-2AE240DA0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3408"/>
            <a:ext cx="9252520" cy="714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5085184"/>
            <a:ext cx="7740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rebuchet MS" panose="020B0603020202020204" pitchFamily="34" charset="0"/>
                <a:cs typeface="Aharoni" panose="02010803020104030203" pitchFamily="2" charset="-79"/>
              </a:rPr>
              <a:t>                   </a:t>
            </a:r>
            <a:r>
              <a:rPr lang="en-GB" sz="4400" b="1" dirty="0" smtClean="0">
                <a:latin typeface="Trebuchet MS" panose="020B0603020202020204" pitchFamily="34" charset="0"/>
                <a:cs typeface="Aharoni" panose="02010803020104030203" pitchFamily="2" charset="-79"/>
              </a:rPr>
              <a:t>Saturday    Oct 18</a:t>
            </a:r>
            <a:r>
              <a:rPr lang="en-GB" sz="4400" b="1" baseline="30000" dirty="0" smtClean="0">
                <a:latin typeface="Trebuchet MS" panose="020B0603020202020204" pitchFamily="34" charset="0"/>
                <a:cs typeface="Aharoni" panose="02010803020104030203" pitchFamily="2" charset="-79"/>
              </a:rPr>
              <a:t>th </a:t>
            </a:r>
            <a:r>
              <a:rPr lang="en-GB" sz="4400" b="1" dirty="0" smtClean="0">
                <a:latin typeface="Trebuchet MS" panose="020B0603020202020204" pitchFamily="34" charset="0"/>
                <a:cs typeface="Aharoni" panose="02010803020104030203" pitchFamily="2" charset="-79"/>
              </a:rPr>
              <a:t>    </a:t>
            </a:r>
            <a:endParaRPr lang="en-GB" sz="2800" b="1" dirty="0">
              <a:latin typeface="Trebuchet MS" panose="020B06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6512" y="6597352"/>
            <a:ext cx="7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Broadwater PCC Registered Charity  No. 1133987</a:t>
            </a:r>
          </a:p>
        </p:txBody>
      </p:sp>
    </p:spTree>
    <p:extLst>
      <p:ext uri="{BB962C8B-B14F-4D97-AF65-F5344CB8AC3E}">
        <p14:creationId xmlns:p14="http://schemas.microsoft.com/office/powerpoint/2010/main" val="201891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8</cp:revision>
  <dcterms:created xsi:type="dcterms:W3CDTF">2014-03-22T14:40:00Z</dcterms:created>
  <dcterms:modified xsi:type="dcterms:W3CDTF">2014-09-15T22:16:54Z</dcterms:modified>
</cp:coreProperties>
</file>