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EF5F-2E90-40CC-B1BE-A26FBF25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926A-7CCC-4ACF-B959-4BA168B80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433B-0A34-448F-9345-0F19ED8A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E646-AC7E-45C1-9D16-50C27B58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56EE-5FE8-4940-A7FA-558E12F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4D3-F0B7-428D-BEE7-338EB714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B6AB2-08AF-400C-AEC6-C40CE062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03FB-F225-4FB8-8887-A46E9C79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7821-B950-46D9-AAF6-F3A5D10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D2E2-C1E7-45FC-B99A-CCA51AB6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CD400-5E97-4544-8F7A-BB9E1440C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D9D3-2D7A-4A99-BFCB-BB9F6F6D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D71C-E881-4C97-8F84-698EA220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63A0-BA45-482A-9859-CE0A0053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6A2D-0272-41CA-BCE8-474B678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44-6A3D-47CE-AED2-342AC8DE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3FAC-034A-44BA-9543-99AF4321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1F0A-353F-4126-9AD4-B1EB1204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4E0D-4C41-4C30-8CC4-AEBBCD8A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6235-DA2A-4DC5-A5F7-D2701292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7925-4A9A-4940-9F8E-F3451B33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E8110-6F16-426F-A07D-9324FC93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F94CE-9EEF-4878-B5F7-CF58521F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AD59-AEEE-4624-AFD0-A7D1E3D8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2CC1-1A02-4B9F-BD62-D81F1836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BD2E-83DE-429D-908E-76F5C425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22F5-BE79-438E-A2EB-3ECEB3AE5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4806-B273-4C6C-A007-941DAC62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31EE9-7DE5-43A9-A321-CEF06218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E1A68-C0A9-4FA3-A16C-C78AA057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9A5A-26E1-4650-83C8-7DA5E11C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288-6769-4E18-B0A1-B18B52F2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6FD21-C848-4DFB-8B79-6AA1566D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1347-35FC-4E2B-BF0F-39305D62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A6146-C517-4F1C-A72D-139C1AC9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19586-73B0-4A30-AD2B-2DC25BA55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BCB7-B235-4607-AD53-0238201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F10BC-1AAC-436E-A46D-91D38E70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D666-8379-4928-BC32-90BC4BD3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6992-242D-4BF7-A0F1-D8168199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A5845-F865-4313-8E89-00B4CA66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869CD-89EF-483D-8A9E-76090FA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57B3-4FF3-4DAB-AC60-1A271CA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5948A-8221-4485-8A96-89625026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A21DD-871D-4DAA-A3F4-FFC3EEE5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5AA1B-E7C9-4FB4-9AB6-7BDA0C01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BA8-16A1-4FBC-AB10-42720EE8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32B9-9696-4AF5-9E14-5F44E624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C40C3-A363-4C8B-BAA4-C9B974FB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34FD9-8085-46CD-97DE-707B241C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02F4-2E24-4C7D-8D22-FBF2DA65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58C2B-593F-40CC-B8D6-5EE4D4BA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02F5-80B3-4A3B-B322-7761464F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33B3-F3C2-4E25-BD6B-816A6CB9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B577-2F5C-4173-981B-33ABB95D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3F3D-2276-4C8B-B751-16A0F693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DDCA-E4AA-423C-BFB8-8BAAD841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996C-E4B1-4132-9C14-3558127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3FE3-82A6-4C7B-89FA-B3A1484C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6AC7-A6AB-413D-9BF6-3A92655C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5F30-DFA9-4644-96CB-E0F1CFBB0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6AB2-F80F-4BD2-9A85-F800DBA987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A7A9-62A3-4730-8D9D-331358312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D237-1F94-4D95-ADDD-51337A32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616D-BF75-40AD-83CB-31E74989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EDEC443-CDD0-4652-B6CA-5A3E056C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" y="1390196"/>
            <a:ext cx="1745343" cy="17453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66E5B5-7E68-4A56-8967-E8A2FE9E0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2" y="1390195"/>
            <a:ext cx="1745343" cy="1745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E88DFF-8545-4CF7-AB5A-585EABAE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1390194"/>
            <a:ext cx="1745343" cy="17453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44EFA2-737D-4390-8053-B856C9E80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" y="3186112"/>
            <a:ext cx="1745343" cy="17453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E8FA6C-320E-4FFE-9B14-BCB8B9BDC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2" y="3186111"/>
            <a:ext cx="1745343" cy="17453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D0C288-ADB1-4441-A3B7-EA74489E3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7" y="3186111"/>
            <a:ext cx="1745344" cy="17453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B2955C-0121-4798-97F1-7277C6EF8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12" y="1397222"/>
            <a:ext cx="3534231" cy="35342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5F350F-752A-40DF-8D8C-2DEFD2BFF3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4" y="1368421"/>
            <a:ext cx="3534231" cy="35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EDEC443-CDD0-4652-B6CA-5A3E056C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" y="3489820"/>
            <a:ext cx="1507591" cy="15075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66E5B5-7E68-4A56-8967-E8A2FE9E0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3" y="3489820"/>
            <a:ext cx="1507591" cy="15075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E88DFF-8545-4CF7-AB5A-585EABAE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3" y="3489819"/>
            <a:ext cx="1507591" cy="15075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44EFA2-737D-4390-8053-B856C9E80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" y="5028464"/>
            <a:ext cx="1507591" cy="1507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E8FA6C-320E-4FFE-9B14-BCB8B9BDC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2" y="5027157"/>
            <a:ext cx="1507591" cy="15075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D0C288-ADB1-4441-A3B7-EA74489E3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2" y="5027156"/>
            <a:ext cx="1507592" cy="15075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B2955C-0121-4798-97F1-7277C6EF8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30" y="3489819"/>
            <a:ext cx="3044929" cy="30449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5F350F-752A-40DF-8D8C-2DEFD2BFF3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31" y="3489818"/>
            <a:ext cx="3044929" cy="3044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7E36F1-8A5B-4613-8128-39DD235BFF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9" y="331640"/>
            <a:ext cx="1507592" cy="149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C6D5D-640A-46ED-821B-1056EC744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2" y="331641"/>
            <a:ext cx="1507591" cy="150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7BD84-BB20-4767-B241-87E5090FA1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2" y="331640"/>
            <a:ext cx="1507592" cy="1507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97459-9B7F-4B84-A98A-916F5F31BC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" y="1860589"/>
            <a:ext cx="1507591" cy="150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E2304-7D36-4C47-B6F8-89416006F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2" y="1860589"/>
            <a:ext cx="1507591" cy="1507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661C53-E947-4019-BA29-516C4A160F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3" y="1860589"/>
            <a:ext cx="1507591" cy="1507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394AD-F08A-4842-A734-41A4735DC5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64" y="331641"/>
            <a:ext cx="3036540" cy="3036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1A5917-91A9-4077-ACAA-AC71B067D6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31" y="331638"/>
            <a:ext cx="3036541" cy="30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</dc:creator>
  <cp:lastModifiedBy>Gareth</cp:lastModifiedBy>
  <cp:revision>4</cp:revision>
  <dcterms:created xsi:type="dcterms:W3CDTF">2018-04-05T00:03:52Z</dcterms:created>
  <dcterms:modified xsi:type="dcterms:W3CDTF">2018-04-05T23:32:03Z</dcterms:modified>
</cp:coreProperties>
</file>