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6611-364D-4DAC-B143-4F162CE1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AD030-747D-444C-97EE-C1CC96EC0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7BD5-29E9-4563-903A-739F8572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693-483B-4D37-A0B3-273290C85E7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371E-5F13-47D2-9A98-EF46C4D4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36AE0-2396-4A88-9431-1CEFE166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9A1C-F11A-45D3-84AB-73C4D750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61A-81AF-4BB7-AA6F-024D0661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C010B-CB2D-4B54-92BD-730CD2BA7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77DF-619A-4836-A970-540180FD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693-483B-4D37-A0B3-273290C85E7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F7BCA-B9D7-48F4-AB18-E4CFF543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F7CC-F26D-4556-B166-8B0514DD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9A1C-F11A-45D3-84AB-73C4D750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09FAD-303E-4472-8CEE-44365ADD6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A13E-CD4F-46C1-AC06-845E33393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A1CED-0C42-4598-A7EA-41EF7E63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693-483B-4D37-A0B3-273290C85E7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B66B-F824-47DC-847C-7089FA2C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A405F-E1DC-4EDF-AA8C-39879153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9A1C-F11A-45D3-84AB-73C4D750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4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A9AD-6B32-4854-B840-C74A47F0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B2BA-3F7E-49EE-A0EB-D6C03B50B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1D4D-2CA2-4519-9A84-62227BD1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693-483B-4D37-A0B3-273290C85E7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E8F0-2AE0-4AE0-B34B-DF95CB97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C971-70F1-48E8-A89D-0C190E99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9A1C-F11A-45D3-84AB-73C4D750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7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1E23-5501-4C4C-B419-A2FC1EC1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BEEC8-C712-4E41-826D-37D3B8D1B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00EDC-8428-4478-A608-A2543A50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693-483B-4D37-A0B3-273290C85E7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BEF4F-64BD-4D54-AD6D-22B8CD9C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ACDBC-C786-4753-911D-15246981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9A1C-F11A-45D3-84AB-73C4D750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8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17BD-D46C-416A-85A4-78E9F38F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9C58-6BBB-4929-A7F5-650B9764C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663EB-23AC-4DA8-ACAF-35A0B97AA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4AC13-6B26-42AB-963A-9EB956A6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693-483B-4D37-A0B3-273290C85E7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2AC21-565F-4C3C-AA61-DA81997B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EB7DC-89C4-4CAB-B9D3-FE655907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9A1C-F11A-45D3-84AB-73C4D750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5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F10A-D4C7-454E-A29D-B9659E59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89896-1492-49AC-8AFE-04780B6C5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08F95-B6A9-4793-B6B6-3996C9A8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22F98-F0D3-4758-AA71-965A397FD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8C8B0-8648-4509-B844-572FE58F2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54BD0-78C3-4621-867C-9AA2A686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693-483B-4D37-A0B3-273290C85E7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201FC-8750-4685-B75B-8E2CCD67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2C007-D6A3-4B8D-9701-1C50F836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9A1C-F11A-45D3-84AB-73C4D750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E2F8-432B-4A03-BC34-B59B321E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CED78-C040-4DCF-AEFD-D0BEF4A4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693-483B-4D37-A0B3-273290C85E7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263C2-7025-4617-A3A4-CA4D476A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80C48-03AB-4CF6-9EDC-B9D7A617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9A1C-F11A-45D3-84AB-73C4D750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1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8747B-06EA-4ADF-BAE4-6698526F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693-483B-4D37-A0B3-273290C85E7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7B27B-57FE-48B7-BCBB-FF7792CD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4B5E6-BD35-46DA-80F4-388D9A0B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9A1C-F11A-45D3-84AB-73C4D750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A4A0-BA06-4F68-99B2-1E562AC1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8EFD-770C-4788-92CE-49523797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4D11-6566-469C-B79A-544C2E63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53EEF-994D-4471-98F4-78BE736A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693-483B-4D37-A0B3-273290C85E7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23E59-C7A1-47DE-B4A7-3699D70A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65B73-E2E7-4CCB-86BE-9552345A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9A1C-F11A-45D3-84AB-73C4D750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5DC1-E758-4036-B649-1E3DA234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010FA-9C30-4B87-B8EC-6A793334D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F30C0-B983-49B6-9E53-AD786BF9F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D37CB-EC9E-408F-9A8C-99952019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9693-483B-4D37-A0B3-273290C85E7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A4B43-0CCB-4994-95D7-70F77145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CFDE-DAA4-4EEE-BEB6-4A3C08D1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9A1C-F11A-45D3-84AB-73C4D750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5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B9A3A-5E07-4298-A113-D14BB463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9227C-9C97-4C12-9EF7-7FDE08033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013C-F9C4-486C-8B7A-3754240D5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19693-483B-4D37-A0B3-273290C85E70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EFC83-3D2A-43BE-8125-B806EE24F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3D71-519B-405F-9250-2163FE92C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9A1C-F11A-45D3-84AB-73C4D750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1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AD2861-B57C-4F37-BE61-239F1D46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67" y="457200"/>
            <a:ext cx="883806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9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Rowell, Gareth A</dc:creator>
  <cp:lastModifiedBy>Rowell, Gareth A</cp:lastModifiedBy>
  <cp:revision>1</cp:revision>
  <dcterms:created xsi:type="dcterms:W3CDTF">2022-08-31T19:30:53Z</dcterms:created>
  <dcterms:modified xsi:type="dcterms:W3CDTF">2022-08-31T19:34:06Z</dcterms:modified>
</cp:coreProperties>
</file>