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FA35-5B34-4960-A5E8-3800D422F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5D6D7-019E-4B1D-BA1A-514FF2016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C245E-68C5-4743-9106-7DA9D18C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0F9D-61CE-416F-978E-28B44B7D584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2180-FC96-4B2E-8BAD-96FC4888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C2DD3-8B53-4AE7-B9A0-30A3A847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F4C7-80BD-4CCB-832C-9472AFBF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68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3A6E9-641C-470D-9778-DE0B8222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35AFB-1BD0-489B-8BA5-15824C1C4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9159D-815D-4337-BD98-439285AD7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0F9D-61CE-416F-978E-28B44B7D584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34D7B-8F17-4F23-9DCD-705D480D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0DE8A-A551-4C30-BEC9-19882142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F4C7-80BD-4CCB-832C-9472AFBF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4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857314-FB9D-453D-A252-A1AAB2A0B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CBFBAC-EA09-4223-8E69-B1060617A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6EC04-1A70-4890-8CB5-9A0ABFE0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0F9D-61CE-416F-978E-28B44B7D584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B4DAD-638A-44DD-9007-9DAE5CAE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2F628-3504-409D-A9AE-0B3D9EC3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F4C7-80BD-4CCB-832C-9472AFBF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4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BAE43-C055-4EFF-AB35-F1725001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89D90-3D20-4C94-BF68-2BCFC7B2E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15248-3F73-4152-B0A5-469CFAF5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0F9D-61CE-416F-978E-28B44B7D584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15849-D8DB-47C9-B37D-AFEED7B5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C289B-F1FA-46AB-B188-7CEA264D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F4C7-80BD-4CCB-832C-9472AFBF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1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D9AC-9F96-4EFE-9CF7-84D52E0EB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F4D71-8DAD-4D01-9C85-B4A5D6D50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190B-99D4-45D7-A403-F616C2561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0F9D-61CE-416F-978E-28B44B7D584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98821-A2D8-4F0B-9AE5-B0F8787F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2577C-1CEA-4D9B-BFED-B67278FF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F4C7-80BD-4CCB-832C-9472AFBF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2858B-6FA9-4544-84EA-A34CEA28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E5C64-EAC1-48F4-A93B-46A334E58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7D9EB-84AA-4E5C-96B3-5603934EB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0486B-8E28-44D6-806D-70F3637F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0F9D-61CE-416F-978E-28B44B7D584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9F66C-61EF-4B95-8F20-8913D760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E80B2-C1AF-462D-A9D9-4B6949C7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F4C7-80BD-4CCB-832C-9472AFBF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5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7DC8-C0C8-4B27-820A-56118AB8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F667C-E7D6-431D-9D7A-F0436BF52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026E3-6E07-46CF-B79B-BC6E37BB5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0965E-83FF-4D0C-A995-7DCD5337C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C1B6B2-EA5F-433E-B5A3-A99E101A3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145C6-C1BE-4009-919F-228AD6570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0F9D-61CE-416F-978E-28B44B7D584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284A3-3080-4AC2-8456-91B5CC40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AAB14-8160-4279-B654-EC3AA715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F4C7-80BD-4CCB-832C-9472AFBF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9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0E632-49C7-4AF5-9B96-95B46275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19056-163F-4B78-826D-88FA6263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0F9D-61CE-416F-978E-28B44B7D584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EF5AB-0278-4C05-8EBA-F92D336ED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7B5F2-CF9B-4D37-B9A5-12E11DE2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F4C7-80BD-4CCB-832C-9472AFBF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586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8A8130-DA95-493A-AEBB-8001AF05F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0F9D-61CE-416F-978E-28B44B7D584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41E02-AE8A-4C1F-AB41-DCEE7AAB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B3729-2F42-4DE1-BBF5-BECB70A2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F4C7-80BD-4CCB-832C-9472AFBF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3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1A1F-7887-421E-B973-632DCEB3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A22CC-3D0A-40E9-9B7F-0A98F18D4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9E9DA-2DA3-4AFF-881E-8376EE8C8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B07C9-46F6-4034-8A6E-59822481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0F9D-61CE-416F-978E-28B44B7D584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C57B-9770-4FE2-91BF-40B2563E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5EC6B-980B-4F9F-BFF8-D4CCA6A2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F4C7-80BD-4CCB-832C-9472AFBF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0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C320-1A38-439C-9B5A-F1527463C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0E1E1-2B25-4DFC-A8E3-450F28D42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C15D6-2A83-4534-97AD-EA4D044A1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D96DE-88B5-4C94-AA58-175EE8D1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0F9D-61CE-416F-978E-28B44B7D584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11AF8-E426-44A5-964F-D14CB66E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283BD-28EF-43CB-ADAA-52DDEED40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F4C7-80BD-4CCB-832C-9472AFBF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8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02732-5573-4A7B-900B-1B09B2AD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B0F34-399E-470B-AC1E-887AECB4E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9724E-C777-4A4C-92E0-9088B5AA4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60F9D-61CE-416F-978E-28B44B7D5846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C4110-09AD-4953-99F1-1E5333A263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95A8B-9C86-4886-AE6D-237D8E3CE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CF4C7-80BD-4CCB-832C-9472AFBF3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7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ED97D249-E140-4013-A0B1-D586D257A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52"/>
            <a:ext cx="12192000" cy="605696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AEAE317-1C72-4709-AB10-72546E1408DA}"/>
              </a:ext>
            </a:extLst>
          </p:cNvPr>
          <p:cNvSpPr/>
          <p:nvPr/>
        </p:nvSpPr>
        <p:spPr>
          <a:xfrm>
            <a:off x="3031214" y="612249"/>
            <a:ext cx="2082800" cy="1353047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0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Rowell, Gareth A</dc:creator>
  <cp:lastModifiedBy>Rowell, Gareth A</cp:lastModifiedBy>
  <cp:revision>1</cp:revision>
  <dcterms:created xsi:type="dcterms:W3CDTF">2022-08-31T19:01:34Z</dcterms:created>
  <dcterms:modified xsi:type="dcterms:W3CDTF">2022-08-31T19:04:52Z</dcterms:modified>
</cp:coreProperties>
</file>