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85BE-DE52-4A71-A97F-0ACD611D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9682-CF82-483B-9914-BC9361016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CE08-4C4F-46F8-ACA9-27EB356C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5C80-1E76-4FC9-B0C2-E7BFC68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96BB-4049-43EC-98E5-EAC5D2D2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A787-102E-4C85-A8AB-297BAB87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1611-2B00-4D4B-81EC-153C95CB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11DA-CC17-4552-8A4F-38D696B1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ACE0-2026-4107-B1B3-FDEEF3BB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86A5-07C1-42E6-82EC-970B7451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985D8-7AD6-466E-AC78-50FBC924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C44E-449E-46A5-B884-4B0EE18C0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308D-C812-42B3-8C61-626797F2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E77A-78AA-44F5-99DC-A1EAAA0D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4FF-251B-4272-8C76-10DB2065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D3F3-0C76-4265-B5F8-38BA0C41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926A-295E-4EE0-9652-092F5A64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5918-3340-4A1C-8CD0-38CC4C51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34B2-B999-4A79-853F-A640A4AA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BA2-40BB-4467-A4C2-4D1EF30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5FEE-A20D-4685-995B-19E0E785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4F234-7BD4-4355-9A29-47B376E1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D091-6827-4C95-8BDC-46FD97A8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4AB8-A3ED-4126-8DB8-58C767B0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EA27-C272-4F68-A1A1-CA9B911E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FD53-890F-4848-9136-5CFA8A49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9A16-1B95-4676-8B91-C55E34E3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9271A-D781-46AE-97CC-DBC4B05D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76413-A9EC-4A3D-A842-C1EFCD4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22C7-091B-4DB0-8102-6AD5125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F64C-75A8-45A1-9A6E-563899B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F45D-2CFB-48D2-B00A-CE79DD16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37A9-5463-4603-AEDB-04BB5B3E6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7A439-5ABB-4240-93D8-0834906B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62E17-CDF9-42D5-866D-F3B83FF7A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86B-A783-49CD-A53E-2A86A405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BDCB9-C809-49D9-A4B4-2936F4D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A7D56-411F-479E-AA28-11A53CFA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FD16E-B06D-4FFA-8313-D55E1C8E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35BE-809C-4F90-8CF9-E8BFC0C2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82986-2DB1-4E4E-9E89-1EE3348F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9403B-59B8-4FD3-9983-9639DEAD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FE1F-4B34-4E6F-A167-3DA6564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5D2C2-CECE-4BC4-86A0-AC93140D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4E4CE-4765-4F0A-BD99-889D245E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7E0F-0F63-4BD1-885C-92471755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9656-2A7F-4B28-9230-0F4AEBE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EC09-3EF7-4136-BAEF-C724D258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35A1E-66FE-4F04-B64A-C199C077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EE5F-AF5B-4B52-8FDD-9BDD5677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25DA2-DFC4-4845-8A9F-21F2F527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C25E2-FE1C-4048-BEBB-CE822E25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8CEE-4976-4C25-9E6B-3781F4B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12A96-5C5D-40FF-9DBF-6F4192E8A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1F9C0-C101-42FF-B20A-A526A38F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BACC-95A5-4A0B-88E9-E5A82B5A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2ACCD-5A51-4836-8933-624C4D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A55F-2C30-4047-A574-0D22AB08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B6317-D9A4-483B-9FC6-8F955FA5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0D2A-DF46-40A9-BFAC-ABE5E4D7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3B88-52A4-4EC8-86AE-2669E3B68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8115-EAF9-4DFD-9540-090DD55E05F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01AA-1225-4363-A3C0-8B87C2453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B232-440E-44BA-9EC9-582689EF0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8B65-0D74-4891-A45F-C22BA737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575DBFD-78CF-48A4-92AA-86327129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" y="254000"/>
            <a:ext cx="12109450" cy="635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B58F2-FAC1-4154-9568-D797DAAEEEE6}"/>
              </a:ext>
            </a:extLst>
          </p:cNvPr>
          <p:cNvSpPr/>
          <p:nvPr/>
        </p:nvSpPr>
        <p:spPr>
          <a:xfrm>
            <a:off x="7999013" y="4118776"/>
            <a:ext cx="2878372" cy="1757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7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2</cp:revision>
  <dcterms:created xsi:type="dcterms:W3CDTF">2022-08-26T20:46:32Z</dcterms:created>
  <dcterms:modified xsi:type="dcterms:W3CDTF">2022-08-26T20:49:53Z</dcterms:modified>
</cp:coreProperties>
</file>