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7084-99C1-4AFB-B00D-6C24570CE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089CE-AE0F-4D6E-AC79-E05B1D8D2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7E67E-66D1-44B4-BF66-10ADED23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F4AB-C1DA-432D-B2D9-EC69A37A862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6976B-17C6-4DD0-A280-7E7E9459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2E2D9-211F-4415-9CBE-2260C798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47D-6C1C-44FC-9F54-40051869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1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2D822-4576-4F78-B474-3CEB2168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B9E1C-5FE7-448D-9C17-FEA43D7C6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89C27-57ED-4E3E-94C9-7049EC40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F4AB-C1DA-432D-B2D9-EC69A37A862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9D1F4-1C25-4207-AB72-1C21434A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21454-590F-455A-92D8-5E441645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47D-6C1C-44FC-9F54-40051869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2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831E39-8A31-470B-AFC9-0B20F8835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9D5D1-7867-4AED-BE55-D329FF1DD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3B37-98DE-41A9-A562-CF4F7D445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F4AB-C1DA-432D-B2D9-EC69A37A862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32A6B-F5C0-4113-BE2B-177BF823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2ECC3-11FA-430D-BF4E-4F1E317A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47D-6C1C-44FC-9F54-40051869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01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F4407-11DF-40FD-B2EE-89AA120A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D1CCA-70CF-484C-B9A8-127A0637E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D4D87-C19B-44E8-A81B-AD3C4E5BB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F4AB-C1DA-432D-B2D9-EC69A37A862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ABEB-0FB6-4EB8-AA75-2CEF8FCB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C3CE0-2242-4419-A7E4-6F72A4DBE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47D-6C1C-44FC-9F54-40051869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3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7BAEB-43C0-4564-AC5F-F0F36405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ECC82-889A-482D-8628-D52AA82C9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F03B2-8122-4E4A-B09C-DBDEBD09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F4AB-C1DA-432D-B2D9-EC69A37A862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1B088-33C0-4F9F-89BE-DD437A6BD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E8375-8886-409C-925E-471D1191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47D-6C1C-44FC-9F54-40051869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2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0FD8-3652-4C37-B06A-17D45504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B3345-56AF-4A57-807D-105F47523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CD3D1-9D0A-4A0F-B49D-3B8DE5E22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9A646-08B1-42A8-ADD6-31593E88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F4AB-C1DA-432D-B2D9-EC69A37A862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5D376-8E8D-423F-B888-4529C0AF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0923B-78E5-4E4D-8FAF-E80C685B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47D-6C1C-44FC-9F54-40051869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075D-F6A5-44E9-A929-CC84E989A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3948-2D60-4CAB-88E5-0BC3D0CD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A84385-11D0-47CA-888A-90464FE89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49B0A0-ACD6-4DE3-A74D-E181C7B50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A2B84-834B-4936-822E-B09F78243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23198-BC55-4ADB-8261-FFF08633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F4AB-C1DA-432D-B2D9-EC69A37A862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C746E-8431-4E73-9280-7036C7D1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D5F3E-3ABF-462A-852B-85F70BE9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47D-6C1C-44FC-9F54-40051869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2147-1D64-4553-A0CF-5DC4124F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8DC5C0-A81F-49BA-B6AE-E83C57FB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F4AB-C1DA-432D-B2D9-EC69A37A862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5429E-9B9E-4F82-BE83-55391CA4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C76AB-A5CB-4600-9B53-B55BCDC79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47D-6C1C-44FC-9F54-40051869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6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7F57E-46A9-439F-86B6-D8B2DF17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F4AB-C1DA-432D-B2D9-EC69A37A862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80E25F-B882-4D69-9A8B-949B400AA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D5DAB-822B-465B-A2D5-2B63FF14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47D-6C1C-44FC-9F54-40051869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7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292E-5086-424F-97CF-CF89A0395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8F6D-893E-4327-95CB-7E4008768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D0729-1CD9-40A2-B652-F1D64076E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A6540-70B4-4E8D-91D5-568F2081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F4AB-C1DA-432D-B2D9-EC69A37A862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525141-1225-45E4-B241-15F86D5A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F3D19-1906-440C-AF34-0983C12F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47D-6C1C-44FC-9F54-40051869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7D5D0-3461-42A7-B908-AAF265A4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6BE04-E1F8-4AC3-BACA-F8DFCB0B9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B19BC-C733-45D9-A2E4-F8906DEA3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81F78-7C65-4F72-B292-E1E64DCC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6F4AB-C1DA-432D-B2D9-EC69A37A862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27904-9911-46F9-915F-CB3A33434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4B686-5ECF-4582-AFB2-A830F4CA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6D47D-6C1C-44FC-9F54-40051869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9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79035F-4BCD-445F-B120-C9D1A1BF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7D6F0-DCAE-4999-A2AA-472C956DB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5F994-51C6-4804-8C00-EF8ACCF9B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6F4AB-C1DA-432D-B2D9-EC69A37A8628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EEC5-64C9-47A1-9DB7-2F23EA826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EACF-EAB6-481A-B0E7-AC699AF7C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6D47D-6C1C-44FC-9F54-400518690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88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C56CDE-1CF6-4FD7-BC73-ECD3CD62BAF1}"/>
              </a:ext>
            </a:extLst>
          </p:cNvPr>
          <p:cNvCxnSpPr/>
          <p:nvPr/>
        </p:nvCxnSpPr>
        <p:spPr>
          <a:xfrm>
            <a:off x="10495722" y="2162755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CB21141-7AAC-43E6-BB2B-38AB34293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B4C9F7-BCA0-49DB-B1BE-E73071364908}"/>
              </a:ext>
            </a:extLst>
          </p:cNvPr>
          <p:cNvCxnSpPr>
            <a:cxnSpLocks/>
          </p:cNvCxnSpPr>
          <p:nvPr/>
        </p:nvCxnSpPr>
        <p:spPr>
          <a:xfrm flipH="1">
            <a:off x="3005594" y="2445027"/>
            <a:ext cx="1796995" cy="17492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086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Rowell, Gareth A</dc:creator>
  <cp:lastModifiedBy>Rowell, Gareth A</cp:lastModifiedBy>
  <cp:revision>1</cp:revision>
  <dcterms:created xsi:type="dcterms:W3CDTF">2022-08-31T19:09:52Z</dcterms:created>
  <dcterms:modified xsi:type="dcterms:W3CDTF">2022-08-31T19:14:38Z</dcterms:modified>
</cp:coreProperties>
</file>