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3758-C634-423D-842B-8E9D83C05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DC284-1BB7-4016-8A0D-65E299C29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771DD-82A9-4719-8BCB-186FB64F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E245-3E2C-4A28-AC04-559BFDBF4CD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C4904-0008-4367-B39D-13CD221F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FEFA2-8609-4678-856C-9AFEAEC0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5FC3-6560-477A-8AD9-94E656B2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2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8FEA-4629-4C3B-8EA4-BFB2E150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F3EC0-9830-47A2-8C5A-97E1C62F5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0E596-20A6-4B24-912D-4CA6823C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E245-3E2C-4A28-AC04-559BFDBF4CD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D9B20-2A9B-4FE9-B514-42BFA68C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95D7-3A55-48DE-8719-5B1498C1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5FC3-6560-477A-8AD9-94E656B2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3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4CCD8-8011-4B4C-8C95-7F8119273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F9D05-F810-45C8-A72F-4686DCE91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6C705-2726-4343-B48E-1BC520A3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E245-3E2C-4A28-AC04-559BFDBF4CD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207AC-8923-40CB-B09C-3F10BB4F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2B46F-98CA-4829-B57A-09BFA6C6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5FC3-6560-477A-8AD9-94E656B2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1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73BB-84A9-464D-BEFC-76403F94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CF4A-2AC3-4509-A88F-2BF6E12D4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2C3BE-69D3-4AC7-8947-F242EBAE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E245-3E2C-4A28-AC04-559BFDBF4CD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A7F96-A53D-498B-A0DA-90716A04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CC186-74C1-4FEC-AD07-D48CD338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5FC3-6560-477A-8AD9-94E656B2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4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734A-15C1-4E31-A35E-C7BC0D81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A1E96-06BA-4D0F-8BED-CDFB96768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4FD4E-98B0-4B1E-BB6A-E3AF0106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E245-3E2C-4A28-AC04-559BFDBF4CD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3D57B-F7A4-4BB5-B4B1-8A4E61B3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4DC1B-2CA4-4611-91ED-7D893FC7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5FC3-6560-477A-8AD9-94E656B2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1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92EF-33FB-407F-91D3-81DF3D56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211E-A601-4E59-8855-70213F2C3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0B9DA-3BB3-4FE5-9E3F-47206B185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FF4EE-8B3D-4405-8893-73F0E5F4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E245-3E2C-4A28-AC04-559BFDBF4CD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0F681-08EE-4192-B517-AE8DF115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5F4C5-6987-46F4-8706-BF7AD60E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5FC3-6560-477A-8AD9-94E656B2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9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35AD-F83E-4CAA-81E8-5204C246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A3B7D-6CB5-44D9-8359-1A93DEDA1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9C2D5-D7F2-4DD8-917C-F679A6F68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1EFE8-12FF-4DB5-8A14-444D47EF1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DF764-0961-4EF3-8056-294E649EA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48C85-DC94-4153-BBAF-8AA161C1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E245-3E2C-4A28-AC04-559BFDBF4CD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063CD-E678-4F87-A78C-83B200ED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8ED4F-8F69-43B0-8302-C1871469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5FC3-6560-477A-8AD9-94E656B2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8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8DA3-8938-44EB-9248-39B47A55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46D6B-70ED-4CCF-BCEA-EDD9D4FB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E245-3E2C-4A28-AC04-559BFDBF4CD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47012-5DD9-489C-A6AE-30B057AE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5F32E-D2E9-4F0F-A7C1-D88E4D96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5FC3-6560-477A-8AD9-94E656B2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9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40E501-90C8-48AC-863B-225148F6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E245-3E2C-4A28-AC04-559BFDBF4CD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ADC80-6723-42DB-AC8F-7A1AC10A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0E86F-4AEE-4F36-A33F-D44191ED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5FC3-6560-477A-8AD9-94E656B2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9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7A95-C5F4-48FD-B2F6-4589FBA6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3D86-11F2-4D1C-BE88-6F7CEEFD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8C473-100D-4DD8-9F5D-B91A0A26B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A4D54-B2B6-4134-B9FC-25EE3B28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E245-3E2C-4A28-AC04-559BFDBF4CD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CD068-36EA-42FA-9684-20931620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97EA3-00AF-4CFF-8740-83098BF8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5FC3-6560-477A-8AD9-94E656B2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9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02C6-6B0C-4CB1-B377-D317B9145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ABCF8-3281-4F2F-B69A-954BCD8AB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186B5-7314-469C-905C-B0E7C8EFF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ECD31-2B6B-4A56-9CDB-0D8FA25A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E245-3E2C-4A28-AC04-559BFDBF4CD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4B7E-1BA5-4D1F-B100-EC74B643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F05BF-B011-449C-B790-52686A7C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5FC3-6560-477A-8AD9-94E656B2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2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D4BE7A-F547-49BF-843F-8B5D3504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39B19-3CCD-4AB3-8BB0-765985ABF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954B9-D12D-4B7E-854A-1F52F2A6B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E245-3E2C-4A28-AC04-559BFDBF4CD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23DBB-B584-4297-BB99-8C3C175EB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268A0-B805-4157-ABF3-8C5714CF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15FC3-6560-477A-8AD9-94E656B2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4CE8E18-7369-4D4D-AC60-D0C06410E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250825"/>
            <a:ext cx="11017250" cy="63563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2A6F289-68A8-4671-AAC6-C6598A70B340}"/>
              </a:ext>
            </a:extLst>
          </p:cNvPr>
          <p:cNvSpPr/>
          <p:nvPr/>
        </p:nvSpPr>
        <p:spPr>
          <a:xfrm>
            <a:off x="755373" y="2949935"/>
            <a:ext cx="4476585" cy="124040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8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Rowell, Gareth A</dc:creator>
  <cp:lastModifiedBy>Rowell, Gareth A</cp:lastModifiedBy>
  <cp:revision>1</cp:revision>
  <dcterms:created xsi:type="dcterms:W3CDTF">2022-08-26T20:54:54Z</dcterms:created>
  <dcterms:modified xsi:type="dcterms:W3CDTF">2022-08-26T20:57:25Z</dcterms:modified>
</cp:coreProperties>
</file>