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A88D-1B3E-4590-96CE-04B463F4E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3012F-88D9-4F6C-8693-ADBF2954F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799B-DC4F-4076-9602-BE3ED8C8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9DAE-D938-4EE7-A6E7-F6093A65F6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33BBA-2D12-46C9-B244-052DED951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94528-C131-4608-96D2-2BBCE9F1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27D-8AA3-4687-8991-61C3FFFC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2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CFB0-6AE6-4BC6-BEAC-6C5B220B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C34F9-F813-440F-811A-ED60A96DE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2A02D-B65A-4F9C-BFC0-9760DBDA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9DAE-D938-4EE7-A6E7-F6093A65F6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F4BC1-6104-4519-8772-8BC9DDF52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E6CA-EB11-4F7D-B489-E61C63A8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27D-8AA3-4687-8991-61C3FFFC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8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6AD06-4038-44AF-B134-37CE79A0A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F1C49-84C8-4419-8062-952B89B3E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37D5-4EDC-4F0D-8B4D-0A85E641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9DAE-D938-4EE7-A6E7-F6093A65F6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160D5-871E-4C67-84E9-41F0C55E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E2971-A4BB-4383-8609-7B3FCF19A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27D-8AA3-4687-8991-61C3FFFC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8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0539-8D37-4220-9D95-7DCF97E1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EE5F-148E-4181-A8F8-67327995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C16D8-5827-4381-BC6B-E05738E7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9DAE-D938-4EE7-A6E7-F6093A65F6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DFCA5-9A39-4476-B62A-54B6BEB3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0554F-116B-4497-8FF1-C43C2BEC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27D-8AA3-4687-8991-61C3FFFC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9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6E03-2243-401E-963C-D4D5DFDF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9A8DB-2874-459E-9854-84F7BD1E6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FDB62-A561-48E7-83B1-2434CDFB1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9DAE-D938-4EE7-A6E7-F6093A65F6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830E9-D3F9-41D1-858A-A2FF89D4F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B5C0-030D-4F00-8F4B-341C9226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27D-8AA3-4687-8991-61C3FFFC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1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37A5-6A85-444B-8D68-9C1C4BE6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0E1A-F12D-4B08-BBE6-A9BCF7DD9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DEA75-4003-4891-9DB3-19CDFDD7C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B6845-26F9-4BB1-BE84-7E084A24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9DAE-D938-4EE7-A6E7-F6093A65F6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09187-DA0E-4E52-8E97-710377DA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2DC7-77D0-4836-B192-E76D6DB4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27D-8AA3-4687-8991-61C3FFFC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6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61A6-C621-4BF5-AA1D-ED355790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D53E-03F1-4D83-8787-A6BEF6ED7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2F857-B93C-4712-B5FE-721C6AAAC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BAB6F-9D15-4542-9EEF-DA2317114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9D538-9DE8-454E-815D-40237333C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A4E92-7DFF-4B00-90EE-B83140EF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9DAE-D938-4EE7-A6E7-F6093A65F6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777D22-0769-4934-B4D7-EDC65F9D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3EA7B-DE33-41BA-AB47-F823541C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27D-8AA3-4687-8991-61C3FFFC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FD7C-5514-4DDC-BAF0-53E89034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037013-8170-431C-934A-3FC761E6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9DAE-D938-4EE7-A6E7-F6093A65F6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92661-BA49-43D5-9C93-92D0E3E0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25278-E21A-447F-8A21-8DE76A3B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27D-8AA3-4687-8991-61C3FFFC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2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07978-70A2-4616-AFFF-478F9637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9DAE-D938-4EE7-A6E7-F6093A65F6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2EF30-5EC0-416C-ACC8-1E08E64D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3BE3A-7A21-4820-8934-6EC58042D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27D-8AA3-4687-8991-61C3FFFC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BFF5-766F-4169-A984-7FA77028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DEC1-4520-4F15-97AC-7D8EEDD8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09A94-801C-4557-93DB-EB7C5DD46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A979B-BEFF-4981-A761-2123243B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9DAE-D938-4EE7-A6E7-F6093A65F6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03514-CC82-49E3-AF66-4EA4AA36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4B16B-2701-4953-8102-C537F98C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27D-8AA3-4687-8991-61C3FFFC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DB99-17C1-4A77-9CEE-3E364E7B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A8B404-7BBC-4065-B6F8-1B59AE2A0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56711-7B57-48C2-AFE7-FCB604492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E8FA6-34A1-4C99-99C9-A0AF49BE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9DAE-D938-4EE7-A6E7-F6093A65F6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6A97E-FE7B-4BB1-A70F-D1809B17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7F46D-43A8-46B9-A273-47021A04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F627D-8AA3-4687-8991-61C3FFFC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7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B0D72-6FAE-47E7-8994-AFF48943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283EB-4870-4CCB-8158-EFDE4632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DBEA2-A9FA-4BCE-9983-7100DB271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E9DAE-D938-4EE7-A6E7-F6093A65F60C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57254-713D-4D91-ADCC-8486EB8D2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B203-40B0-4C32-9C4B-7A7E14D2E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F627D-8AA3-4687-8991-61C3FFFC4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DCC4BA-1FA7-4949-8399-8B2A795C5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75"/>
            <a:ext cx="12192000" cy="654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8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Rowell, Gareth A</dc:creator>
  <cp:lastModifiedBy>Rowell, Gareth A</cp:lastModifiedBy>
  <cp:revision>1</cp:revision>
  <dcterms:created xsi:type="dcterms:W3CDTF">2022-08-31T19:48:04Z</dcterms:created>
  <dcterms:modified xsi:type="dcterms:W3CDTF">2022-08-31T19:49:10Z</dcterms:modified>
</cp:coreProperties>
</file>