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8" r:id="rId3"/>
    <p:sldId id="294" r:id="rId4"/>
    <p:sldId id="393" r:id="rId5"/>
    <p:sldId id="379" r:id="rId6"/>
    <p:sldId id="385" r:id="rId7"/>
    <p:sldId id="386" r:id="rId8"/>
    <p:sldId id="401" r:id="rId9"/>
    <p:sldId id="402" r:id="rId10"/>
    <p:sldId id="381" r:id="rId11"/>
    <p:sldId id="397" r:id="rId12"/>
    <p:sldId id="399" r:id="rId13"/>
    <p:sldId id="400" r:id="rId14"/>
    <p:sldId id="382" r:id="rId15"/>
    <p:sldId id="403" r:id="rId16"/>
    <p:sldId id="389" r:id="rId17"/>
    <p:sldId id="383" r:id="rId18"/>
    <p:sldId id="395" r:id="rId19"/>
    <p:sldId id="394" r:id="rId20"/>
    <p:sldId id="390" r:id="rId21"/>
    <p:sldId id="384" r:id="rId22"/>
    <p:sldId id="398" r:id="rId23"/>
    <p:sldId id="369" r:id="rId24"/>
    <p:sldId id="341" r:id="rId25"/>
    <p:sldId id="392" r:id="rId26"/>
    <p:sldId id="358" r:id="rId27"/>
    <p:sldId id="404" r:id="rId28"/>
    <p:sldId id="391" r:id="rId29"/>
    <p:sldId id="405" r:id="rId30"/>
    <p:sldId id="40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CCFF99"/>
    <a:srgbClr val="C4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EC15B-A86A-4550-8786-B0AF8EA913A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5F50C06F-FD0A-4292-A6ED-F3E374D722B1}">
      <dgm:prSet phldrT="[Text]"/>
      <dgm:spPr/>
      <dgm:t>
        <a:bodyPr/>
        <a:lstStyle/>
        <a:p>
          <a:r>
            <a:rPr lang="en-ZA" dirty="0" smtClean="0"/>
            <a:t>Big Data Acquisition</a:t>
          </a:r>
          <a:endParaRPr lang="en-ZA" dirty="0"/>
        </a:p>
      </dgm:t>
    </dgm:pt>
    <dgm:pt modelId="{854832B9-7A9D-4DE8-AC41-19C5F0A2819B}" type="parTrans" cxnId="{03F7A881-FC41-4049-ABCE-6B81B5A5A279}">
      <dgm:prSet/>
      <dgm:spPr/>
      <dgm:t>
        <a:bodyPr/>
        <a:lstStyle/>
        <a:p>
          <a:endParaRPr lang="en-ZA"/>
        </a:p>
      </dgm:t>
    </dgm:pt>
    <dgm:pt modelId="{321F69BA-979C-42C1-AD96-1B9E8C1BB66D}" type="sibTrans" cxnId="{03F7A881-FC41-4049-ABCE-6B81B5A5A279}">
      <dgm:prSet/>
      <dgm:spPr/>
      <dgm:t>
        <a:bodyPr/>
        <a:lstStyle/>
        <a:p>
          <a:endParaRPr lang="en-ZA"/>
        </a:p>
      </dgm:t>
    </dgm:pt>
    <dgm:pt modelId="{B2F80D37-CF7D-42F3-88B3-04E9EE43C899}">
      <dgm:prSet phldrT="[Text]"/>
      <dgm:spPr/>
      <dgm:t>
        <a:bodyPr/>
        <a:lstStyle/>
        <a:p>
          <a:r>
            <a:rPr lang="en-ZA" dirty="0" smtClean="0"/>
            <a:t>Processing</a:t>
          </a:r>
        </a:p>
        <a:p>
          <a:r>
            <a:rPr lang="en-ZA" dirty="0" smtClean="0"/>
            <a:t>Technologies</a:t>
          </a:r>
          <a:endParaRPr lang="en-ZA" dirty="0"/>
        </a:p>
      </dgm:t>
    </dgm:pt>
    <dgm:pt modelId="{E4869466-3A18-48B8-8D27-E91F77C59F2A}" type="parTrans" cxnId="{5C3288D8-238D-469E-BC8C-A295A31C5D96}">
      <dgm:prSet/>
      <dgm:spPr/>
      <dgm:t>
        <a:bodyPr/>
        <a:lstStyle/>
        <a:p>
          <a:endParaRPr lang="en-ZA"/>
        </a:p>
      </dgm:t>
    </dgm:pt>
    <dgm:pt modelId="{47607884-8DA1-425F-BDE9-FF898617C071}" type="sibTrans" cxnId="{5C3288D8-238D-469E-BC8C-A295A31C5D96}">
      <dgm:prSet/>
      <dgm:spPr/>
      <dgm:t>
        <a:bodyPr/>
        <a:lstStyle/>
        <a:p>
          <a:endParaRPr lang="en-ZA"/>
        </a:p>
      </dgm:t>
    </dgm:pt>
    <dgm:pt modelId="{2473F3B1-4CA4-4ECA-9D81-9FAB7CE7B9C1}">
      <dgm:prSet phldrT="[Text]"/>
      <dgm:spPr/>
      <dgm:t>
        <a:bodyPr/>
        <a:lstStyle/>
        <a:p>
          <a:r>
            <a:rPr lang="en-ZA" dirty="0" smtClean="0"/>
            <a:t>Visualization</a:t>
          </a:r>
          <a:endParaRPr lang="en-ZA" dirty="0"/>
        </a:p>
      </dgm:t>
    </dgm:pt>
    <dgm:pt modelId="{DF5806CB-4261-4775-919D-D85CFA3D534A}" type="parTrans" cxnId="{20E33BAA-E00D-4522-8C31-5D16E0161F1A}">
      <dgm:prSet/>
      <dgm:spPr/>
      <dgm:t>
        <a:bodyPr/>
        <a:lstStyle/>
        <a:p>
          <a:endParaRPr lang="en-ZA"/>
        </a:p>
      </dgm:t>
    </dgm:pt>
    <dgm:pt modelId="{6458B962-FDF8-4B37-B453-8702ECEE77AA}" type="sibTrans" cxnId="{20E33BAA-E00D-4522-8C31-5D16E0161F1A}">
      <dgm:prSet/>
      <dgm:spPr/>
      <dgm:t>
        <a:bodyPr/>
        <a:lstStyle/>
        <a:p>
          <a:endParaRPr lang="en-ZA"/>
        </a:p>
      </dgm:t>
    </dgm:pt>
    <dgm:pt modelId="{1C662D2E-62C8-4308-97AB-8A2494DF5B7F}">
      <dgm:prSet/>
      <dgm:spPr/>
      <dgm:t>
        <a:bodyPr/>
        <a:lstStyle/>
        <a:p>
          <a:r>
            <a:rPr lang="en-ZA" dirty="0" smtClean="0"/>
            <a:t>Acquisition of Elections related data from Twitter (US and RSA).</a:t>
          </a:r>
          <a:endParaRPr lang="en-ZA" dirty="0"/>
        </a:p>
      </dgm:t>
    </dgm:pt>
    <dgm:pt modelId="{4895B9AC-E7E7-40AC-A14F-29325B3F66C4}" type="parTrans" cxnId="{F50BEB17-A6AE-4596-B7EB-3EAECC4BED52}">
      <dgm:prSet/>
      <dgm:spPr/>
      <dgm:t>
        <a:bodyPr/>
        <a:lstStyle/>
        <a:p>
          <a:endParaRPr lang="en-ZA"/>
        </a:p>
      </dgm:t>
    </dgm:pt>
    <dgm:pt modelId="{43F5F9BE-2D07-48AD-BAC2-7E8CF3B9AC36}" type="sibTrans" cxnId="{F50BEB17-A6AE-4596-B7EB-3EAECC4BED52}">
      <dgm:prSet/>
      <dgm:spPr/>
      <dgm:t>
        <a:bodyPr/>
        <a:lstStyle/>
        <a:p>
          <a:endParaRPr lang="en-ZA"/>
        </a:p>
      </dgm:t>
    </dgm:pt>
    <dgm:pt modelId="{8BC1F5AC-BF91-49EB-AD5F-1CAED566EF49}">
      <dgm:prSet/>
      <dgm:spPr/>
      <dgm:t>
        <a:bodyPr/>
        <a:lstStyle/>
        <a:p>
          <a:r>
            <a:rPr lang="en-ZA" dirty="0" smtClean="0"/>
            <a:t>Raspberry </a:t>
          </a:r>
          <a:r>
            <a:rPr lang="en-ZA" dirty="0" smtClean="0"/>
            <a:t>Pi 3 Cluster.</a:t>
          </a:r>
          <a:endParaRPr lang="en-ZA" dirty="0"/>
        </a:p>
      </dgm:t>
    </dgm:pt>
    <dgm:pt modelId="{EADEBE29-B83A-4406-A1AA-0E7D17895763}" type="parTrans" cxnId="{452B75B4-CB25-455C-8428-400E40CCD4A5}">
      <dgm:prSet/>
      <dgm:spPr/>
      <dgm:t>
        <a:bodyPr/>
        <a:lstStyle/>
        <a:p>
          <a:endParaRPr lang="en-ZA"/>
        </a:p>
      </dgm:t>
    </dgm:pt>
    <dgm:pt modelId="{44753D71-1D04-4FFA-B419-5612A383DC42}" type="sibTrans" cxnId="{452B75B4-CB25-455C-8428-400E40CCD4A5}">
      <dgm:prSet/>
      <dgm:spPr/>
      <dgm:t>
        <a:bodyPr/>
        <a:lstStyle/>
        <a:p>
          <a:endParaRPr lang="en-ZA"/>
        </a:p>
      </dgm:t>
    </dgm:pt>
    <dgm:pt modelId="{3E50C466-CF40-480A-80D0-C2F480A3B578}">
      <dgm:prSet/>
      <dgm:spPr/>
      <dgm:t>
        <a:bodyPr/>
        <a:lstStyle/>
        <a:p>
          <a:r>
            <a:rPr lang="en-ZA" dirty="0" smtClean="0"/>
            <a:t>Map-Reduce applied to process large </a:t>
          </a:r>
          <a:r>
            <a:rPr lang="en-ZA" dirty="0" smtClean="0"/>
            <a:t>sets </a:t>
          </a:r>
          <a:r>
            <a:rPr lang="en-ZA" dirty="0" smtClean="0"/>
            <a:t>of data.</a:t>
          </a:r>
          <a:endParaRPr lang="en-ZA" dirty="0"/>
        </a:p>
      </dgm:t>
    </dgm:pt>
    <dgm:pt modelId="{45489811-B074-47D7-AB9D-2C8613114CAE}" type="parTrans" cxnId="{7BDE9EC6-24E6-4BA6-AF21-5CE0FD329256}">
      <dgm:prSet/>
      <dgm:spPr/>
      <dgm:t>
        <a:bodyPr/>
        <a:lstStyle/>
        <a:p>
          <a:endParaRPr lang="en-ZA"/>
        </a:p>
      </dgm:t>
    </dgm:pt>
    <dgm:pt modelId="{D56665B0-82FF-4985-97B5-76A53DE15D4E}" type="sibTrans" cxnId="{7BDE9EC6-24E6-4BA6-AF21-5CE0FD329256}">
      <dgm:prSet/>
      <dgm:spPr/>
      <dgm:t>
        <a:bodyPr/>
        <a:lstStyle/>
        <a:p>
          <a:endParaRPr lang="en-ZA"/>
        </a:p>
      </dgm:t>
    </dgm:pt>
    <dgm:pt modelId="{CD44F64B-E688-4E47-B9B2-CFBE3890867D}">
      <dgm:prSet/>
      <dgm:spPr/>
      <dgm:t>
        <a:bodyPr/>
        <a:lstStyle/>
        <a:p>
          <a:endParaRPr lang="en-ZA" dirty="0"/>
        </a:p>
      </dgm:t>
    </dgm:pt>
    <dgm:pt modelId="{B941101A-72D0-411B-B539-BA7722845D41}" type="parTrans" cxnId="{CD58395F-E496-4EC2-8268-3548A64A6B8A}">
      <dgm:prSet/>
      <dgm:spPr/>
      <dgm:t>
        <a:bodyPr/>
        <a:lstStyle/>
        <a:p>
          <a:endParaRPr lang="en-ZA"/>
        </a:p>
      </dgm:t>
    </dgm:pt>
    <dgm:pt modelId="{7753C19A-DA79-4F42-93F7-98315495E87B}" type="sibTrans" cxnId="{CD58395F-E496-4EC2-8268-3548A64A6B8A}">
      <dgm:prSet/>
      <dgm:spPr/>
      <dgm:t>
        <a:bodyPr/>
        <a:lstStyle/>
        <a:p>
          <a:endParaRPr lang="en-ZA"/>
        </a:p>
      </dgm:t>
    </dgm:pt>
    <dgm:pt modelId="{4523CC93-775C-47D3-A4F3-737B9462444C}">
      <dgm:prSet/>
      <dgm:spPr/>
      <dgm:t>
        <a:bodyPr/>
        <a:lstStyle/>
        <a:p>
          <a:r>
            <a:rPr lang="en-ZA" dirty="0" smtClean="0"/>
            <a:t>D3 Charts used for visualization of </a:t>
          </a:r>
          <a:r>
            <a:rPr lang="en-ZA" dirty="0" smtClean="0"/>
            <a:t>Big Data</a:t>
          </a:r>
          <a:r>
            <a:rPr lang="en-ZA" dirty="0" smtClean="0"/>
            <a:t>.</a:t>
          </a:r>
          <a:endParaRPr lang="en-ZA" dirty="0"/>
        </a:p>
      </dgm:t>
    </dgm:pt>
    <dgm:pt modelId="{DCE52719-EF2E-441A-9295-F4A0C13F95B6}" type="parTrans" cxnId="{5DF261EC-A4E5-43A6-A262-8EADD990C041}">
      <dgm:prSet/>
      <dgm:spPr/>
      <dgm:t>
        <a:bodyPr/>
        <a:lstStyle/>
        <a:p>
          <a:endParaRPr lang="en-ZA"/>
        </a:p>
      </dgm:t>
    </dgm:pt>
    <dgm:pt modelId="{150BFDDA-150B-4CAE-967F-AD945FCC277E}" type="sibTrans" cxnId="{5DF261EC-A4E5-43A6-A262-8EADD990C041}">
      <dgm:prSet/>
      <dgm:spPr/>
      <dgm:t>
        <a:bodyPr/>
        <a:lstStyle/>
        <a:p>
          <a:endParaRPr lang="en-ZA"/>
        </a:p>
      </dgm:t>
    </dgm:pt>
    <dgm:pt modelId="{76DC718D-08DA-470E-8286-34C0D8CC6B81}">
      <dgm:prSet/>
      <dgm:spPr/>
      <dgm:t>
        <a:bodyPr/>
        <a:lstStyle/>
        <a:p>
          <a:r>
            <a:rPr lang="en-ZA" dirty="0" smtClean="0"/>
            <a:t>Web presentation using Node.js</a:t>
          </a:r>
          <a:endParaRPr lang="en-ZA" dirty="0"/>
        </a:p>
      </dgm:t>
    </dgm:pt>
    <dgm:pt modelId="{B1939173-52FC-4BAE-B6D1-8C52BD80DDDE}" type="parTrans" cxnId="{9A20E65C-550F-4FA4-874F-D20BB7976981}">
      <dgm:prSet/>
      <dgm:spPr/>
      <dgm:t>
        <a:bodyPr/>
        <a:lstStyle/>
        <a:p>
          <a:endParaRPr lang="en-ZA"/>
        </a:p>
      </dgm:t>
    </dgm:pt>
    <dgm:pt modelId="{ED988F2C-0C25-434A-B9E6-5641AA4184E7}" type="sibTrans" cxnId="{9A20E65C-550F-4FA4-874F-D20BB7976981}">
      <dgm:prSet/>
      <dgm:spPr/>
      <dgm:t>
        <a:bodyPr/>
        <a:lstStyle/>
        <a:p>
          <a:endParaRPr lang="en-ZA"/>
        </a:p>
      </dgm:t>
    </dgm:pt>
    <dgm:pt modelId="{8F6B5AD0-FD8C-4BD0-9987-904348CF8613}">
      <dgm:prSet/>
      <dgm:spPr/>
      <dgm:t>
        <a:bodyPr/>
        <a:lstStyle/>
        <a:p>
          <a:r>
            <a:rPr lang="en-ZA" dirty="0" smtClean="0"/>
            <a:t>Past and Present feeds</a:t>
          </a:r>
          <a:endParaRPr lang="en-ZA" dirty="0"/>
        </a:p>
      </dgm:t>
    </dgm:pt>
    <dgm:pt modelId="{09727A18-09CD-41EA-93FB-499E1D8BE0CF}" type="parTrans" cxnId="{05A538FB-2657-403A-AD64-7D6B00AB6CCC}">
      <dgm:prSet/>
      <dgm:spPr/>
      <dgm:t>
        <a:bodyPr/>
        <a:lstStyle/>
        <a:p>
          <a:endParaRPr lang="en-ZA"/>
        </a:p>
      </dgm:t>
    </dgm:pt>
    <dgm:pt modelId="{F299E563-08C7-44EA-B95C-70991494CF0A}" type="sibTrans" cxnId="{05A538FB-2657-403A-AD64-7D6B00AB6CCC}">
      <dgm:prSet/>
      <dgm:spPr/>
      <dgm:t>
        <a:bodyPr/>
        <a:lstStyle/>
        <a:p>
          <a:endParaRPr lang="en-ZA"/>
        </a:p>
      </dgm:t>
    </dgm:pt>
    <dgm:pt modelId="{B53510D2-BE6F-41A8-9976-DBAFDAC32E8D}" type="pres">
      <dgm:prSet presAssocID="{E1FEC15B-A86A-4550-8786-B0AF8EA913A2}" presName="diagram" presStyleCnt="0">
        <dgm:presLayoutVars>
          <dgm:dir/>
          <dgm:animLvl val="lvl"/>
          <dgm:resizeHandles val="exact"/>
        </dgm:presLayoutVars>
      </dgm:prSet>
      <dgm:spPr/>
    </dgm:pt>
    <dgm:pt modelId="{D02C9855-6810-44C4-9EC5-3A1CA9519665}" type="pres">
      <dgm:prSet presAssocID="{5F50C06F-FD0A-4292-A6ED-F3E374D722B1}" presName="compNode" presStyleCnt="0"/>
      <dgm:spPr/>
    </dgm:pt>
    <dgm:pt modelId="{0DF105FA-740D-4E87-8A9F-052BEA62FF1C}" type="pres">
      <dgm:prSet presAssocID="{5F50C06F-FD0A-4292-A6ED-F3E374D722B1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F00CD70-45DB-4352-ACF8-F7D5EC3A5139}" type="pres">
      <dgm:prSet presAssocID="{5F50C06F-FD0A-4292-A6ED-F3E374D722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43C6FFA-A63C-4CC2-869C-9368E3E7D9AE}" type="pres">
      <dgm:prSet presAssocID="{5F50C06F-FD0A-4292-A6ED-F3E374D722B1}" presName="parentRect" presStyleLbl="alignNode1" presStyleIdx="0" presStyleCnt="3"/>
      <dgm:spPr/>
      <dgm:t>
        <a:bodyPr/>
        <a:lstStyle/>
        <a:p>
          <a:endParaRPr lang="en-ZA"/>
        </a:p>
      </dgm:t>
    </dgm:pt>
    <dgm:pt modelId="{D186D58D-75C9-4C9D-B972-B07FC5C513EC}" type="pres">
      <dgm:prSet presAssocID="{5F50C06F-FD0A-4292-A6ED-F3E374D722B1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720DE7C-65D2-4112-A897-F7EA06B9748A}" type="pres">
      <dgm:prSet presAssocID="{321F69BA-979C-42C1-AD96-1B9E8C1BB66D}" presName="sibTrans" presStyleLbl="sibTrans2D1" presStyleIdx="0" presStyleCnt="0"/>
      <dgm:spPr/>
      <dgm:t>
        <a:bodyPr/>
        <a:lstStyle/>
        <a:p>
          <a:endParaRPr lang="en-ZA"/>
        </a:p>
      </dgm:t>
    </dgm:pt>
    <dgm:pt modelId="{C8ADA8B5-8A8F-41A6-8D09-2AAA74C226EA}" type="pres">
      <dgm:prSet presAssocID="{B2F80D37-CF7D-42F3-88B3-04E9EE43C899}" presName="compNode" presStyleCnt="0"/>
      <dgm:spPr/>
    </dgm:pt>
    <dgm:pt modelId="{3A2C7445-0125-4AB9-8BE8-CEA2ABBC6FA2}" type="pres">
      <dgm:prSet presAssocID="{B2F80D37-CF7D-42F3-88B3-04E9EE43C899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589C181-5E72-4953-8A0A-38810DCA72E1}" type="pres">
      <dgm:prSet presAssocID="{B2F80D37-CF7D-42F3-88B3-04E9EE43C89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B102759-9C0E-4E46-BBAF-815180E6C660}" type="pres">
      <dgm:prSet presAssocID="{B2F80D37-CF7D-42F3-88B3-04E9EE43C899}" presName="parentRect" presStyleLbl="alignNode1" presStyleIdx="1" presStyleCnt="3"/>
      <dgm:spPr/>
      <dgm:t>
        <a:bodyPr/>
        <a:lstStyle/>
        <a:p>
          <a:endParaRPr lang="en-ZA"/>
        </a:p>
      </dgm:t>
    </dgm:pt>
    <dgm:pt modelId="{44E662D3-2EC8-450B-ADD9-E0248C219788}" type="pres">
      <dgm:prSet presAssocID="{B2F80D37-CF7D-42F3-88B3-04E9EE43C899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8E8840B-B189-4C3D-A85E-54240AB8FF56}" type="pres">
      <dgm:prSet presAssocID="{47607884-8DA1-425F-BDE9-FF898617C071}" presName="sibTrans" presStyleLbl="sibTrans2D1" presStyleIdx="0" presStyleCnt="0"/>
      <dgm:spPr/>
      <dgm:t>
        <a:bodyPr/>
        <a:lstStyle/>
        <a:p>
          <a:endParaRPr lang="en-ZA"/>
        </a:p>
      </dgm:t>
    </dgm:pt>
    <dgm:pt modelId="{43055C6E-62AE-4159-90FC-2DE0B967C67E}" type="pres">
      <dgm:prSet presAssocID="{2473F3B1-4CA4-4ECA-9D81-9FAB7CE7B9C1}" presName="compNode" presStyleCnt="0"/>
      <dgm:spPr/>
    </dgm:pt>
    <dgm:pt modelId="{95B1EFED-513F-4A29-B55B-CA51F90CA64D}" type="pres">
      <dgm:prSet presAssocID="{2473F3B1-4CA4-4ECA-9D81-9FAB7CE7B9C1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9006448-0591-4BFB-BD2C-B8B5F42570E8}" type="pres">
      <dgm:prSet presAssocID="{2473F3B1-4CA4-4ECA-9D81-9FAB7CE7B9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5E887CD-DEF8-444A-B794-AFF888564F6F}" type="pres">
      <dgm:prSet presAssocID="{2473F3B1-4CA4-4ECA-9D81-9FAB7CE7B9C1}" presName="parentRect" presStyleLbl="alignNode1" presStyleIdx="2" presStyleCnt="3"/>
      <dgm:spPr/>
      <dgm:t>
        <a:bodyPr/>
        <a:lstStyle/>
        <a:p>
          <a:endParaRPr lang="en-ZA"/>
        </a:p>
      </dgm:t>
    </dgm:pt>
    <dgm:pt modelId="{DAB14D1A-FCD4-4E07-BD41-7E2208164EAF}" type="pres">
      <dgm:prSet presAssocID="{2473F3B1-4CA4-4ECA-9D81-9FAB7CE7B9C1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664C455-6465-4FE2-A4CB-30E2F6A5D36B}" type="presOf" srcId="{1C662D2E-62C8-4308-97AB-8A2494DF5B7F}" destId="{0DF105FA-740D-4E87-8A9F-052BEA62FF1C}" srcOrd="0" destOrd="0" presId="urn:microsoft.com/office/officeart/2005/8/layout/bList2"/>
    <dgm:cxn modelId="{CD58395F-E496-4EC2-8268-3548A64A6B8A}" srcId="{B2F80D37-CF7D-42F3-88B3-04E9EE43C899}" destId="{CD44F64B-E688-4E47-B9B2-CFBE3890867D}" srcOrd="2" destOrd="0" parTransId="{B941101A-72D0-411B-B539-BA7722845D41}" sibTransId="{7753C19A-DA79-4F42-93F7-98315495E87B}"/>
    <dgm:cxn modelId="{247CA714-B54E-4423-95FE-B0ACD536D4CF}" type="presOf" srcId="{5F50C06F-FD0A-4292-A6ED-F3E374D722B1}" destId="{B43C6FFA-A63C-4CC2-869C-9368E3E7D9AE}" srcOrd="1" destOrd="0" presId="urn:microsoft.com/office/officeart/2005/8/layout/bList2"/>
    <dgm:cxn modelId="{7DAC00C5-2BC0-4B53-8905-A1F0E761C51F}" type="presOf" srcId="{5F50C06F-FD0A-4292-A6ED-F3E374D722B1}" destId="{AF00CD70-45DB-4352-ACF8-F7D5EC3A5139}" srcOrd="0" destOrd="0" presId="urn:microsoft.com/office/officeart/2005/8/layout/bList2"/>
    <dgm:cxn modelId="{F50BEB17-A6AE-4596-B7EB-3EAECC4BED52}" srcId="{5F50C06F-FD0A-4292-A6ED-F3E374D722B1}" destId="{1C662D2E-62C8-4308-97AB-8A2494DF5B7F}" srcOrd="0" destOrd="0" parTransId="{4895B9AC-E7E7-40AC-A14F-29325B3F66C4}" sibTransId="{43F5F9BE-2D07-48AD-BAC2-7E8CF3B9AC36}"/>
    <dgm:cxn modelId="{5DF261EC-A4E5-43A6-A262-8EADD990C041}" srcId="{2473F3B1-4CA4-4ECA-9D81-9FAB7CE7B9C1}" destId="{4523CC93-775C-47D3-A4F3-737B9462444C}" srcOrd="0" destOrd="0" parTransId="{DCE52719-EF2E-441A-9295-F4A0C13F95B6}" sibTransId="{150BFDDA-150B-4CAE-967F-AD945FCC277E}"/>
    <dgm:cxn modelId="{63669DD6-C4FA-4B0D-BA20-A788B0C00847}" type="presOf" srcId="{47607884-8DA1-425F-BDE9-FF898617C071}" destId="{28E8840B-B189-4C3D-A85E-54240AB8FF56}" srcOrd="0" destOrd="0" presId="urn:microsoft.com/office/officeart/2005/8/layout/bList2"/>
    <dgm:cxn modelId="{7BDE9EC6-24E6-4BA6-AF21-5CE0FD329256}" srcId="{B2F80D37-CF7D-42F3-88B3-04E9EE43C899}" destId="{3E50C466-CF40-480A-80D0-C2F480A3B578}" srcOrd="1" destOrd="0" parTransId="{45489811-B074-47D7-AB9D-2C8613114CAE}" sibTransId="{D56665B0-82FF-4985-97B5-76A53DE15D4E}"/>
    <dgm:cxn modelId="{163856D0-1A91-483A-B0FC-223AC43A8928}" type="presOf" srcId="{CD44F64B-E688-4E47-B9B2-CFBE3890867D}" destId="{3A2C7445-0125-4AB9-8BE8-CEA2ABBC6FA2}" srcOrd="0" destOrd="2" presId="urn:microsoft.com/office/officeart/2005/8/layout/bList2"/>
    <dgm:cxn modelId="{03F7A881-FC41-4049-ABCE-6B81B5A5A279}" srcId="{E1FEC15B-A86A-4550-8786-B0AF8EA913A2}" destId="{5F50C06F-FD0A-4292-A6ED-F3E374D722B1}" srcOrd="0" destOrd="0" parTransId="{854832B9-7A9D-4DE8-AC41-19C5F0A2819B}" sibTransId="{321F69BA-979C-42C1-AD96-1B9E8C1BB66D}"/>
    <dgm:cxn modelId="{A1976212-8821-4644-A3EB-F2945BC9CB40}" type="presOf" srcId="{B2F80D37-CF7D-42F3-88B3-04E9EE43C899}" destId="{8589C181-5E72-4953-8A0A-38810DCA72E1}" srcOrd="0" destOrd="0" presId="urn:microsoft.com/office/officeart/2005/8/layout/bList2"/>
    <dgm:cxn modelId="{05A538FB-2657-403A-AD64-7D6B00AB6CCC}" srcId="{5F50C06F-FD0A-4292-A6ED-F3E374D722B1}" destId="{8F6B5AD0-FD8C-4BD0-9987-904348CF8613}" srcOrd="1" destOrd="0" parTransId="{09727A18-09CD-41EA-93FB-499E1D8BE0CF}" sibTransId="{F299E563-08C7-44EA-B95C-70991494CF0A}"/>
    <dgm:cxn modelId="{CD918A62-22E0-407C-BD97-D5D1ACF7240F}" type="presOf" srcId="{4523CC93-775C-47D3-A4F3-737B9462444C}" destId="{95B1EFED-513F-4A29-B55B-CA51F90CA64D}" srcOrd="0" destOrd="0" presId="urn:microsoft.com/office/officeart/2005/8/layout/bList2"/>
    <dgm:cxn modelId="{452B75B4-CB25-455C-8428-400E40CCD4A5}" srcId="{B2F80D37-CF7D-42F3-88B3-04E9EE43C899}" destId="{8BC1F5AC-BF91-49EB-AD5F-1CAED566EF49}" srcOrd="0" destOrd="0" parTransId="{EADEBE29-B83A-4406-A1AA-0E7D17895763}" sibTransId="{44753D71-1D04-4FFA-B419-5612A383DC42}"/>
    <dgm:cxn modelId="{6C69AAD4-AE38-4397-B91C-38FE4EA6A9AB}" type="presOf" srcId="{321F69BA-979C-42C1-AD96-1B9E8C1BB66D}" destId="{1720DE7C-65D2-4112-A897-F7EA06B9748A}" srcOrd="0" destOrd="0" presId="urn:microsoft.com/office/officeart/2005/8/layout/bList2"/>
    <dgm:cxn modelId="{5EF576D6-32FA-49CD-8A4B-EAF0130A622E}" type="presOf" srcId="{E1FEC15B-A86A-4550-8786-B0AF8EA913A2}" destId="{B53510D2-BE6F-41A8-9976-DBAFDAC32E8D}" srcOrd="0" destOrd="0" presId="urn:microsoft.com/office/officeart/2005/8/layout/bList2"/>
    <dgm:cxn modelId="{5C3288D8-238D-469E-BC8C-A295A31C5D96}" srcId="{E1FEC15B-A86A-4550-8786-B0AF8EA913A2}" destId="{B2F80D37-CF7D-42F3-88B3-04E9EE43C899}" srcOrd="1" destOrd="0" parTransId="{E4869466-3A18-48B8-8D27-E91F77C59F2A}" sibTransId="{47607884-8DA1-425F-BDE9-FF898617C071}"/>
    <dgm:cxn modelId="{9A20E65C-550F-4FA4-874F-D20BB7976981}" srcId="{2473F3B1-4CA4-4ECA-9D81-9FAB7CE7B9C1}" destId="{76DC718D-08DA-470E-8286-34C0D8CC6B81}" srcOrd="1" destOrd="0" parTransId="{B1939173-52FC-4BAE-B6D1-8C52BD80DDDE}" sibTransId="{ED988F2C-0C25-434A-B9E6-5641AA4184E7}"/>
    <dgm:cxn modelId="{70789B18-D080-4654-B416-5A5EC4D863C3}" type="presOf" srcId="{8BC1F5AC-BF91-49EB-AD5F-1CAED566EF49}" destId="{3A2C7445-0125-4AB9-8BE8-CEA2ABBC6FA2}" srcOrd="0" destOrd="0" presId="urn:microsoft.com/office/officeart/2005/8/layout/bList2"/>
    <dgm:cxn modelId="{7BC51ECB-CB91-4647-AB8F-27D1564962A1}" type="presOf" srcId="{76DC718D-08DA-470E-8286-34C0D8CC6B81}" destId="{95B1EFED-513F-4A29-B55B-CA51F90CA64D}" srcOrd="0" destOrd="1" presId="urn:microsoft.com/office/officeart/2005/8/layout/bList2"/>
    <dgm:cxn modelId="{20E33BAA-E00D-4522-8C31-5D16E0161F1A}" srcId="{E1FEC15B-A86A-4550-8786-B0AF8EA913A2}" destId="{2473F3B1-4CA4-4ECA-9D81-9FAB7CE7B9C1}" srcOrd="2" destOrd="0" parTransId="{DF5806CB-4261-4775-919D-D85CFA3D534A}" sibTransId="{6458B962-FDF8-4B37-B453-8702ECEE77AA}"/>
    <dgm:cxn modelId="{63B44573-5D96-414D-9A11-1E1C086909E0}" type="presOf" srcId="{2473F3B1-4CA4-4ECA-9D81-9FAB7CE7B9C1}" destId="{25E887CD-DEF8-444A-B794-AFF888564F6F}" srcOrd="1" destOrd="0" presId="urn:microsoft.com/office/officeart/2005/8/layout/bList2"/>
    <dgm:cxn modelId="{8915C7B6-414C-4125-88CE-BFC5FF10E9B5}" type="presOf" srcId="{3E50C466-CF40-480A-80D0-C2F480A3B578}" destId="{3A2C7445-0125-4AB9-8BE8-CEA2ABBC6FA2}" srcOrd="0" destOrd="1" presId="urn:microsoft.com/office/officeart/2005/8/layout/bList2"/>
    <dgm:cxn modelId="{70D3F1FD-67F4-4702-AA58-9B71E1698A52}" type="presOf" srcId="{B2F80D37-CF7D-42F3-88B3-04E9EE43C899}" destId="{1B102759-9C0E-4E46-BBAF-815180E6C660}" srcOrd="1" destOrd="0" presId="urn:microsoft.com/office/officeart/2005/8/layout/bList2"/>
    <dgm:cxn modelId="{DB29AAF0-24B3-4074-A20A-340253F7386E}" type="presOf" srcId="{2473F3B1-4CA4-4ECA-9D81-9FAB7CE7B9C1}" destId="{B9006448-0591-4BFB-BD2C-B8B5F42570E8}" srcOrd="0" destOrd="0" presId="urn:microsoft.com/office/officeart/2005/8/layout/bList2"/>
    <dgm:cxn modelId="{BEF46985-BE4D-4606-8C44-6C3E0FA874B3}" type="presOf" srcId="{8F6B5AD0-FD8C-4BD0-9987-904348CF8613}" destId="{0DF105FA-740D-4E87-8A9F-052BEA62FF1C}" srcOrd="0" destOrd="1" presId="urn:microsoft.com/office/officeart/2005/8/layout/bList2"/>
    <dgm:cxn modelId="{7EB395E7-78BC-4760-AFA6-500847F94F63}" type="presParOf" srcId="{B53510D2-BE6F-41A8-9976-DBAFDAC32E8D}" destId="{D02C9855-6810-44C4-9EC5-3A1CA9519665}" srcOrd="0" destOrd="0" presId="urn:microsoft.com/office/officeart/2005/8/layout/bList2"/>
    <dgm:cxn modelId="{46917EDE-BF1C-443F-A1C7-8DEB7CBEBBDE}" type="presParOf" srcId="{D02C9855-6810-44C4-9EC5-3A1CA9519665}" destId="{0DF105FA-740D-4E87-8A9F-052BEA62FF1C}" srcOrd="0" destOrd="0" presId="urn:microsoft.com/office/officeart/2005/8/layout/bList2"/>
    <dgm:cxn modelId="{3A15B380-98BA-4ADB-821E-0CA6A03CD5A0}" type="presParOf" srcId="{D02C9855-6810-44C4-9EC5-3A1CA9519665}" destId="{AF00CD70-45DB-4352-ACF8-F7D5EC3A5139}" srcOrd="1" destOrd="0" presId="urn:microsoft.com/office/officeart/2005/8/layout/bList2"/>
    <dgm:cxn modelId="{90D63BA6-63FF-4E94-841C-84EA495EE215}" type="presParOf" srcId="{D02C9855-6810-44C4-9EC5-3A1CA9519665}" destId="{B43C6FFA-A63C-4CC2-869C-9368E3E7D9AE}" srcOrd="2" destOrd="0" presId="urn:microsoft.com/office/officeart/2005/8/layout/bList2"/>
    <dgm:cxn modelId="{6F810E05-A40D-41DD-9ADA-7CDE068CE296}" type="presParOf" srcId="{D02C9855-6810-44C4-9EC5-3A1CA9519665}" destId="{D186D58D-75C9-4C9D-B972-B07FC5C513EC}" srcOrd="3" destOrd="0" presId="urn:microsoft.com/office/officeart/2005/8/layout/bList2"/>
    <dgm:cxn modelId="{E4CE2FC0-0AF4-4376-A455-46EA0060C219}" type="presParOf" srcId="{B53510D2-BE6F-41A8-9976-DBAFDAC32E8D}" destId="{1720DE7C-65D2-4112-A897-F7EA06B9748A}" srcOrd="1" destOrd="0" presId="urn:microsoft.com/office/officeart/2005/8/layout/bList2"/>
    <dgm:cxn modelId="{ED2D7263-D4C5-4112-A0CE-50EA18B46147}" type="presParOf" srcId="{B53510D2-BE6F-41A8-9976-DBAFDAC32E8D}" destId="{C8ADA8B5-8A8F-41A6-8D09-2AAA74C226EA}" srcOrd="2" destOrd="0" presId="urn:microsoft.com/office/officeart/2005/8/layout/bList2"/>
    <dgm:cxn modelId="{D5F7D5F1-E108-47A5-88B5-FC982AAC2560}" type="presParOf" srcId="{C8ADA8B5-8A8F-41A6-8D09-2AAA74C226EA}" destId="{3A2C7445-0125-4AB9-8BE8-CEA2ABBC6FA2}" srcOrd="0" destOrd="0" presId="urn:microsoft.com/office/officeart/2005/8/layout/bList2"/>
    <dgm:cxn modelId="{5464A0F2-DE81-47E4-A76F-8C25B2B49E0A}" type="presParOf" srcId="{C8ADA8B5-8A8F-41A6-8D09-2AAA74C226EA}" destId="{8589C181-5E72-4953-8A0A-38810DCA72E1}" srcOrd="1" destOrd="0" presId="urn:microsoft.com/office/officeart/2005/8/layout/bList2"/>
    <dgm:cxn modelId="{EF71B293-FFD2-4E0E-AE13-CCE97209510C}" type="presParOf" srcId="{C8ADA8B5-8A8F-41A6-8D09-2AAA74C226EA}" destId="{1B102759-9C0E-4E46-BBAF-815180E6C660}" srcOrd="2" destOrd="0" presId="urn:microsoft.com/office/officeart/2005/8/layout/bList2"/>
    <dgm:cxn modelId="{60566D17-F5EC-48C6-BA3B-2AAEFD70544E}" type="presParOf" srcId="{C8ADA8B5-8A8F-41A6-8D09-2AAA74C226EA}" destId="{44E662D3-2EC8-450B-ADD9-E0248C219788}" srcOrd="3" destOrd="0" presId="urn:microsoft.com/office/officeart/2005/8/layout/bList2"/>
    <dgm:cxn modelId="{D1EDD15A-44BB-4268-B9DE-6EA7C0DD2D15}" type="presParOf" srcId="{B53510D2-BE6F-41A8-9976-DBAFDAC32E8D}" destId="{28E8840B-B189-4C3D-A85E-54240AB8FF56}" srcOrd="3" destOrd="0" presId="urn:microsoft.com/office/officeart/2005/8/layout/bList2"/>
    <dgm:cxn modelId="{EAF64638-BE1E-45F5-AF7C-E54D12D7E7E7}" type="presParOf" srcId="{B53510D2-BE6F-41A8-9976-DBAFDAC32E8D}" destId="{43055C6E-62AE-4159-90FC-2DE0B967C67E}" srcOrd="4" destOrd="0" presId="urn:microsoft.com/office/officeart/2005/8/layout/bList2"/>
    <dgm:cxn modelId="{DB67A4BB-1E13-47BF-B395-CC596C2AB993}" type="presParOf" srcId="{43055C6E-62AE-4159-90FC-2DE0B967C67E}" destId="{95B1EFED-513F-4A29-B55B-CA51F90CA64D}" srcOrd="0" destOrd="0" presId="urn:microsoft.com/office/officeart/2005/8/layout/bList2"/>
    <dgm:cxn modelId="{4A4A0CBB-D053-44F5-96BB-0D3F5EE2BD8B}" type="presParOf" srcId="{43055C6E-62AE-4159-90FC-2DE0B967C67E}" destId="{B9006448-0591-4BFB-BD2C-B8B5F42570E8}" srcOrd="1" destOrd="0" presId="urn:microsoft.com/office/officeart/2005/8/layout/bList2"/>
    <dgm:cxn modelId="{3D85D995-432C-4A5D-897B-D1B6937FC344}" type="presParOf" srcId="{43055C6E-62AE-4159-90FC-2DE0B967C67E}" destId="{25E887CD-DEF8-444A-B794-AFF888564F6F}" srcOrd="2" destOrd="0" presId="urn:microsoft.com/office/officeart/2005/8/layout/bList2"/>
    <dgm:cxn modelId="{B1E070CF-9375-48B1-B393-FEF6B559437A}" type="presParOf" srcId="{43055C6E-62AE-4159-90FC-2DE0B967C67E}" destId="{DAB14D1A-FCD4-4E07-BD41-7E2208164EA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E5DB7-D505-4717-9153-937808215D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7C50F5-80C3-4B6B-A3E0-9037872983D4}">
      <dgm:prSet phldrT="[Text]"/>
      <dgm:spPr/>
      <dgm:t>
        <a:bodyPr/>
        <a:lstStyle/>
        <a:p>
          <a:r>
            <a:rPr lang="en-ZA" dirty="0" err="1" smtClean="0"/>
            <a:t>Sidwell</a:t>
          </a:r>
          <a:r>
            <a:rPr lang="en-ZA" dirty="0" smtClean="0"/>
            <a:t> </a:t>
          </a:r>
          <a:r>
            <a:rPr lang="en-ZA" dirty="0" err="1" smtClean="0"/>
            <a:t>Mokhemisa</a:t>
          </a:r>
          <a:endParaRPr lang="en-ZA" dirty="0"/>
        </a:p>
      </dgm:t>
    </dgm:pt>
    <dgm:pt modelId="{B9AF1C81-ABE5-4FCD-9736-278D32AC3013}" type="parTrans" cxnId="{169E0D9C-CD96-466F-9D78-D1C60E42CBD0}">
      <dgm:prSet/>
      <dgm:spPr/>
      <dgm:t>
        <a:bodyPr/>
        <a:lstStyle/>
        <a:p>
          <a:endParaRPr lang="en-ZA"/>
        </a:p>
      </dgm:t>
    </dgm:pt>
    <dgm:pt modelId="{60296B72-10B1-459F-A0C8-BEB109F4BB3C}" type="sibTrans" cxnId="{169E0D9C-CD96-466F-9D78-D1C60E42CBD0}">
      <dgm:prSet/>
      <dgm:spPr/>
    </dgm:pt>
    <dgm:pt modelId="{6939A553-4A8E-48C7-BBD6-821238BF6B74}">
      <dgm:prSet phldrT="[Text]"/>
      <dgm:spPr/>
      <dgm:t>
        <a:bodyPr/>
        <a:lstStyle/>
        <a:p>
          <a:r>
            <a:rPr lang="en-ZA" dirty="0" smtClean="0"/>
            <a:t>Kyle </a:t>
          </a:r>
          <a:r>
            <a:rPr lang="en-ZA" dirty="0" err="1" smtClean="0"/>
            <a:t>Trehaeven</a:t>
          </a:r>
          <a:endParaRPr lang="en-ZA" dirty="0"/>
        </a:p>
      </dgm:t>
    </dgm:pt>
    <dgm:pt modelId="{161A5568-1D4B-4116-B8CB-D6CE06203E9E}" type="parTrans" cxnId="{DABE777D-9966-4C10-AFCD-A4BAFD439A62}">
      <dgm:prSet/>
      <dgm:spPr/>
      <dgm:t>
        <a:bodyPr/>
        <a:lstStyle/>
        <a:p>
          <a:endParaRPr lang="en-ZA"/>
        </a:p>
      </dgm:t>
    </dgm:pt>
    <dgm:pt modelId="{171AF5E4-2D7E-4D40-89AC-CE9D5C96181C}" type="sibTrans" cxnId="{DABE777D-9966-4C10-AFCD-A4BAFD439A62}">
      <dgm:prSet/>
      <dgm:spPr/>
    </dgm:pt>
    <dgm:pt modelId="{BB2210B6-4A12-4196-9BB3-B0D234F72687}">
      <dgm:prSet phldrT="[Text]"/>
      <dgm:spPr/>
      <dgm:t>
        <a:bodyPr/>
        <a:lstStyle/>
        <a:p>
          <a:r>
            <a:rPr lang="en-ZA" dirty="0" smtClean="0"/>
            <a:t>Development for data Acquisition (Streaming)</a:t>
          </a:r>
          <a:endParaRPr lang="en-ZA" dirty="0"/>
        </a:p>
      </dgm:t>
    </dgm:pt>
    <dgm:pt modelId="{8027ABA6-1D74-4CF3-95B2-2AD303F67272}" type="parTrans" cxnId="{0A7BB9F2-7166-4553-8EB5-F3312736A2DE}">
      <dgm:prSet/>
      <dgm:spPr/>
      <dgm:t>
        <a:bodyPr/>
        <a:lstStyle/>
        <a:p>
          <a:endParaRPr lang="en-ZA"/>
        </a:p>
      </dgm:t>
    </dgm:pt>
    <dgm:pt modelId="{2D4BCB54-577F-4B30-84AC-A41048A2CDE0}" type="sibTrans" cxnId="{0A7BB9F2-7166-4553-8EB5-F3312736A2DE}">
      <dgm:prSet/>
      <dgm:spPr/>
    </dgm:pt>
    <dgm:pt modelId="{B22C12D7-6598-42EB-AEDB-955ECCE3ED37}">
      <dgm:prSet phldrT="[Text]"/>
      <dgm:spPr/>
      <dgm:t>
        <a:bodyPr/>
        <a:lstStyle/>
        <a:p>
          <a:r>
            <a:rPr lang="en-ZA" dirty="0" smtClean="0"/>
            <a:t>Gareth Stephenson</a:t>
          </a:r>
          <a:endParaRPr lang="en-ZA" dirty="0"/>
        </a:p>
      </dgm:t>
    </dgm:pt>
    <dgm:pt modelId="{50715FB6-DB3B-4B97-B75F-E53C65045D94}" type="parTrans" cxnId="{529CE926-80D2-4D7B-B43B-5C837BAD46AF}">
      <dgm:prSet/>
      <dgm:spPr/>
      <dgm:t>
        <a:bodyPr/>
        <a:lstStyle/>
        <a:p>
          <a:endParaRPr lang="en-ZA"/>
        </a:p>
      </dgm:t>
    </dgm:pt>
    <dgm:pt modelId="{004B4015-B64C-4630-9231-744E708F21DB}" type="sibTrans" cxnId="{529CE926-80D2-4D7B-B43B-5C837BAD46AF}">
      <dgm:prSet/>
      <dgm:spPr/>
    </dgm:pt>
    <dgm:pt modelId="{FDC53BE9-A705-4749-8252-AF3F62D3A6EC}" type="asst">
      <dgm:prSet phldrT="[Text]"/>
      <dgm:spPr/>
      <dgm:t>
        <a:bodyPr/>
        <a:lstStyle/>
        <a:p>
          <a:r>
            <a:rPr lang="en-ZA" dirty="0" err="1" smtClean="0"/>
            <a:t>Matsobane</a:t>
          </a:r>
          <a:r>
            <a:rPr lang="en-ZA" dirty="0" smtClean="0"/>
            <a:t> </a:t>
          </a:r>
          <a:r>
            <a:rPr lang="en-ZA" dirty="0" err="1" smtClean="0"/>
            <a:t>Khwinana</a:t>
          </a:r>
          <a:endParaRPr lang="en-ZA" dirty="0"/>
        </a:p>
      </dgm:t>
    </dgm:pt>
    <dgm:pt modelId="{9138B1F9-3195-4928-ABC5-020268A56597}" type="parTrans" cxnId="{8339D25F-51F9-4D97-9AD6-FA26BAAC8145}">
      <dgm:prSet/>
      <dgm:spPr/>
      <dgm:t>
        <a:bodyPr/>
        <a:lstStyle/>
        <a:p>
          <a:endParaRPr lang="en-ZA"/>
        </a:p>
      </dgm:t>
    </dgm:pt>
    <dgm:pt modelId="{598C29E1-0725-49BE-A8A0-D7E382B86146}" type="sibTrans" cxnId="{8339D25F-51F9-4D97-9AD6-FA26BAAC8145}">
      <dgm:prSet/>
      <dgm:spPr/>
      <dgm:t>
        <a:bodyPr/>
        <a:lstStyle/>
        <a:p>
          <a:endParaRPr lang="en-ZA"/>
        </a:p>
      </dgm:t>
    </dgm:pt>
    <dgm:pt modelId="{87F0A62A-18B0-4F16-B60B-5918AD43389C}">
      <dgm:prSet phldrT="[Text]"/>
      <dgm:spPr/>
      <dgm:t>
        <a:bodyPr/>
        <a:lstStyle/>
        <a:p>
          <a:r>
            <a:rPr lang="en-ZA" dirty="0" smtClean="0"/>
            <a:t>Dave </a:t>
          </a:r>
          <a:r>
            <a:rPr lang="en-ZA" dirty="0" err="1" smtClean="0"/>
            <a:t>Cloete</a:t>
          </a:r>
          <a:endParaRPr lang="en-ZA" dirty="0"/>
        </a:p>
      </dgm:t>
    </dgm:pt>
    <dgm:pt modelId="{6B0945F7-BC5A-42C4-8BF8-9BC1EEE07B2A}" type="parTrans" cxnId="{AE2AAB98-A669-4EBE-B9DE-F839979F465D}">
      <dgm:prSet/>
      <dgm:spPr/>
      <dgm:t>
        <a:bodyPr/>
        <a:lstStyle/>
        <a:p>
          <a:endParaRPr lang="en-ZA"/>
        </a:p>
      </dgm:t>
    </dgm:pt>
    <dgm:pt modelId="{FA2EA263-216C-4F95-9656-7751D944F445}" type="sibTrans" cxnId="{AE2AAB98-A669-4EBE-B9DE-F839979F465D}">
      <dgm:prSet/>
      <dgm:spPr/>
      <dgm:t>
        <a:bodyPr/>
        <a:lstStyle/>
        <a:p>
          <a:endParaRPr lang="en-ZA"/>
        </a:p>
      </dgm:t>
    </dgm:pt>
    <dgm:pt modelId="{E8CA82A3-9C82-4570-B61E-CF83171FA95B}">
      <dgm:prSet phldrT="[Text]"/>
      <dgm:spPr/>
      <dgm:t>
        <a:bodyPr/>
        <a:lstStyle/>
        <a:p>
          <a:r>
            <a:rPr lang="en-ZA" dirty="0" smtClean="0"/>
            <a:t>Development Method</a:t>
          </a:r>
          <a:endParaRPr lang="en-ZA" dirty="0"/>
        </a:p>
      </dgm:t>
    </dgm:pt>
    <dgm:pt modelId="{37C8DEDC-3493-4C2D-BAD0-F994868B8976}" type="parTrans" cxnId="{66742202-5075-4FED-B1D6-9BE613EBCE01}">
      <dgm:prSet/>
      <dgm:spPr/>
      <dgm:t>
        <a:bodyPr/>
        <a:lstStyle/>
        <a:p>
          <a:endParaRPr lang="en-ZA"/>
        </a:p>
      </dgm:t>
    </dgm:pt>
    <dgm:pt modelId="{DE962135-E7E9-452F-9B2C-C25FB9091D44}" type="sibTrans" cxnId="{66742202-5075-4FED-B1D6-9BE613EBCE01}">
      <dgm:prSet/>
      <dgm:spPr/>
      <dgm:t>
        <a:bodyPr/>
        <a:lstStyle/>
        <a:p>
          <a:endParaRPr lang="en-ZA"/>
        </a:p>
      </dgm:t>
    </dgm:pt>
    <dgm:pt modelId="{6FEEE26C-93AC-4F65-9CE2-44CB6E9F7C8E}">
      <dgm:prSet phldrT="[Text]"/>
      <dgm:spPr/>
      <dgm:t>
        <a:bodyPr/>
        <a:lstStyle/>
        <a:p>
          <a:r>
            <a:rPr lang="en-ZA" dirty="0" smtClean="0"/>
            <a:t>Architecture (High Level Designs)</a:t>
          </a:r>
          <a:endParaRPr lang="en-ZA" dirty="0"/>
        </a:p>
      </dgm:t>
    </dgm:pt>
    <dgm:pt modelId="{94EF5083-CBBA-485A-8EA3-3856DC3DF391}" type="parTrans" cxnId="{F57F3935-0B91-4DCC-9628-4904299ABC86}">
      <dgm:prSet/>
      <dgm:spPr/>
      <dgm:t>
        <a:bodyPr/>
        <a:lstStyle/>
        <a:p>
          <a:endParaRPr lang="en-ZA"/>
        </a:p>
      </dgm:t>
    </dgm:pt>
    <dgm:pt modelId="{9E77CE8E-8F1B-4DC0-A95F-0E853E59E4E1}" type="sibTrans" cxnId="{F57F3935-0B91-4DCC-9628-4904299ABC86}">
      <dgm:prSet/>
      <dgm:spPr/>
      <dgm:t>
        <a:bodyPr/>
        <a:lstStyle/>
        <a:p>
          <a:endParaRPr lang="en-ZA"/>
        </a:p>
      </dgm:t>
    </dgm:pt>
    <dgm:pt modelId="{97E2A061-F932-4959-ABB6-A60FA11376F6}" type="asst">
      <dgm:prSet phldrT="[Text]"/>
      <dgm:spPr/>
      <dgm:t>
        <a:bodyPr/>
        <a:lstStyle/>
        <a:p>
          <a:r>
            <a:rPr lang="en-ZA" dirty="0" smtClean="0"/>
            <a:t>Development for data Acquisition (History)</a:t>
          </a:r>
          <a:endParaRPr lang="en-ZA" dirty="0"/>
        </a:p>
      </dgm:t>
    </dgm:pt>
    <dgm:pt modelId="{81589820-609F-41AB-A232-B3B0D28210CD}" type="parTrans" cxnId="{2AE312C0-9EC4-4E4E-BE51-A30F10210F93}">
      <dgm:prSet/>
      <dgm:spPr/>
      <dgm:t>
        <a:bodyPr/>
        <a:lstStyle/>
        <a:p>
          <a:endParaRPr lang="en-ZA"/>
        </a:p>
      </dgm:t>
    </dgm:pt>
    <dgm:pt modelId="{3E6D994E-3405-46D1-9077-13979B098AC1}" type="sibTrans" cxnId="{2AE312C0-9EC4-4E4E-BE51-A30F10210F93}">
      <dgm:prSet/>
      <dgm:spPr/>
      <dgm:t>
        <a:bodyPr/>
        <a:lstStyle/>
        <a:p>
          <a:endParaRPr lang="en-ZA"/>
        </a:p>
      </dgm:t>
    </dgm:pt>
    <dgm:pt modelId="{C64CC183-9EA4-4CD8-86FD-9797D16FDB7F}" type="asst">
      <dgm:prSet phldrT="[Text]"/>
      <dgm:spPr/>
      <dgm:t>
        <a:bodyPr/>
        <a:lstStyle/>
        <a:p>
          <a:r>
            <a:rPr lang="en-ZA" dirty="0" smtClean="0"/>
            <a:t>Involvement in the Visualization Development</a:t>
          </a:r>
          <a:endParaRPr lang="en-ZA" dirty="0"/>
        </a:p>
      </dgm:t>
    </dgm:pt>
    <dgm:pt modelId="{2D06086A-5032-4A1C-ABE7-A15FF7995D74}" type="parTrans" cxnId="{601B26A5-D8FE-4CE6-8E56-715DE4A9401F}">
      <dgm:prSet/>
      <dgm:spPr/>
      <dgm:t>
        <a:bodyPr/>
        <a:lstStyle/>
        <a:p>
          <a:endParaRPr lang="en-ZA"/>
        </a:p>
      </dgm:t>
    </dgm:pt>
    <dgm:pt modelId="{40E25689-6D92-4331-83CB-181C85492574}" type="sibTrans" cxnId="{601B26A5-D8FE-4CE6-8E56-715DE4A9401F}">
      <dgm:prSet/>
      <dgm:spPr/>
      <dgm:t>
        <a:bodyPr/>
        <a:lstStyle/>
        <a:p>
          <a:endParaRPr lang="en-ZA"/>
        </a:p>
      </dgm:t>
    </dgm:pt>
    <dgm:pt modelId="{F9D61DB9-E353-4419-953C-736E9200F979}">
      <dgm:prSet/>
      <dgm:spPr/>
      <dgm:t>
        <a:bodyPr/>
        <a:lstStyle/>
        <a:p>
          <a:r>
            <a:rPr lang="en-ZA" dirty="0" smtClean="0"/>
            <a:t>Involvement in the </a:t>
          </a:r>
          <a:r>
            <a:rPr lang="en-ZA" dirty="0" err="1" smtClean="0"/>
            <a:t>Scala</a:t>
          </a:r>
          <a:r>
            <a:rPr lang="en-ZA" dirty="0" smtClean="0"/>
            <a:t> Development</a:t>
          </a:r>
          <a:endParaRPr lang="en-ZA" dirty="0"/>
        </a:p>
      </dgm:t>
    </dgm:pt>
    <dgm:pt modelId="{F4F4A29C-DC61-466C-A4FB-D8459BE71A36}" type="parTrans" cxnId="{7CB09E4F-4EA6-4BB8-96D0-C72D1DD46832}">
      <dgm:prSet/>
      <dgm:spPr/>
      <dgm:t>
        <a:bodyPr/>
        <a:lstStyle/>
        <a:p>
          <a:endParaRPr lang="en-ZA"/>
        </a:p>
      </dgm:t>
    </dgm:pt>
    <dgm:pt modelId="{29282FF7-9538-4B70-9402-0E38806752FC}" type="sibTrans" cxnId="{7CB09E4F-4EA6-4BB8-96D0-C72D1DD46832}">
      <dgm:prSet/>
      <dgm:spPr/>
      <dgm:t>
        <a:bodyPr/>
        <a:lstStyle/>
        <a:p>
          <a:endParaRPr lang="en-ZA"/>
        </a:p>
      </dgm:t>
    </dgm:pt>
    <dgm:pt modelId="{FCFF1BE1-6626-4BE9-97BA-AE945C01598D}">
      <dgm:prSet phldrT="[Text]"/>
      <dgm:spPr/>
      <dgm:t>
        <a:bodyPr/>
        <a:lstStyle/>
        <a:p>
          <a:r>
            <a:rPr lang="en-ZA" dirty="0" smtClean="0"/>
            <a:t>Infrastructure Setup (Pi Cluster)</a:t>
          </a:r>
          <a:endParaRPr lang="en-ZA" dirty="0"/>
        </a:p>
      </dgm:t>
    </dgm:pt>
    <dgm:pt modelId="{1AB50658-3FFE-470D-ADC6-38955EBFD2F1}" type="parTrans" cxnId="{60C78A7F-DA57-42CB-9191-4A531B7CC7F9}">
      <dgm:prSet/>
      <dgm:spPr/>
      <dgm:t>
        <a:bodyPr/>
        <a:lstStyle/>
        <a:p>
          <a:endParaRPr lang="en-ZA"/>
        </a:p>
      </dgm:t>
    </dgm:pt>
    <dgm:pt modelId="{58ED1B0F-53B7-40AD-BD4D-4FFDBBCB05A1}" type="sibTrans" cxnId="{60C78A7F-DA57-42CB-9191-4A531B7CC7F9}">
      <dgm:prSet/>
      <dgm:spPr/>
      <dgm:t>
        <a:bodyPr/>
        <a:lstStyle/>
        <a:p>
          <a:endParaRPr lang="en-ZA"/>
        </a:p>
      </dgm:t>
    </dgm:pt>
    <dgm:pt modelId="{749B406E-2EDC-4F7B-958A-0E9633C6D842}">
      <dgm:prSet phldrT="[Text]"/>
      <dgm:spPr/>
      <dgm:t>
        <a:bodyPr/>
        <a:lstStyle/>
        <a:p>
          <a:r>
            <a:rPr lang="en-ZA" dirty="0" err="1" smtClean="0"/>
            <a:t>MapReduce</a:t>
          </a:r>
          <a:r>
            <a:rPr lang="en-ZA" dirty="0" smtClean="0"/>
            <a:t> Development using </a:t>
          </a:r>
          <a:r>
            <a:rPr lang="en-ZA" dirty="0" err="1" smtClean="0"/>
            <a:t>Scala</a:t>
          </a:r>
          <a:endParaRPr lang="en-ZA" dirty="0"/>
        </a:p>
      </dgm:t>
    </dgm:pt>
    <dgm:pt modelId="{B872E514-CE30-46F2-AB8D-33BCAA449FB6}" type="parTrans" cxnId="{BF62952C-BCA1-4A6E-935E-076377BA23D4}">
      <dgm:prSet/>
      <dgm:spPr/>
      <dgm:t>
        <a:bodyPr/>
        <a:lstStyle/>
        <a:p>
          <a:endParaRPr lang="en-ZA"/>
        </a:p>
      </dgm:t>
    </dgm:pt>
    <dgm:pt modelId="{090F1A99-1337-4B5D-9ECE-4469080F1537}" type="sibTrans" cxnId="{BF62952C-BCA1-4A6E-935E-076377BA23D4}">
      <dgm:prSet/>
      <dgm:spPr/>
      <dgm:t>
        <a:bodyPr/>
        <a:lstStyle/>
        <a:p>
          <a:endParaRPr lang="en-ZA"/>
        </a:p>
      </dgm:t>
    </dgm:pt>
    <dgm:pt modelId="{483C21AF-0959-46E8-8048-0EAF1F766E6F}">
      <dgm:prSet phldrT="[Text]"/>
      <dgm:spPr/>
      <dgm:t>
        <a:bodyPr/>
        <a:lstStyle/>
        <a:p>
          <a:r>
            <a:rPr lang="en-ZA" dirty="0" smtClean="0"/>
            <a:t>UX Design</a:t>
          </a:r>
          <a:endParaRPr lang="en-ZA" dirty="0"/>
        </a:p>
      </dgm:t>
    </dgm:pt>
    <dgm:pt modelId="{35B27C95-4EC2-4072-899F-9962121496DC}" type="parTrans" cxnId="{89B38B15-1030-4759-B447-2DEF2E83EC18}">
      <dgm:prSet/>
      <dgm:spPr/>
      <dgm:t>
        <a:bodyPr/>
        <a:lstStyle/>
        <a:p>
          <a:endParaRPr lang="en-ZA"/>
        </a:p>
      </dgm:t>
    </dgm:pt>
    <dgm:pt modelId="{4C7C7465-DBD8-487E-B798-7815F45D2A95}" type="sibTrans" cxnId="{89B38B15-1030-4759-B447-2DEF2E83EC18}">
      <dgm:prSet/>
      <dgm:spPr/>
      <dgm:t>
        <a:bodyPr/>
        <a:lstStyle/>
        <a:p>
          <a:endParaRPr lang="en-ZA"/>
        </a:p>
      </dgm:t>
    </dgm:pt>
    <dgm:pt modelId="{949E01F0-F38B-4A7A-8181-FFA92C487CBF}">
      <dgm:prSet phldrT="[Text]"/>
      <dgm:spPr/>
      <dgm:t>
        <a:bodyPr/>
        <a:lstStyle/>
        <a:p>
          <a:r>
            <a:rPr lang="en-ZA" dirty="0" smtClean="0"/>
            <a:t>Development for visualization</a:t>
          </a:r>
          <a:endParaRPr lang="en-ZA" dirty="0"/>
        </a:p>
      </dgm:t>
    </dgm:pt>
    <dgm:pt modelId="{E5231ED9-28FB-481D-B519-DF56DE1060EB}" type="parTrans" cxnId="{D8F4EC94-17E8-45C7-85AC-C048AE2D59F4}">
      <dgm:prSet/>
      <dgm:spPr/>
      <dgm:t>
        <a:bodyPr/>
        <a:lstStyle/>
        <a:p>
          <a:endParaRPr lang="en-ZA"/>
        </a:p>
      </dgm:t>
    </dgm:pt>
    <dgm:pt modelId="{274465B6-E61E-4C52-AF66-15EF0C29E8E1}" type="sibTrans" cxnId="{D8F4EC94-17E8-45C7-85AC-C048AE2D59F4}">
      <dgm:prSet/>
      <dgm:spPr/>
      <dgm:t>
        <a:bodyPr/>
        <a:lstStyle/>
        <a:p>
          <a:endParaRPr lang="en-ZA"/>
        </a:p>
      </dgm:t>
    </dgm:pt>
    <dgm:pt modelId="{71CACC11-2EE5-442B-800A-B68D5E07D1B0}" type="pres">
      <dgm:prSet presAssocID="{232E5DB7-D505-4717-9153-937808215D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4CB9BB21-CECC-4F0B-BE20-DFD1A9C873D1}" type="pres">
      <dgm:prSet presAssocID="{AA7C50F5-80C3-4B6B-A3E0-9037872983D4}" presName="linNode" presStyleCnt="0"/>
      <dgm:spPr/>
    </dgm:pt>
    <dgm:pt modelId="{C0C08FCA-06B8-4086-AD2E-DD8AE069A46F}" type="pres">
      <dgm:prSet presAssocID="{AA7C50F5-80C3-4B6B-A3E0-9037872983D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A986EE6-034F-4385-90B7-FC80EE89016F}" type="pres">
      <dgm:prSet presAssocID="{AA7C50F5-80C3-4B6B-A3E0-9037872983D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D4E7C0A-FEB6-4015-B071-B0E487DB42E6}" type="pres">
      <dgm:prSet presAssocID="{60296B72-10B1-459F-A0C8-BEB109F4BB3C}" presName="sp" presStyleCnt="0"/>
      <dgm:spPr/>
    </dgm:pt>
    <dgm:pt modelId="{50E31995-8A4F-4D54-BBF3-CF53A8177EC0}" type="pres">
      <dgm:prSet presAssocID="{FDC53BE9-A705-4749-8252-AF3F62D3A6EC}" presName="linNode" presStyleCnt="0"/>
      <dgm:spPr/>
    </dgm:pt>
    <dgm:pt modelId="{49276122-CC35-4C58-ACFE-4421EDC3BB1C}" type="pres">
      <dgm:prSet presAssocID="{FDC53BE9-A705-4749-8252-AF3F62D3A6EC}" presName="parentText" presStyleLbl="asst0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0575AF9-6771-42E7-8297-FFB5E33A0D3B}" type="pres">
      <dgm:prSet presAssocID="{FDC53BE9-A705-4749-8252-AF3F62D3A6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D428847-E76D-4275-B4A8-C6F94EDC9FD9}" type="pres">
      <dgm:prSet presAssocID="{598C29E1-0725-49BE-A8A0-D7E382B86146}" presName="sp" presStyleCnt="0"/>
      <dgm:spPr/>
    </dgm:pt>
    <dgm:pt modelId="{616065F2-7665-4DA1-ADF7-BEAB8ABF47FE}" type="pres">
      <dgm:prSet presAssocID="{6939A553-4A8E-48C7-BBD6-821238BF6B74}" presName="linNode" presStyleCnt="0"/>
      <dgm:spPr/>
    </dgm:pt>
    <dgm:pt modelId="{F9407FD9-796C-4F14-A944-BF95CAA34F7B}" type="pres">
      <dgm:prSet presAssocID="{6939A553-4A8E-48C7-BBD6-821238BF6B7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7A79A14-E83B-4602-A7AB-05CB35248E2A}" type="pres">
      <dgm:prSet presAssocID="{6939A553-4A8E-48C7-BBD6-821238BF6B7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3EDBDD0-735A-42FC-B64B-477FEB465389}" type="pres">
      <dgm:prSet presAssocID="{171AF5E4-2D7E-4D40-89AC-CE9D5C96181C}" presName="sp" presStyleCnt="0"/>
      <dgm:spPr/>
    </dgm:pt>
    <dgm:pt modelId="{7CB5F1A4-0885-46F5-B0CC-31BCB6EFEADF}" type="pres">
      <dgm:prSet presAssocID="{B22C12D7-6598-42EB-AEDB-955ECCE3ED37}" presName="linNode" presStyleCnt="0"/>
      <dgm:spPr/>
    </dgm:pt>
    <dgm:pt modelId="{65910030-1EB9-4D53-8463-A5F680A8CA41}" type="pres">
      <dgm:prSet presAssocID="{B22C12D7-6598-42EB-AEDB-955ECCE3ED3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39486CA-2C85-4BFC-B0A0-95EC326746C6}" type="pres">
      <dgm:prSet presAssocID="{B22C12D7-6598-42EB-AEDB-955ECCE3ED3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7EF6EAE-3141-4625-9781-DD20B6348971}" type="pres">
      <dgm:prSet presAssocID="{004B4015-B64C-4630-9231-744E708F21DB}" presName="sp" presStyleCnt="0"/>
      <dgm:spPr/>
    </dgm:pt>
    <dgm:pt modelId="{CE4D619C-E51A-46A0-A077-A8B0B6E36594}" type="pres">
      <dgm:prSet presAssocID="{87F0A62A-18B0-4F16-B60B-5918AD43389C}" presName="linNode" presStyleCnt="0"/>
      <dgm:spPr/>
    </dgm:pt>
    <dgm:pt modelId="{9AA63C3A-4DE2-47F5-ADA6-B3F4914E2864}" type="pres">
      <dgm:prSet presAssocID="{87F0A62A-18B0-4F16-B60B-5918AD43389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E826B59-B46F-4631-BFA5-1EF688F29B10}" type="pres">
      <dgm:prSet presAssocID="{87F0A62A-18B0-4F16-B60B-5918AD43389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D10C7C96-FFAB-4C0D-A444-A740B04054EF}" type="presOf" srcId="{AA7C50F5-80C3-4B6B-A3E0-9037872983D4}" destId="{C0C08FCA-06B8-4086-AD2E-DD8AE069A46F}" srcOrd="0" destOrd="0" presId="urn:microsoft.com/office/officeart/2005/8/layout/vList5"/>
    <dgm:cxn modelId="{529CE926-80D2-4D7B-B43B-5C837BAD46AF}" srcId="{232E5DB7-D505-4717-9153-937808215D97}" destId="{B22C12D7-6598-42EB-AEDB-955ECCE3ED37}" srcOrd="3" destOrd="0" parTransId="{50715FB6-DB3B-4B97-B75F-E53C65045D94}" sibTransId="{004B4015-B64C-4630-9231-744E708F21DB}"/>
    <dgm:cxn modelId="{CA66F524-7758-4F17-9EE3-9759611891B3}" type="presOf" srcId="{87F0A62A-18B0-4F16-B60B-5918AD43389C}" destId="{9AA63C3A-4DE2-47F5-ADA6-B3F4914E2864}" srcOrd="0" destOrd="0" presId="urn:microsoft.com/office/officeart/2005/8/layout/vList5"/>
    <dgm:cxn modelId="{AE2AAB98-A669-4EBE-B9DE-F839979F465D}" srcId="{232E5DB7-D505-4717-9153-937808215D97}" destId="{87F0A62A-18B0-4F16-B60B-5918AD43389C}" srcOrd="4" destOrd="0" parTransId="{6B0945F7-BC5A-42C4-8BF8-9BC1EEE07B2A}" sibTransId="{FA2EA263-216C-4F95-9656-7751D944F445}"/>
    <dgm:cxn modelId="{169E0D9C-CD96-466F-9D78-D1C60E42CBD0}" srcId="{232E5DB7-D505-4717-9153-937808215D97}" destId="{AA7C50F5-80C3-4B6B-A3E0-9037872983D4}" srcOrd="0" destOrd="0" parTransId="{B9AF1C81-ABE5-4FCD-9736-278D32AC3013}" sibTransId="{60296B72-10B1-459F-A0C8-BEB109F4BB3C}"/>
    <dgm:cxn modelId="{53587B9A-010D-4D91-A3D9-C864F0C1D3A2}" type="presOf" srcId="{F9D61DB9-E353-4419-953C-736E9200F979}" destId="{B7A79A14-E83B-4602-A7AB-05CB35248E2A}" srcOrd="0" destOrd="1" presId="urn:microsoft.com/office/officeart/2005/8/layout/vList5"/>
    <dgm:cxn modelId="{10B3E02E-358F-4223-9510-80BA72297C7B}" type="presOf" srcId="{749B406E-2EDC-4F7B-958A-0E9633C6D842}" destId="{D39486CA-2C85-4BFC-B0A0-95EC326746C6}" srcOrd="0" destOrd="1" presId="urn:microsoft.com/office/officeart/2005/8/layout/vList5"/>
    <dgm:cxn modelId="{6D042667-3239-4687-9AEF-83125E63072B}" type="presOf" srcId="{C64CC183-9EA4-4CD8-86FD-9797D16FDB7F}" destId="{90575AF9-6771-42E7-8297-FFB5E33A0D3B}" srcOrd="0" destOrd="1" presId="urn:microsoft.com/office/officeart/2005/8/layout/vList5"/>
    <dgm:cxn modelId="{BF62952C-BCA1-4A6E-935E-076377BA23D4}" srcId="{B22C12D7-6598-42EB-AEDB-955ECCE3ED37}" destId="{749B406E-2EDC-4F7B-958A-0E9633C6D842}" srcOrd="1" destOrd="0" parTransId="{B872E514-CE30-46F2-AB8D-33BCAA449FB6}" sibTransId="{090F1A99-1337-4B5D-9ECE-4469080F1537}"/>
    <dgm:cxn modelId="{D8F4EC94-17E8-45C7-85AC-C048AE2D59F4}" srcId="{87F0A62A-18B0-4F16-B60B-5918AD43389C}" destId="{949E01F0-F38B-4A7A-8181-FFA92C487CBF}" srcOrd="1" destOrd="0" parTransId="{E5231ED9-28FB-481D-B519-DF56DE1060EB}" sibTransId="{274465B6-E61E-4C52-AF66-15EF0C29E8E1}"/>
    <dgm:cxn modelId="{60C78A7F-DA57-42CB-9191-4A531B7CC7F9}" srcId="{B22C12D7-6598-42EB-AEDB-955ECCE3ED37}" destId="{FCFF1BE1-6626-4BE9-97BA-AE945C01598D}" srcOrd="0" destOrd="0" parTransId="{1AB50658-3FFE-470D-ADC6-38955EBFD2F1}" sibTransId="{58ED1B0F-53B7-40AD-BD4D-4FFDBBCB05A1}"/>
    <dgm:cxn modelId="{2AE312C0-9EC4-4E4E-BE51-A30F10210F93}" srcId="{FDC53BE9-A705-4749-8252-AF3F62D3A6EC}" destId="{97E2A061-F932-4959-ABB6-A60FA11376F6}" srcOrd="0" destOrd="0" parTransId="{81589820-609F-41AB-A232-B3B0D28210CD}" sibTransId="{3E6D994E-3405-46D1-9077-13979B098AC1}"/>
    <dgm:cxn modelId="{0A7BB9F2-7166-4553-8EB5-F3312736A2DE}" srcId="{6939A553-4A8E-48C7-BBD6-821238BF6B74}" destId="{BB2210B6-4A12-4196-9BB3-B0D234F72687}" srcOrd="0" destOrd="0" parTransId="{8027ABA6-1D74-4CF3-95B2-2AD303F67272}" sibTransId="{2D4BCB54-577F-4B30-84AC-A41048A2CDE0}"/>
    <dgm:cxn modelId="{01A36629-DB0D-46E9-941E-BA8AA5474C28}" type="presOf" srcId="{232E5DB7-D505-4717-9153-937808215D97}" destId="{71CACC11-2EE5-442B-800A-B68D5E07D1B0}" srcOrd="0" destOrd="0" presId="urn:microsoft.com/office/officeart/2005/8/layout/vList5"/>
    <dgm:cxn modelId="{3BA1885F-2152-4DC5-9368-008F1F19EE4B}" type="presOf" srcId="{FDC53BE9-A705-4749-8252-AF3F62D3A6EC}" destId="{49276122-CC35-4C58-ACFE-4421EDC3BB1C}" srcOrd="0" destOrd="0" presId="urn:microsoft.com/office/officeart/2005/8/layout/vList5"/>
    <dgm:cxn modelId="{28DCB9E7-38B7-481F-877E-1BF32635D6B6}" type="presOf" srcId="{949E01F0-F38B-4A7A-8181-FFA92C487CBF}" destId="{CE826B59-B46F-4631-BFA5-1EF688F29B10}" srcOrd="0" destOrd="1" presId="urn:microsoft.com/office/officeart/2005/8/layout/vList5"/>
    <dgm:cxn modelId="{DABE777D-9966-4C10-AFCD-A4BAFD439A62}" srcId="{232E5DB7-D505-4717-9153-937808215D97}" destId="{6939A553-4A8E-48C7-BBD6-821238BF6B74}" srcOrd="2" destOrd="0" parTransId="{161A5568-1D4B-4116-B8CB-D6CE06203E9E}" sibTransId="{171AF5E4-2D7E-4D40-89AC-CE9D5C96181C}"/>
    <dgm:cxn modelId="{9CE20EC1-9FF8-4BF0-A94A-34B4BFBD895C}" type="presOf" srcId="{E8CA82A3-9C82-4570-B61E-CF83171FA95B}" destId="{2A986EE6-034F-4385-90B7-FC80EE89016F}" srcOrd="0" destOrd="0" presId="urn:microsoft.com/office/officeart/2005/8/layout/vList5"/>
    <dgm:cxn modelId="{EC996D96-9CB3-4EF0-A8E4-C5789C6AC4D2}" type="presOf" srcId="{6FEEE26C-93AC-4F65-9CE2-44CB6E9F7C8E}" destId="{2A986EE6-034F-4385-90B7-FC80EE89016F}" srcOrd="0" destOrd="1" presId="urn:microsoft.com/office/officeart/2005/8/layout/vList5"/>
    <dgm:cxn modelId="{7CB09E4F-4EA6-4BB8-96D0-C72D1DD46832}" srcId="{6939A553-4A8E-48C7-BBD6-821238BF6B74}" destId="{F9D61DB9-E353-4419-953C-736E9200F979}" srcOrd="1" destOrd="0" parTransId="{F4F4A29C-DC61-466C-A4FB-D8459BE71A36}" sibTransId="{29282FF7-9538-4B70-9402-0E38806752FC}"/>
    <dgm:cxn modelId="{093818C5-7A0D-4900-84A9-3DA4EC176D35}" type="presOf" srcId="{BB2210B6-4A12-4196-9BB3-B0D234F72687}" destId="{B7A79A14-E83B-4602-A7AB-05CB35248E2A}" srcOrd="0" destOrd="0" presId="urn:microsoft.com/office/officeart/2005/8/layout/vList5"/>
    <dgm:cxn modelId="{55E3A622-C6D7-4CDC-B3DF-237EEE8F2855}" type="presOf" srcId="{97E2A061-F932-4959-ABB6-A60FA11376F6}" destId="{90575AF9-6771-42E7-8297-FFB5E33A0D3B}" srcOrd="0" destOrd="0" presId="urn:microsoft.com/office/officeart/2005/8/layout/vList5"/>
    <dgm:cxn modelId="{D9FA0E60-9D9C-4BB4-9723-5D7EF699D0A6}" type="presOf" srcId="{B22C12D7-6598-42EB-AEDB-955ECCE3ED37}" destId="{65910030-1EB9-4D53-8463-A5F680A8CA41}" srcOrd="0" destOrd="0" presId="urn:microsoft.com/office/officeart/2005/8/layout/vList5"/>
    <dgm:cxn modelId="{89B38B15-1030-4759-B447-2DEF2E83EC18}" srcId="{87F0A62A-18B0-4F16-B60B-5918AD43389C}" destId="{483C21AF-0959-46E8-8048-0EAF1F766E6F}" srcOrd="0" destOrd="0" parTransId="{35B27C95-4EC2-4072-899F-9962121496DC}" sibTransId="{4C7C7465-DBD8-487E-B798-7815F45D2A95}"/>
    <dgm:cxn modelId="{682DBC85-BCA5-4F7F-AB26-F5D27B703997}" type="presOf" srcId="{483C21AF-0959-46E8-8048-0EAF1F766E6F}" destId="{CE826B59-B46F-4631-BFA5-1EF688F29B10}" srcOrd="0" destOrd="0" presId="urn:microsoft.com/office/officeart/2005/8/layout/vList5"/>
    <dgm:cxn modelId="{09EEFC4B-A350-4D14-8DFF-8779D45EFBF5}" type="presOf" srcId="{FCFF1BE1-6626-4BE9-97BA-AE945C01598D}" destId="{D39486CA-2C85-4BFC-B0A0-95EC326746C6}" srcOrd="0" destOrd="0" presId="urn:microsoft.com/office/officeart/2005/8/layout/vList5"/>
    <dgm:cxn modelId="{601B26A5-D8FE-4CE6-8E56-715DE4A9401F}" srcId="{FDC53BE9-A705-4749-8252-AF3F62D3A6EC}" destId="{C64CC183-9EA4-4CD8-86FD-9797D16FDB7F}" srcOrd="1" destOrd="0" parTransId="{2D06086A-5032-4A1C-ABE7-A15FF7995D74}" sibTransId="{40E25689-6D92-4331-83CB-181C85492574}"/>
    <dgm:cxn modelId="{8339D25F-51F9-4D97-9AD6-FA26BAAC8145}" srcId="{232E5DB7-D505-4717-9153-937808215D97}" destId="{FDC53BE9-A705-4749-8252-AF3F62D3A6EC}" srcOrd="1" destOrd="0" parTransId="{9138B1F9-3195-4928-ABC5-020268A56597}" sibTransId="{598C29E1-0725-49BE-A8A0-D7E382B86146}"/>
    <dgm:cxn modelId="{F57F3935-0B91-4DCC-9628-4904299ABC86}" srcId="{AA7C50F5-80C3-4B6B-A3E0-9037872983D4}" destId="{6FEEE26C-93AC-4F65-9CE2-44CB6E9F7C8E}" srcOrd="1" destOrd="0" parTransId="{94EF5083-CBBA-485A-8EA3-3856DC3DF391}" sibTransId="{9E77CE8E-8F1B-4DC0-A95F-0E853E59E4E1}"/>
    <dgm:cxn modelId="{66742202-5075-4FED-B1D6-9BE613EBCE01}" srcId="{AA7C50F5-80C3-4B6B-A3E0-9037872983D4}" destId="{E8CA82A3-9C82-4570-B61E-CF83171FA95B}" srcOrd="0" destOrd="0" parTransId="{37C8DEDC-3493-4C2D-BAD0-F994868B8976}" sibTransId="{DE962135-E7E9-452F-9B2C-C25FB9091D44}"/>
    <dgm:cxn modelId="{89AF81D9-4339-4889-A60F-311D5F67A7C7}" type="presOf" srcId="{6939A553-4A8E-48C7-BBD6-821238BF6B74}" destId="{F9407FD9-796C-4F14-A944-BF95CAA34F7B}" srcOrd="0" destOrd="0" presId="urn:microsoft.com/office/officeart/2005/8/layout/vList5"/>
    <dgm:cxn modelId="{564C2255-E899-40F3-82CB-5DDEFDB36F35}" type="presParOf" srcId="{71CACC11-2EE5-442B-800A-B68D5E07D1B0}" destId="{4CB9BB21-CECC-4F0B-BE20-DFD1A9C873D1}" srcOrd="0" destOrd="0" presId="urn:microsoft.com/office/officeart/2005/8/layout/vList5"/>
    <dgm:cxn modelId="{0E76E3CF-303F-4746-965B-83FD4470290A}" type="presParOf" srcId="{4CB9BB21-CECC-4F0B-BE20-DFD1A9C873D1}" destId="{C0C08FCA-06B8-4086-AD2E-DD8AE069A46F}" srcOrd="0" destOrd="0" presId="urn:microsoft.com/office/officeart/2005/8/layout/vList5"/>
    <dgm:cxn modelId="{988310B1-3E23-4983-A242-9781A35A6540}" type="presParOf" srcId="{4CB9BB21-CECC-4F0B-BE20-DFD1A9C873D1}" destId="{2A986EE6-034F-4385-90B7-FC80EE89016F}" srcOrd="1" destOrd="0" presId="urn:microsoft.com/office/officeart/2005/8/layout/vList5"/>
    <dgm:cxn modelId="{44BEF870-A31C-4FE5-A31A-C9CCB0CAF6FC}" type="presParOf" srcId="{71CACC11-2EE5-442B-800A-B68D5E07D1B0}" destId="{BD4E7C0A-FEB6-4015-B071-B0E487DB42E6}" srcOrd="1" destOrd="0" presId="urn:microsoft.com/office/officeart/2005/8/layout/vList5"/>
    <dgm:cxn modelId="{B0B1BA4B-3DFA-447B-BF56-0062F6010BBC}" type="presParOf" srcId="{71CACC11-2EE5-442B-800A-B68D5E07D1B0}" destId="{50E31995-8A4F-4D54-BBF3-CF53A8177EC0}" srcOrd="2" destOrd="0" presId="urn:microsoft.com/office/officeart/2005/8/layout/vList5"/>
    <dgm:cxn modelId="{9B37EF0D-6C5A-4740-848A-DBFB2BC4325C}" type="presParOf" srcId="{50E31995-8A4F-4D54-BBF3-CF53A8177EC0}" destId="{49276122-CC35-4C58-ACFE-4421EDC3BB1C}" srcOrd="0" destOrd="0" presId="urn:microsoft.com/office/officeart/2005/8/layout/vList5"/>
    <dgm:cxn modelId="{3D83393D-F399-4A37-974E-FF92F83DF9F6}" type="presParOf" srcId="{50E31995-8A4F-4D54-BBF3-CF53A8177EC0}" destId="{90575AF9-6771-42E7-8297-FFB5E33A0D3B}" srcOrd="1" destOrd="0" presId="urn:microsoft.com/office/officeart/2005/8/layout/vList5"/>
    <dgm:cxn modelId="{604A5EC3-DCEE-4B66-AA95-1AB1DC403B7F}" type="presParOf" srcId="{71CACC11-2EE5-442B-800A-B68D5E07D1B0}" destId="{4D428847-E76D-4275-B4A8-C6F94EDC9FD9}" srcOrd="3" destOrd="0" presId="urn:microsoft.com/office/officeart/2005/8/layout/vList5"/>
    <dgm:cxn modelId="{A4E9EB24-8B55-4F8C-A10B-AF2A7FAEF6F9}" type="presParOf" srcId="{71CACC11-2EE5-442B-800A-B68D5E07D1B0}" destId="{616065F2-7665-4DA1-ADF7-BEAB8ABF47FE}" srcOrd="4" destOrd="0" presId="urn:microsoft.com/office/officeart/2005/8/layout/vList5"/>
    <dgm:cxn modelId="{0A0F3B38-10C2-4F21-874A-38ED2A055BBA}" type="presParOf" srcId="{616065F2-7665-4DA1-ADF7-BEAB8ABF47FE}" destId="{F9407FD9-796C-4F14-A944-BF95CAA34F7B}" srcOrd="0" destOrd="0" presId="urn:microsoft.com/office/officeart/2005/8/layout/vList5"/>
    <dgm:cxn modelId="{C846AADF-D959-42BC-B6E3-3A9190CB866A}" type="presParOf" srcId="{616065F2-7665-4DA1-ADF7-BEAB8ABF47FE}" destId="{B7A79A14-E83B-4602-A7AB-05CB35248E2A}" srcOrd="1" destOrd="0" presId="urn:microsoft.com/office/officeart/2005/8/layout/vList5"/>
    <dgm:cxn modelId="{58E8F020-8C3E-47D5-BE61-7EB320A5FA37}" type="presParOf" srcId="{71CACC11-2EE5-442B-800A-B68D5E07D1B0}" destId="{03EDBDD0-735A-42FC-B64B-477FEB465389}" srcOrd="5" destOrd="0" presId="urn:microsoft.com/office/officeart/2005/8/layout/vList5"/>
    <dgm:cxn modelId="{56CB1A8A-5032-48C1-B4D1-835049DA980A}" type="presParOf" srcId="{71CACC11-2EE5-442B-800A-B68D5E07D1B0}" destId="{7CB5F1A4-0885-46F5-B0CC-31BCB6EFEADF}" srcOrd="6" destOrd="0" presId="urn:microsoft.com/office/officeart/2005/8/layout/vList5"/>
    <dgm:cxn modelId="{692D3CCC-F08D-4783-A314-FC19E6AEA798}" type="presParOf" srcId="{7CB5F1A4-0885-46F5-B0CC-31BCB6EFEADF}" destId="{65910030-1EB9-4D53-8463-A5F680A8CA41}" srcOrd="0" destOrd="0" presId="urn:microsoft.com/office/officeart/2005/8/layout/vList5"/>
    <dgm:cxn modelId="{91274630-F320-40FF-A496-507F9BAE64FF}" type="presParOf" srcId="{7CB5F1A4-0885-46F5-B0CC-31BCB6EFEADF}" destId="{D39486CA-2C85-4BFC-B0A0-95EC326746C6}" srcOrd="1" destOrd="0" presId="urn:microsoft.com/office/officeart/2005/8/layout/vList5"/>
    <dgm:cxn modelId="{F86969F3-4987-4BE2-9F79-677E8C7EC55E}" type="presParOf" srcId="{71CACC11-2EE5-442B-800A-B68D5E07D1B0}" destId="{57EF6EAE-3141-4625-9781-DD20B6348971}" srcOrd="7" destOrd="0" presId="urn:microsoft.com/office/officeart/2005/8/layout/vList5"/>
    <dgm:cxn modelId="{20E8AADC-26D8-4D83-836B-8818B032ACC9}" type="presParOf" srcId="{71CACC11-2EE5-442B-800A-B68D5E07D1B0}" destId="{CE4D619C-E51A-46A0-A077-A8B0B6E36594}" srcOrd="8" destOrd="0" presId="urn:microsoft.com/office/officeart/2005/8/layout/vList5"/>
    <dgm:cxn modelId="{8F46E142-C36B-41F3-BCCC-14D761CB1373}" type="presParOf" srcId="{CE4D619C-E51A-46A0-A077-A8B0B6E36594}" destId="{9AA63C3A-4DE2-47F5-ADA6-B3F4914E2864}" srcOrd="0" destOrd="0" presId="urn:microsoft.com/office/officeart/2005/8/layout/vList5"/>
    <dgm:cxn modelId="{3E4C1BBA-E8C0-432C-BE4C-871D85BD0F04}" type="presParOf" srcId="{CE4D619C-E51A-46A0-A077-A8B0B6E36594}" destId="{CE826B59-B46F-4631-BFA5-1EF688F29B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105FA-740D-4E87-8A9F-052BEA62FF1C}">
      <dsp:nvSpPr>
        <dsp:cNvPr id="0" name=""/>
        <dsp:cNvSpPr/>
      </dsp:nvSpPr>
      <dsp:spPr>
        <a:xfrm>
          <a:off x="5562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Acquisition of Elections related data from Twitter (US and RSA).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Past and Present feeds</a:t>
          </a:r>
          <a:endParaRPr lang="en-ZA" sz="1800" kern="1200" dirty="0"/>
        </a:p>
      </dsp:txBody>
      <dsp:txXfrm>
        <a:off x="47582" y="926674"/>
        <a:ext cx="2318347" cy="1751311"/>
      </dsp:txXfrm>
    </dsp:sp>
    <dsp:sp modelId="{B43C6FFA-A63C-4CC2-869C-9368E3E7D9AE}">
      <dsp:nvSpPr>
        <dsp:cNvPr id="0" name=""/>
        <dsp:cNvSpPr/>
      </dsp:nvSpPr>
      <dsp:spPr>
        <a:xfrm>
          <a:off x="5562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Big Data Acquisition</a:t>
          </a:r>
          <a:endParaRPr lang="en-ZA" sz="2300" kern="1200" dirty="0"/>
        </a:p>
      </dsp:txBody>
      <dsp:txXfrm>
        <a:off x="5562" y="2677985"/>
        <a:ext cx="1691822" cy="771132"/>
      </dsp:txXfrm>
    </dsp:sp>
    <dsp:sp modelId="{D186D58D-75C9-4C9D-B972-B07FC5C513EC}">
      <dsp:nvSpPr>
        <dsp:cNvPr id="0" name=""/>
        <dsp:cNvSpPr/>
      </dsp:nvSpPr>
      <dsp:spPr>
        <a:xfrm>
          <a:off x="1765343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C7445-0125-4AB9-8BE8-CEA2ABBC6FA2}">
      <dsp:nvSpPr>
        <dsp:cNvPr id="0" name=""/>
        <dsp:cNvSpPr/>
      </dsp:nvSpPr>
      <dsp:spPr>
        <a:xfrm>
          <a:off x="2814491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Raspberry </a:t>
          </a:r>
          <a:r>
            <a:rPr lang="en-ZA" sz="1800" kern="1200" dirty="0" smtClean="0"/>
            <a:t>Pi 3 Cluster.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Map-Reduce applied to process large </a:t>
          </a:r>
          <a:r>
            <a:rPr lang="en-ZA" sz="1800" kern="1200" dirty="0" smtClean="0"/>
            <a:t>sets </a:t>
          </a:r>
          <a:r>
            <a:rPr lang="en-ZA" sz="1800" kern="1200" dirty="0" smtClean="0"/>
            <a:t>of data.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ZA" sz="1800" kern="1200" dirty="0"/>
        </a:p>
      </dsp:txBody>
      <dsp:txXfrm>
        <a:off x="2856511" y="926674"/>
        <a:ext cx="2318347" cy="1751311"/>
      </dsp:txXfrm>
    </dsp:sp>
    <dsp:sp modelId="{1B102759-9C0E-4E46-BBAF-815180E6C660}">
      <dsp:nvSpPr>
        <dsp:cNvPr id="0" name=""/>
        <dsp:cNvSpPr/>
      </dsp:nvSpPr>
      <dsp:spPr>
        <a:xfrm>
          <a:off x="2814491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Processing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Technologies</a:t>
          </a:r>
          <a:endParaRPr lang="en-ZA" sz="2300" kern="1200" dirty="0"/>
        </a:p>
      </dsp:txBody>
      <dsp:txXfrm>
        <a:off x="2814491" y="2677985"/>
        <a:ext cx="1691822" cy="771132"/>
      </dsp:txXfrm>
    </dsp:sp>
    <dsp:sp modelId="{44E662D3-2EC8-450B-ADD9-E0248C219788}">
      <dsp:nvSpPr>
        <dsp:cNvPr id="0" name=""/>
        <dsp:cNvSpPr/>
      </dsp:nvSpPr>
      <dsp:spPr>
        <a:xfrm>
          <a:off x="4574273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1EFED-513F-4A29-B55B-CA51F90CA64D}">
      <dsp:nvSpPr>
        <dsp:cNvPr id="0" name=""/>
        <dsp:cNvSpPr/>
      </dsp:nvSpPr>
      <dsp:spPr>
        <a:xfrm>
          <a:off x="5623420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D3 Charts used for visualization of </a:t>
          </a:r>
          <a:r>
            <a:rPr lang="en-ZA" sz="1800" kern="1200" dirty="0" smtClean="0"/>
            <a:t>Big Data</a:t>
          </a:r>
          <a:r>
            <a:rPr lang="en-ZA" sz="1800" kern="1200" dirty="0" smtClean="0"/>
            <a:t>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Web presentation using Node.js</a:t>
          </a:r>
          <a:endParaRPr lang="en-ZA" sz="1800" kern="1200" dirty="0"/>
        </a:p>
      </dsp:txBody>
      <dsp:txXfrm>
        <a:off x="5665440" y="926674"/>
        <a:ext cx="2318347" cy="1751311"/>
      </dsp:txXfrm>
    </dsp:sp>
    <dsp:sp modelId="{25E887CD-DEF8-444A-B794-AFF888564F6F}">
      <dsp:nvSpPr>
        <dsp:cNvPr id="0" name=""/>
        <dsp:cNvSpPr/>
      </dsp:nvSpPr>
      <dsp:spPr>
        <a:xfrm>
          <a:off x="5623420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Visualization</a:t>
          </a:r>
          <a:endParaRPr lang="en-ZA" sz="2300" kern="1200" dirty="0"/>
        </a:p>
      </dsp:txBody>
      <dsp:txXfrm>
        <a:off x="5623420" y="2677985"/>
        <a:ext cx="1691822" cy="771132"/>
      </dsp:txXfrm>
    </dsp:sp>
    <dsp:sp modelId="{DAB14D1A-FCD4-4E07-BD41-7E2208164EAF}">
      <dsp:nvSpPr>
        <dsp:cNvPr id="0" name=""/>
        <dsp:cNvSpPr/>
      </dsp:nvSpPr>
      <dsp:spPr>
        <a:xfrm>
          <a:off x="7383202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86EE6-034F-4385-90B7-FC80EE89016F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Development Method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Architecture (High Level Designs)</a:t>
          </a:r>
          <a:endParaRPr lang="en-ZA" sz="1800" kern="1200" dirty="0"/>
        </a:p>
      </dsp:txBody>
      <dsp:txXfrm rot="-5400000">
        <a:off x="2962656" y="122911"/>
        <a:ext cx="5232983" cy="627768"/>
      </dsp:txXfrm>
    </dsp:sp>
    <dsp:sp modelId="{C0C08FCA-06B8-4086-AD2E-DD8AE069A46F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err="1" smtClean="0"/>
            <a:t>Sidwell</a:t>
          </a:r>
          <a:r>
            <a:rPr lang="en-ZA" sz="2400" kern="1200" dirty="0" smtClean="0"/>
            <a:t> </a:t>
          </a:r>
          <a:r>
            <a:rPr lang="en-ZA" sz="2400" kern="1200" dirty="0" err="1" smtClean="0"/>
            <a:t>Mokhemisa</a:t>
          </a:r>
          <a:endParaRPr lang="en-ZA" sz="2400" kern="1200" dirty="0"/>
        </a:p>
      </dsp:txBody>
      <dsp:txXfrm>
        <a:off x="42451" y="44439"/>
        <a:ext cx="2877754" cy="784710"/>
      </dsp:txXfrm>
    </dsp:sp>
    <dsp:sp modelId="{90575AF9-6771-42E7-8297-FFB5E33A0D3B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Development for data Acquisition (History)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Involvement in the Visualization Development</a:t>
          </a:r>
          <a:endParaRPr lang="en-ZA" sz="1800" kern="1200" dirty="0"/>
        </a:p>
      </dsp:txBody>
      <dsp:txXfrm rot="-5400000">
        <a:off x="2962656" y="1036004"/>
        <a:ext cx="5232983" cy="627768"/>
      </dsp:txXfrm>
    </dsp:sp>
    <dsp:sp modelId="{49276122-CC35-4C58-ACFE-4421EDC3BB1C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err="1" smtClean="0"/>
            <a:t>Matsobane</a:t>
          </a:r>
          <a:r>
            <a:rPr lang="en-ZA" sz="2400" kern="1200" dirty="0" smtClean="0"/>
            <a:t> </a:t>
          </a:r>
          <a:r>
            <a:rPr lang="en-ZA" sz="2400" kern="1200" dirty="0" err="1" smtClean="0"/>
            <a:t>Khwinana</a:t>
          </a:r>
          <a:endParaRPr lang="en-ZA" sz="2400" kern="1200" dirty="0"/>
        </a:p>
      </dsp:txBody>
      <dsp:txXfrm>
        <a:off x="42451" y="957533"/>
        <a:ext cx="2877754" cy="784710"/>
      </dsp:txXfrm>
    </dsp:sp>
    <dsp:sp modelId="{B7A79A14-E83B-4602-A7AB-05CB35248E2A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Development for data Acquisition (Streaming)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Involvement in the </a:t>
          </a:r>
          <a:r>
            <a:rPr lang="en-ZA" sz="1800" kern="1200" dirty="0" err="1" smtClean="0"/>
            <a:t>Scala</a:t>
          </a:r>
          <a:r>
            <a:rPr lang="en-ZA" sz="1800" kern="1200" dirty="0" smtClean="0"/>
            <a:t> Development</a:t>
          </a:r>
          <a:endParaRPr lang="en-ZA" sz="1800" kern="1200" dirty="0"/>
        </a:p>
      </dsp:txBody>
      <dsp:txXfrm rot="-5400000">
        <a:off x="2962656" y="1949097"/>
        <a:ext cx="5232983" cy="627768"/>
      </dsp:txXfrm>
    </dsp:sp>
    <dsp:sp modelId="{F9407FD9-796C-4F14-A944-BF95CAA34F7B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Kyle </a:t>
          </a:r>
          <a:r>
            <a:rPr lang="en-ZA" sz="2400" kern="1200" dirty="0" err="1" smtClean="0"/>
            <a:t>Trehaeven</a:t>
          </a:r>
          <a:endParaRPr lang="en-ZA" sz="2400" kern="1200" dirty="0"/>
        </a:p>
      </dsp:txBody>
      <dsp:txXfrm>
        <a:off x="42451" y="1870626"/>
        <a:ext cx="2877754" cy="784710"/>
      </dsp:txXfrm>
    </dsp:sp>
    <dsp:sp modelId="{D39486CA-2C85-4BFC-B0A0-95EC326746C6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Infrastructure Setup (Pi Cluster)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err="1" smtClean="0"/>
            <a:t>MapReduce</a:t>
          </a:r>
          <a:r>
            <a:rPr lang="en-ZA" sz="1800" kern="1200" dirty="0" smtClean="0"/>
            <a:t> Development using </a:t>
          </a:r>
          <a:r>
            <a:rPr lang="en-ZA" sz="1800" kern="1200" dirty="0" err="1" smtClean="0"/>
            <a:t>Scala</a:t>
          </a:r>
          <a:endParaRPr lang="en-ZA" sz="1800" kern="1200" dirty="0"/>
        </a:p>
      </dsp:txBody>
      <dsp:txXfrm rot="-5400000">
        <a:off x="2962656" y="2862190"/>
        <a:ext cx="5232983" cy="627768"/>
      </dsp:txXfrm>
    </dsp:sp>
    <dsp:sp modelId="{65910030-1EB9-4D53-8463-A5F680A8CA41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Gareth Stephenson</a:t>
          </a:r>
          <a:endParaRPr lang="en-ZA" sz="2400" kern="1200" dirty="0"/>
        </a:p>
      </dsp:txBody>
      <dsp:txXfrm>
        <a:off x="42451" y="2783719"/>
        <a:ext cx="2877754" cy="784710"/>
      </dsp:txXfrm>
    </dsp:sp>
    <dsp:sp modelId="{CE826B59-B46F-4631-BFA5-1EF688F29B10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UX Design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Development for visualization</a:t>
          </a:r>
          <a:endParaRPr lang="en-ZA" sz="1800" kern="1200" dirty="0"/>
        </a:p>
      </dsp:txBody>
      <dsp:txXfrm rot="-5400000">
        <a:off x="2962656" y="3775283"/>
        <a:ext cx="5232983" cy="627768"/>
      </dsp:txXfrm>
    </dsp:sp>
    <dsp:sp modelId="{9AA63C3A-4DE2-47F5-ADA6-B3F4914E2864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Dave </a:t>
          </a:r>
          <a:r>
            <a:rPr lang="en-ZA" sz="2400" kern="1200" dirty="0" err="1" smtClean="0"/>
            <a:t>Cloete</a:t>
          </a:r>
          <a:endParaRPr lang="en-ZA" sz="2400" kern="1200" dirty="0"/>
        </a:p>
      </dsp:txBody>
      <dsp:txXfrm>
        <a:off x="42451" y="3696812"/>
        <a:ext cx="2877754" cy="784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7903-34D2-4395-AB8A-F37BC36B49A1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503B-3288-41E3-B924-820157600F5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3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84" y="277143"/>
            <a:ext cx="4559431" cy="1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2483832" y="6381328"/>
            <a:ext cx="425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0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emPOWERing</a:t>
            </a:r>
            <a:r>
              <a:rPr lang="en-GB" sz="1800" b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YOU - At Home and Work !!!</a:t>
            </a:r>
            <a:endParaRPr lang="en-ZA" sz="1800" b="0" kern="1200" dirty="0">
              <a:solidFill>
                <a:schemeClr val="accent5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194-0FD9-45B7-958E-9E8663E82257}" type="datetimeFigureOut">
              <a:rPr lang="en-ZA" smtClean="0"/>
              <a:pPr/>
              <a:t>2016/06/19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18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accent5">
              <a:lumMod val="75000"/>
            </a:schemeClr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sz="4000" dirty="0" smtClean="0"/>
              <a:t>ELEN7046: </a:t>
            </a:r>
            <a:r>
              <a:rPr lang="en-ZA" sz="4000" dirty="0"/>
              <a:t>Big </a:t>
            </a:r>
            <a:r>
              <a:rPr lang="en-ZA" sz="4000" dirty="0" smtClean="0"/>
              <a:t>Data </a:t>
            </a:r>
            <a:r>
              <a:rPr lang="en-ZA" sz="4000" dirty="0" smtClean="0"/>
              <a:t>Visualization</a:t>
            </a:r>
            <a:br>
              <a:rPr lang="en-ZA" sz="4000" dirty="0" smtClean="0"/>
            </a:br>
            <a:r>
              <a:rPr lang="en-ZA" sz="4000" dirty="0" smtClean="0"/>
              <a:t>Using Commodity Hardware</a:t>
            </a:r>
            <a:br>
              <a:rPr lang="en-ZA" sz="4000" dirty="0" smtClean="0"/>
            </a:br>
            <a:r>
              <a:rPr lang="en-ZA" sz="4000" dirty="0" smtClean="0"/>
              <a:t>and Open Source Software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152" y="4052664"/>
            <a:ext cx="2664296" cy="1176536"/>
          </a:xfrm>
        </p:spPr>
        <p:txBody>
          <a:bodyPr/>
          <a:lstStyle/>
          <a:p>
            <a:pPr algn="r"/>
            <a:r>
              <a:rPr lang="en-ZA" dirty="0" smtClean="0"/>
              <a:t>Presenter: Group 2</a:t>
            </a:r>
          </a:p>
          <a:p>
            <a:pPr algn="r"/>
            <a:r>
              <a:rPr lang="en-ZA" dirty="0" smtClean="0"/>
              <a:t>Date: 22 June 2016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7504" y="49167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5">
                    <a:lumMod val="75000"/>
                  </a:schemeClr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 smtClean="0"/>
              <a:t>Group 2:</a:t>
            </a:r>
          </a:p>
          <a:p>
            <a:pPr algn="l"/>
            <a:r>
              <a:rPr lang="en-ZA" sz="1600" dirty="0" err="1" smtClean="0"/>
              <a:t>Sidwell</a:t>
            </a:r>
            <a:r>
              <a:rPr lang="en-ZA" sz="1600" dirty="0" smtClean="0"/>
              <a:t> </a:t>
            </a:r>
            <a:r>
              <a:rPr lang="en-ZA" sz="1600" dirty="0" err="1" smtClean="0"/>
              <a:t>Mokhemisa</a:t>
            </a:r>
            <a:r>
              <a:rPr lang="en-ZA" sz="1600" dirty="0" smtClean="0"/>
              <a:t>	1229756 	Dave </a:t>
            </a:r>
            <a:r>
              <a:rPr lang="en-ZA" sz="1600" dirty="0" err="1" smtClean="0"/>
              <a:t>Cloete</a:t>
            </a:r>
            <a:r>
              <a:rPr lang="en-ZA" sz="1600" dirty="0" smtClean="0"/>
              <a:t>		1573016</a:t>
            </a:r>
          </a:p>
          <a:p>
            <a:pPr algn="l"/>
            <a:r>
              <a:rPr lang="en-ZA" sz="1600" dirty="0" smtClean="0"/>
              <a:t>Kyle </a:t>
            </a:r>
            <a:r>
              <a:rPr lang="en-ZA" sz="1600" dirty="0" err="1" smtClean="0"/>
              <a:t>Trehaeven</a:t>
            </a:r>
            <a:r>
              <a:rPr lang="en-ZA" sz="1600" dirty="0"/>
              <a:t>	0602877N</a:t>
            </a:r>
            <a:r>
              <a:rPr lang="en-ZA" sz="1600" dirty="0" smtClean="0"/>
              <a:t>	Gareth Stephenson	778919	</a:t>
            </a:r>
          </a:p>
          <a:p>
            <a:pPr algn="l"/>
            <a:r>
              <a:rPr lang="en-ZA" sz="1600" dirty="0" err="1" smtClean="0"/>
              <a:t>Matsobane</a:t>
            </a:r>
            <a:r>
              <a:rPr lang="en-ZA" sz="1600" dirty="0" smtClean="0"/>
              <a:t> </a:t>
            </a:r>
            <a:r>
              <a:rPr lang="en-ZA" sz="1600" dirty="0" err="1" smtClean="0"/>
              <a:t>Khwinana</a:t>
            </a:r>
            <a:r>
              <a:rPr lang="en-ZA" sz="1600" dirty="0"/>
              <a:t>	</a:t>
            </a:r>
            <a:r>
              <a:rPr lang="en-ZA" sz="1600" dirty="0" smtClean="0"/>
              <a:t>779053		</a:t>
            </a:r>
          </a:p>
          <a:p>
            <a:pPr algn="l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99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Matsobane</a:t>
            </a:r>
            <a:r>
              <a:rPr lang="en-ZA" dirty="0" smtClean="0"/>
              <a:t> </a:t>
            </a:r>
            <a:r>
              <a:rPr lang="en-ZA" dirty="0" err="1" smtClean="0"/>
              <a:t>Khwinana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Role, Tools and Technologies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ZA" dirty="0" smtClean="0"/>
              <a:t>Data sourcing – history data</a:t>
            </a:r>
          </a:p>
          <a:p>
            <a:r>
              <a:rPr lang="en-ZA" dirty="0" smtClean="0">
                <a:sym typeface="Wingdings" pitchFamily="2" charset="2"/>
              </a:rPr>
              <a:t>A bit of data visualisation</a:t>
            </a:r>
          </a:p>
          <a:p>
            <a:r>
              <a:rPr lang="en-ZA" dirty="0" smtClean="0">
                <a:sym typeface="Wingdings" pitchFamily="2" charset="2"/>
              </a:rPr>
              <a:t>Tools and Technologies used:</a:t>
            </a:r>
          </a:p>
          <a:p>
            <a:pPr lvl="1"/>
            <a:r>
              <a:rPr lang="en-ZA" dirty="0" smtClean="0">
                <a:sym typeface="Wingdings" pitchFamily="2" charset="2"/>
              </a:rPr>
              <a:t>Java SE 8, Java EE 7, </a:t>
            </a:r>
            <a:r>
              <a:rPr lang="en-ZA" dirty="0" err="1" smtClean="0">
                <a:sym typeface="Wingdings" pitchFamily="2" charset="2"/>
              </a:rPr>
              <a:t>Jboss</a:t>
            </a:r>
            <a:r>
              <a:rPr lang="en-ZA" dirty="0" smtClean="0">
                <a:sym typeface="Wingdings" pitchFamily="2" charset="2"/>
              </a:rPr>
              <a:t> </a:t>
            </a:r>
            <a:r>
              <a:rPr lang="en-ZA" dirty="0" err="1" smtClean="0">
                <a:sym typeface="Wingdings" pitchFamily="2" charset="2"/>
              </a:rPr>
              <a:t>WildFly</a:t>
            </a:r>
            <a:r>
              <a:rPr lang="en-ZA" dirty="0" smtClean="0">
                <a:sym typeface="Wingdings" pitchFamily="2" charset="2"/>
              </a:rPr>
              <a:t> 10</a:t>
            </a:r>
          </a:p>
          <a:p>
            <a:pPr lvl="1"/>
            <a:r>
              <a:rPr lang="en-ZA" dirty="0" err="1" smtClean="0">
                <a:sym typeface="Wingdings" pitchFamily="2" charset="2"/>
              </a:rPr>
              <a:t>Netbeans</a:t>
            </a:r>
            <a:r>
              <a:rPr lang="en-ZA" dirty="0" smtClean="0">
                <a:sym typeface="Wingdings" pitchFamily="2" charset="2"/>
              </a:rPr>
              <a:t> 8.1 IDE </a:t>
            </a:r>
          </a:p>
          <a:p>
            <a:pPr lvl="1"/>
            <a:r>
              <a:rPr lang="en-ZA" dirty="0" err="1" smtClean="0">
                <a:sym typeface="Wingdings" pitchFamily="2" charset="2"/>
              </a:rPr>
              <a:t>MongoDB</a:t>
            </a:r>
            <a:r>
              <a:rPr lang="en-ZA" dirty="0" smtClean="0">
                <a:sym typeface="Wingdings" pitchFamily="2" charset="2"/>
              </a:rPr>
              <a:t> </a:t>
            </a:r>
            <a:r>
              <a:rPr lang="en-ZA" dirty="0">
                <a:sym typeface="Wingdings" pitchFamily="2" charset="2"/>
              </a:rPr>
              <a:t>and</a:t>
            </a:r>
            <a:endParaRPr lang="en-ZA" dirty="0" smtClean="0">
              <a:sym typeface="Wingdings" pitchFamily="2" charset="2"/>
            </a:endParaRPr>
          </a:p>
          <a:p>
            <a:pPr lvl="1"/>
            <a:r>
              <a:rPr lang="en-ZA" dirty="0" smtClean="0">
                <a:sym typeface="Wingdings" pitchFamily="2" charset="2"/>
              </a:rPr>
              <a:t>Google Maps </a:t>
            </a:r>
            <a:r>
              <a:rPr lang="en-ZA" dirty="0" err="1" smtClean="0">
                <a:sym typeface="Wingdings" pitchFamily="2" charset="2"/>
              </a:rPr>
              <a:t>GeoCode</a:t>
            </a:r>
            <a:r>
              <a:rPr lang="en-ZA" dirty="0" smtClean="0">
                <a:sym typeface="Wingdings" pitchFamily="2" charset="2"/>
              </a:rPr>
              <a:t> API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15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Detailed Design: </a:t>
            </a:r>
            <a:r>
              <a:rPr lang="en-ZA" dirty="0" smtClean="0"/>
              <a:t>History Data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267916"/>
            <a:ext cx="9036495" cy="559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64088" y="5373216"/>
            <a:ext cx="3672408" cy="1130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Design – Façade and Singleton, DI 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Approach – TDD and UDD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Detailed Design: </a:t>
            </a:r>
            <a:r>
              <a:rPr lang="en-ZA" dirty="0" smtClean="0"/>
              <a:t>History Data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03649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5229200"/>
            <a:ext cx="3672408" cy="1274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Challenges – Location and Usage limits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Kyle </a:t>
            </a:r>
            <a:r>
              <a:rPr lang="en-ZA" dirty="0" err="1"/>
              <a:t>Trehaeven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Role, Tools and 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Data sourcing (Streaming/ Online Data;</a:t>
            </a:r>
          </a:p>
          <a:p>
            <a:r>
              <a:rPr lang="en-ZA" dirty="0" smtClean="0"/>
              <a:t>Transformation application development (Apprentice </a:t>
            </a:r>
            <a:r>
              <a:rPr lang="en-ZA" dirty="0" err="1" smtClean="0"/>
              <a:t>Scala</a:t>
            </a:r>
            <a:r>
              <a:rPr lang="en-ZA" dirty="0" smtClean="0"/>
              <a:t> Developer) </a:t>
            </a:r>
            <a:r>
              <a:rPr lang="en-ZA" dirty="0" smtClean="0">
                <a:sym typeface="Wingdings" pitchFamily="2" charset="2"/>
              </a:rPr>
              <a:t>;</a:t>
            </a:r>
          </a:p>
          <a:p>
            <a:r>
              <a:rPr lang="en-ZA" dirty="0" smtClean="0">
                <a:sym typeface="Wingdings" pitchFamily="2" charset="2"/>
              </a:rPr>
              <a:t>Tools and Tech included:</a:t>
            </a:r>
          </a:p>
          <a:p>
            <a:pPr lvl="1"/>
            <a:r>
              <a:rPr lang="en-ZA" dirty="0" smtClean="0">
                <a:sym typeface="Wingdings" pitchFamily="2" charset="2"/>
              </a:rPr>
              <a:t>.NET;</a:t>
            </a:r>
          </a:p>
          <a:p>
            <a:pPr lvl="1"/>
            <a:r>
              <a:rPr lang="en-ZA" dirty="0" smtClean="0">
                <a:sym typeface="Wingdings" pitchFamily="2" charset="2"/>
              </a:rPr>
              <a:t>Tweet-</a:t>
            </a:r>
            <a:r>
              <a:rPr lang="en-ZA" dirty="0" err="1" smtClean="0">
                <a:sym typeface="Wingdings" pitchFamily="2" charset="2"/>
              </a:rPr>
              <a:t>Invi</a:t>
            </a:r>
            <a:r>
              <a:rPr lang="en-ZA" dirty="0" smtClean="0">
                <a:sym typeface="Wingdings" pitchFamily="2" charset="2"/>
              </a:rPr>
              <a:t>; </a:t>
            </a:r>
          </a:p>
          <a:p>
            <a:pPr lvl="1"/>
            <a:r>
              <a:rPr lang="en-ZA" dirty="0" err="1" smtClean="0">
                <a:sym typeface="Wingdings" pitchFamily="2" charset="2"/>
              </a:rPr>
              <a:t>MongoDB</a:t>
            </a:r>
            <a:r>
              <a:rPr lang="en-ZA" dirty="0" smtClean="0">
                <a:sym typeface="Wingdings" pitchFamily="2" charset="2"/>
              </a:rPr>
              <a:t>; </a:t>
            </a:r>
            <a:r>
              <a:rPr lang="en-ZA" dirty="0">
                <a:sym typeface="Wingdings" pitchFamily="2" charset="2"/>
              </a:rPr>
              <a:t>and</a:t>
            </a:r>
            <a:endParaRPr lang="en-ZA" dirty="0" smtClean="0">
              <a:sym typeface="Wingdings" pitchFamily="2" charset="2"/>
            </a:endParaRPr>
          </a:p>
          <a:p>
            <a:pPr lvl="1"/>
            <a:r>
              <a:rPr lang="en-ZA" dirty="0" smtClean="0">
                <a:sym typeface="Wingdings" pitchFamily="2" charset="2"/>
              </a:rPr>
              <a:t>Google-Maps API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9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Detailed Design: Streaming Data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896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ZA" sz="1400" b="1" u="sng" dirty="0" smtClean="0">
                <a:solidFill>
                  <a:schemeClr val="tx1"/>
                </a:solidFill>
              </a:rPr>
              <a:t>Approach</a:t>
            </a:r>
            <a:r>
              <a:rPr lang="en-ZA" sz="1400" dirty="0" smtClean="0">
                <a:solidFill>
                  <a:schemeClr val="tx1"/>
                </a:solidFill>
              </a:rPr>
              <a:t>:</a:t>
            </a:r>
            <a:br>
              <a:rPr lang="en-ZA" sz="1400" dirty="0" smtClean="0">
                <a:solidFill>
                  <a:schemeClr val="tx1"/>
                </a:solidFill>
              </a:rPr>
            </a:br>
            <a:r>
              <a:rPr lang="en-ZA" sz="1400" dirty="0" smtClean="0">
                <a:solidFill>
                  <a:schemeClr val="tx1"/>
                </a:solidFill>
              </a:rPr>
              <a:t/>
            </a:r>
            <a:br>
              <a:rPr lang="en-ZA" sz="1400" dirty="0" smtClean="0">
                <a:solidFill>
                  <a:schemeClr val="tx1"/>
                </a:solidFill>
              </a:rPr>
            </a:br>
            <a:r>
              <a:rPr lang="en-ZA" sz="1400" dirty="0" smtClean="0">
                <a:solidFill>
                  <a:schemeClr val="tx1"/>
                </a:solidFill>
              </a:rPr>
              <a:t>Component was developed as a </a:t>
            </a:r>
            <a:r>
              <a:rPr lang="en-ZA" sz="1400" b="1" dirty="0" smtClean="0">
                <a:solidFill>
                  <a:schemeClr val="tx1"/>
                </a:solidFill>
              </a:rPr>
              <a:t>standard-alone</a:t>
            </a:r>
            <a:r>
              <a:rPr lang="en-ZA" sz="1400" dirty="0" smtClean="0">
                <a:solidFill>
                  <a:schemeClr val="tx1"/>
                </a:solidFill>
              </a:rPr>
              <a:t>  .NET application.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b="1" u="sng" dirty="0" smtClean="0">
                <a:solidFill>
                  <a:schemeClr val="tx1"/>
                </a:solidFill>
              </a:rPr>
              <a:t>Challenges</a:t>
            </a:r>
            <a:r>
              <a:rPr lang="en-ZA" sz="1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Sourcing the data to interrogate it to see what was available.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Verify the validity of the data (</a:t>
            </a:r>
            <a:r>
              <a:rPr lang="en-ZA" sz="1400" b="1" dirty="0" smtClean="0">
                <a:solidFill>
                  <a:schemeClr val="tx1"/>
                </a:solidFill>
              </a:rPr>
              <a:t>Location Data</a:t>
            </a:r>
            <a:r>
              <a:rPr lang="en-ZA" sz="1400" dirty="0" smtClean="0">
                <a:solidFill>
                  <a:schemeClr val="tx1"/>
                </a:solidFill>
              </a:rPr>
              <a:t>).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Consolidating output (both </a:t>
            </a:r>
            <a:r>
              <a:rPr lang="en-ZA" sz="1400" b="1" dirty="0" smtClean="0">
                <a:solidFill>
                  <a:schemeClr val="tx1"/>
                </a:solidFill>
              </a:rPr>
              <a:t>History</a:t>
            </a:r>
            <a:r>
              <a:rPr lang="en-ZA" sz="1400" dirty="0" smtClean="0">
                <a:solidFill>
                  <a:schemeClr val="tx1"/>
                </a:solidFill>
              </a:rPr>
              <a:t> and </a:t>
            </a:r>
            <a:r>
              <a:rPr lang="en-ZA" sz="1400" b="1" dirty="0" smtClean="0">
                <a:solidFill>
                  <a:schemeClr val="tx1"/>
                </a:solidFill>
              </a:rPr>
              <a:t>Streaming</a:t>
            </a:r>
            <a:r>
              <a:rPr lang="en-ZA" sz="1400" dirty="0" smtClean="0">
                <a:solidFill>
                  <a:schemeClr val="tx1"/>
                </a:solidFill>
              </a:rPr>
              <a:t>) for downstream processing.</a:t>
            </a:r>
          </a:p>
          <a:p>
            <a:endParaRPr lang="en-ZA" sz="1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6552729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Gareth Stephenson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(MAP Reduce)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4"/>
          <a:stretch/>
        </p:blipFill>
        <p:spPr>
          <a:xfrm>
            <a:off x="107504" y="1268760"/>
            <a:ext cx="6552728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(Class Diagram)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87956"/>
            <a:ext cx="8928992" cy="56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Sidwell</a:t>
            </a:r>
            <a:r>
              <a:rPr lang="en-ZA" dirty="0" smtClean="0"/>
              <a:t> </a:t>
            </a:r>
            <a:r>
              <a:rPr lang="en-ZA" dirty="0" err="1" smtClean="0"/>
              <a:t>Mokhemisa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62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(MAP Reduce)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4032448" cy="51318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2240" y="1268760"/>
            <a:ext cx="2304256" cy="4896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ZA" sz="1400" b="1" u="sng" dirty="0" smtClean="0">
                <a:solidFill>
                  <a:schemeClr val="tx1"/>
                </a:solidFill>
              </a:rPr>
              <a:t>Approach</a:t>
            </a:r>
            <a:r>
              <a:rPr lang="en-ZA" sz="1400" dirty="0" smtClean="0">
                <a:solidFill>
                  <a:schemeClr val="tx1"/>
                </a:solidFill>
              </a:rPr>
              <a:t>:</a:t>
            </a:r>
            <a:br>
              <a:rPr lang="en-ZA" sz="1400" dirty="0" smtClean="0">
                <a:solidFill>
                  <a:schemeClr val="tx1"/>
                </a:solidFill>
              </a:rPr>
            </a:br>
            <a:r>
              <a:rPr lang="en-ZA" sz="1400" dirty="0" smtClean="0">
                <a:solidFill>
                  <a:schemeClr val="tx1"/>
                </a:solidFill>
              </a:rPr>
              <a:t/>
            </a:r>
            <a:br>
              <a:rPr lang="en-ZA" sz="1400" dirty="0" smtClean="0">
                <a:solidFill>
                  <a:schemeClr val="tx1"/>
                </a:solidFill>
              </a:rPr>
            </a:br>
            <a:r>
              <a:rPr lang="en-ZA" sz="1400" dirty="0" smtClean="0">
                <a:solidFill>
                  <a:schemeClr val="tx1"/>
                </a:solidFill>
              </a:rPr>
              <a:t>Component was developed as a </a:t>
            </a:r>
            <a:r>
              <a:rPr lang="en-ZA" sz="1400" b="1" dirty="0" smtClean="0">
                <a:solidFill>
                  <a:schemeClr val="tx1"/>
                </a:solidFill>
              </a:rPr>
              <a:t>standard-alone</a:t>
            </a:r>
            <a:r>
              <a:rPr lang="en-ZA" sz="1400" dirty="0" smtClean="0">
                <a:solidFill>
                  <a:schemeClr val="tx1"/>
                </a:solidFill>
              </a:rPr>
              <a:t>  .NET application.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b="1" u="sng" dirty="0" smtClean="0">
                <a:solidFill>
                  <a:schemeClr val="tx1"/>
                </a:solidFill>
              </a:rPr>
              <a:t>Challenges</a:t>
            </a:r>
            <a:r>
              <a:rPr lang="en-ZA" sz="1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Sourcing the data to interrogate it to see what was available.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Verify the validity of the data (</a:t>
            </a:r>
            <a:r>
              <a:rPr lang="en-ZA" sz="1400" b="1" dirty="0" smtClean="0">
                <a:solidFill>
                  <a:schemeClr val="tx1"/>
                </a:solidFill>
              </a:rPr>
              <a:t>Location Data</a:t>
            </a:r>
            <a:r>
              <a:rPr lang="en-ZA" sz="1400" dirty="0" smtClean="0">
                <a:solidFill>
                  <a:schemeClr val="tx1"/>
                </a:solidFill>
              </a:rPr>
              <a:t>).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 smtClean="0">
                <a:solidFill>
                  <a:schemeClr val="tx1"/>
                </a:solidFill>
              </a:rPr>
              <a:t>Consolidating output (both </a:t>
            </a:r>
            <a:r>
              <a:rPr lang="en-ZA" sz="1400" b="1" dirty="0" smtClean="0">
                <a:solidFill>
                  <a:schemeClr val="tx1"/>
                </a:solidFill>
              </a:rPr>
              <a:t>History</a:t>
            </a:r>
            <a:r>
              <a:rPr lang="en-ZA" sz="1400" dirty="0" smtClean="0">
                <a:solidFill>
                  <a:schemeClr val="tx1"/>
                </a:solidFill>
              </a:rPr>
              <a:t> and </a:t>
            </a:r>
            <a:r>
              <a:rPr lang="en-ZA" sz="1400" b="1" dirty="0" smtClean="0">
                <a:solidFill>
                  <a:schemeClr val="tx1"/>
                </a:solidFill>
              </a:rPr>
              <a:t>Streaming</a:t>
            </a:r>
            <a:r>
              <a:rPr lang="en-ZA" sz="1400" dirty="0" smtClean="0">
                <a:solidFill>
                  <a:schemeClr val="tx1"/>
                </a:solidFill>
              </a:rPr>
              <a:t>) for downstream processing.</a:t>
            </a:r>
          </a:p>
          <a:p>
            <a:endParaRPr lang="en-ZA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Dave </a:t>
            </a:r>
            <a:r>
              <a:rPr lang="en-ZA" dirty="0" err="1" smtClean="0"/>
              <a:t>Cloete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05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Detailed Design: Data Visualization (UX)</a:t>
            </a:r>
            <a:endParaRPr lang="en-Z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56"/>
          <a:stretch/>
        </p:blipFill>
        <p:spPr bwMode="auto">
          <a:xfrm>
            <a:off x="1619672" y="1348755"/>
            <a:ext cx="409894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1375444"/>
            <a:ext cx="1584176" cy="1333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View Layer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3274305"/>
            <a:ext cx="1584176" cy="1333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Controller Layer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5301208"/>
            <a:ext cx="1584176" cy="1333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Model Layer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496" y="1052736"/>
            <a:ext cx="720080" cy="68121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V</a:t>
            </a:r>
            <a:endParaRPr lang="en-ZA" b="1" dirty="0"/>
          </a:p>
        </p:txBody>
      </p:sp>
      <p:sp>
        <p:nvSpPr>
          <p:cNvPr id="10" name="Oval 9"/>
          <p:cNvSpPr/>
          <p:nvPr/>
        </p:nvSpPr>
        <p:spPr>
          <a:xfrm>
            <a:off x="35496" y="2933699"/>
            <a:ext cx="720080" cy="68121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5496" y="4960602"/>
            <a:ext cx="720080" cy="68121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M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4012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 of Used Technologies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45515"/>
              </p:ext>
            </p:extLst>
          </p:nvPr>
        </p:nvGraphicFramePr>
        <p:xfrm>
          <a:off x="323528" y="1412776"/>
          <a:ext cx="843528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Technology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Usage Description</a:t>
                      </a:r>
                      <a:r>
                        <a:rPr lang="en-ZA" baseline="0" dirty="0" smtClean="0"/>
                        <a:t> in Context of Project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Raspberry Pi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Infrastructure</a:t>
                      </a:r>
                      <a:r>
                        <a:rPr lang="en-ZA" baseline="0" dirty="0" smtClean="0"/>
                        <a:t> for processing data and for running the Front-End (D3)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J2SE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batch API.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C#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streaming/ online API.</a:t>
                      </a:r>
                      <a:endParaRPr lang="en-Z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Mongo DB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4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All this </a:t>
            </a:r>
            <a:r>
              <a:rPr lang="en-ZA" sz="2400" b="1" dirty="0" smtClean="0"/>
              <a:t>hardware</a:t>
            </a:r>
            <a:r>
              <a:rPr lang="en-ZA" sz="2400" dirty="0" smtClean="0"/>
              <a:t> and </a:t>
            </a:r>
            <a:r>
              <a:rPr lang="en-ZA" sz="2400" b="1" dirty="0" smtClean="0"/>
              <a:t>software</a:t>
            </a:r>
            <a:r>
              <a:rPr lang="en-ZA" sz="2400" dirty="0" smtClean="0"/>
              <a:t> is available to anybody interested in </a:t>
            </a:r>
            <a:r>
              <a:rPr lang="en-ZA" sz="2400" b="1" dirty="0" smtClean="0"/>
              <a:t>Big Data </a:t>
            </a:r>
            <a:r>
              <a:rPr lang="en-ZA" sz="2400" dirty="0" smtClean="0"/>
              <a:t>processing.</a:t>
            </a:r>
            <a:br>
              <a:rPr lang="en-ZA" sz="2400" dirty="0" smtClean="0"/>
            </a:br>
            <a:endParaRPr lang="en-ZA" sz="2400" dirty="0" smtClean="0"/>
          </a:p>
          <a:p>
            <a:r>
              <a:rPr lang="en-ZA" sz="2400" dirty="0" smtClean="0"/>
              <a:t>The hardware is </a:t>
            </a:r>
            <a:r>
              <a:rPr lang="en-ZA" sz="2400" b="1" dirty="0" smtClean="0"/>
              <a:t>cheap</a:t>
            </a:r>
            <a:r>
              <a:rPr lang="en-ZA" sz="2400" dirty="0" smtClean="0"/>
              <a:t> and the software is </a:t>
            </a:r>
            <a:r>
              <a:rPr lang="en-ZA" sz="2400" b="1" dirty="0" smtClean="0"/>
              <a:t>free</a:t>
            </a:r>
            <a:r>
              <a:rPr lang="en-ZA" sz="2400" dirty="0" smtClean="0"/>
              <a:t>.</a:t>
            </a:r>
            <a:br>
              <a:rPr lang="en-ZA" sz="2400" dirty="0" smtClean="0"/>
            </a:br>
            <a:endParaRPr lang="en-ZA" sz="2400" dirty="0" smtClean="0"/>
          </a:p>
          <a:p>
            <a:r>
              <a:rPr lang="en-ZA" sz="2400" dirty="0" smtClean="0"/>
              <a:t>The </a:t>
            </a:r>
            <a:r>
              <a:rPr lang="en-ZA" sz="2400" b="1" dirty="0" smtClean="0"/>
              <a:t>learning curve </a:t>
            </a:r>
            <a:r>
              <a:rPr lang="en-ZA" sz="2400" dirty="0" smtClean="0"/>
              <a:t>in the beginning can be quite steep but is ultimately very rewarding in terms of what can be achieved with so little </a:t>
            </a:r>
            <a:r>
              <a:rPr lang="en-ZA" sz="2400" b="1" dirty="0" smtClean="0"/>
              <a:t>financial investment</a:t>
            </a:r>
            <a:r>
              <a:rPr lang="en-ZA" sz="2400" dirty="0" smtClean="0"/>
              <a:t>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4371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Referenced Material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55257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316645" cy="20169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352928" cy="1325563"/>
          </a:xfrm>
        </p:spPr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316645" cy="20169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352928" cy="1325563"/>
          </a:xfrm>
        </p:spPr>
        <p:txBody>
          <a:bodyPr/>
          <a:lstStyle/>
          <a:p>
            <a:r>
              <a:rPr lang="en-ZA" dirty="0" smtClean="0"/>
              <a:t>Q &amp; 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3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Demo: Data </a:t>
            </a:r>
            <a:r>
              <a:rPr lang="en-ZA" dirty="0" smtClean="0"/>
              <a:t>Visualization (UX)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7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Demo: Input Data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784976" cy="49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Context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Project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Lifecycle Method: IBM RUP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Detailed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Summary of Used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Demo and Q &amp; A</a:t>
            </a:r>
          </a:p>
          <a:p>
            <a:pPr marL="457200" indent="-457200">
              <a:buFont typeface="+mj-lt"/>
              <a:buAutoNum type="arabicPeriod"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66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Hardware: Raspberry Pi Cluster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784976" cy="49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Context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14344"/>
              </p:ext>
            </p:extLst>
          </p:nvPr>
        </p:nvGraphicFramePr>
        <p:xfrm>
          <a:off x="457200" y="119675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67544" y="5085184"/>
            <a:ext cx="80648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All of the above running mainly on Commodity Hardware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4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Organization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45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68752" cy="49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3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 (Tailoring Process)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93531"/>
              </p:ext>
            </p:extLst>
          </p:nvPr>
        </p:nvGraphicFramePr>
        <p:xfrm>
          <a:off x="539552" y="1196752"/>
          <a:ext cx="7704856" cy="5040564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370724"/>
                <a:gridCol w="4570407"/>
                <a:gridCol w="763725"/>
              </a:tblGrid>
              <a:tr h="252857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Core-Process Workflows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Elaboration Phase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Tailoring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Business Model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A Use-Case Model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 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Supplementary Requirements Capturing (NFR)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Analysis and Design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Software Architecture Description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I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An Executable Architectural Prototype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Core Supporting Workflows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Elaboration Phase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Tailoring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&amp; Change Management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Preliminary User Manual (Optional)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N/A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 Management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Revised Risk List and business case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489138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A development plan for overall </a:t>
                      </a:r>
                      <a:r>
                        <a:rPr lang="en-ZA" sz="1400" u="none" strike="noStrike" dirty="0" smtClean="0">
                          <a:effectLst/>
                        </a:rPr>
                        <a:t>project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An Updated development case specifying process to follow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Environment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8830" y="6346469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 = Tailored</a:t>
            </a:r>
            <a:endParaRPr lang="en-Z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3849" y="6346469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N/A = Not Delivered</a:t>
            </a:r>
            <a:endParaRPr lang="en-Z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09460" y="631420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I</a:t>
            </a:r>
            <a:r>
              <a:rPr lang="en-ZA" b="1" dirty="0" smtClean="0"/>
              <a:t> = Included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410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Architecture: High Level Component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6732240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Web browser. This was built using </a:t>
            </a:r>
            <a:r>
              <a:rPr lang="en-ZA" sz="1400" b="1" dirty="0" smtClean="0">
                <a:solidFill>
                  <a:schemeClr val="tx1"/>
                </a:solidFill>
              </a:rPr>
              <a:t>D3 </a:t>
            </a:r>
            <a:r>
              <a:rPr lang="en-ZA" sz="1400" b="1" dirty="0" err="1" smtClean="0">
                <a:solidFill>
                  <a:schemeClr val="tx1"/>
                </a:solidFill>
              </a:rPr>
              <a:t>Chartz</a:t>
            </a:r>
            <a:r>
              <a:rPr lang="en-ZA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Data Processing shall be done using </a:t>
            </a:r>
            <a:r>
              <a:rPr lang="en-ZA" sz="1400" b="1" dirty="0" err="1" smtClean="0">
                <a:solidFill>
                  <a:schemeClr val="tx1"/>
                </a:solidFill>
              </a:rPr>
              <a:t>MapReduce</a:t>
            </a:r>
            <a:r>
              <a:rPr lang="en-ZA" sz="1400" dirty="0" smtClean="0">
                <a:solidFill>
                  <a:schemeClr val="tx1"/>
                </a:solidFill>
              </a:rPr>
              <a:t> principles using JSON files directly stored on file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The data source used for the project is social media based and comes from Twitter (</a:t>
            </a:r>
            <a:r>
              <a:rPr lang="en-ZA" sz="1400" b="1" dirty="0" smtClean="0">
                <a:solidFill>
                  <a:schemeClr val="tx1"/>
                </a:solidFill>
              </a:rPr>
              <a:t>History</a:t>
            </a:r>
            <a:r>
              <a:rPr lang="en-ZA" sz="1400" dirty="0" smtClean="0">
                <a:solidFill>
                  <a:schemeClr val="tx1"/>
                </a:solidFill>
              </a:rPr>
              <a:t> and </a:t>
            </a:r>
            <a:r>
              <a:rPr lang="en-ZA" sz="1400" b="1" dirty="0" smtClean="0">
                <a:solidFill>
                  <a:schemeClr val="tx1"/>
                </a:solidFill>
              </a:rPr>
              <a:t>Streaming</a:t>
            </a:r>
            <a:r>
              <a:rPr lang="en-ZA" sz="1400" dirty="0" smtClean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Integration to Twitter was established using </a:t>
            </a:r>
            <a:r>
              <a:rPr lang="en-ZA" sz="1400" b="1" dirty="0" smtClean="0">
                <a:solidFill>
                  <a:schemeClr val="tx1"/>
                </a:solidFill>
              </a:rPr>
              <a:t>Java</a:t>
            </a:r>
            <a:r>
              <a:rPr lang="en-ZA" sz="1400" dirty="0" smtClean="0">
                <a:solidFill>
                  <a:schemeClr val="tx1"/>
                </a:solidFill>
              </a:rPr>
              <a:t> (History Data) and </a:t>
            </a:r>
            <a:r>
              <a:rPr lang="en-ZA" sz="1400" b="1" dirty="0" smtClean="0">
                <a:solidFill>
                  <a:schemeClr val="tx1"/>
                </a:solidFill>
              </a:rPr>
              <a:t>C#</a:t>
            </a:r>
            <a:r>
              <a:rPr lang="en-ZA" sz="1400" dirty="0" smtClean="0">
                <a:solidFill>
                  <a:schemeClr val="tx1"/>
                </a:solidFill>
              </a:rPr>
              <a:t> (Streaming Data) with Google Maps used to validate  “tweet” location where </a:t>
            </a:r>
            <a:r>
              <a:rPr lang="en-ZA" sz="1400" b="1" dirty="0" smtClean="0">
                <a:solidFill>
                  <a:schemeClr val="tx1"/>
                </a:solidFill>
              </a:rPr>
              <a:t>possible</a:t>
            </a:r>
            <a:r>
              <a:rPr lang="en-ZA" sz="1400" dirty="0" smtClean="0">
                <a:solidFill>
                  <a:schemeClr val="tx1"/>
                </a:solidFill>
              </a:rPr>
              <a:t>. </a:t>
            </a:r>
          </a:p>
          <a:p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07704" y="2213073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1</a:t>
            </a:r>
            <a:endParaRPr lang="en-ZA" sz="1200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1259632" y="4689798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55776" y="3741591"/>
            <a:ext cx="4104456" cy="2495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lowchart: Connector 7"/>
          <p:cNvSpPr/>
          <p:nvPr/>
        </p:nvSpPr>
        <p:spPr>
          <a:xfrm>
            <a:off x="6228184" y="357990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4</a:t>
            </a:r>
            <a:endParaRPr lang="en-ZA" sz="1200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5076056" y="2529558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3</a:t>
            </a:r>
            <a:endParaRPr lang="en-ZA" sz="1200" b="1" dirty="0"/>
          </a:p>
        </p:txBody>
      </p:sp>
    </p:spTree>
    <p:extLst>
      <p:ext uri="{BB962C8B-B14F-4D97-AF65-F5344CB8AC3E}">
        <p14:creationId xmlns:p14="http://schemas.microsoft.com/office/powerpoint/2010/main" val="99750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Architecture: Infrastructure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712968" cy="5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724</Words>
  <Application>Microsoft Office PowerPoint</Application>
  <PresentationFormat>On-screen Show (4:3)</PresentationFormat>
  <Paragraphs>192</Paragraphs>
  <Slides>30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ELEN7046: Big Data Visualization Using Commodity Hardware and Open Source Software</vt:lpstr>
      <vt:lpstr>PowerPoint Presentation</vt:lpstr>
      <vt:lpstr>Agenda</vt:lpstr>
      <vt:lpstr>Context</vt:lpstr>
      <vt:lpstr>Project Organization</vt:lpstr>
      <vt:lpstr>Lifecycle Method: IBM RUP</vt:lpstr>
      <vt:lpstr>Lifecycle Method: IBM RUP (Tailoring Process)</vt:lpstr>
      <vt:lpstr>Architecture: High Level Component Model</vt:lpstr>
      <vt:lpstr>Architecture: Infrastructure Design</vt:lpstr>
      <vt:lpstr>PowerPoint Presentation</vt:lpstr>
      <vt:lpstr>Role, Tools and Technologies</vt:lpstr>
      <vt:lpstr>Detailed Design: History Data</vt:lpstr>
      <vt:lpstr>Detailed Design: History Data</vt:lpstr>
      <vt:lpstr>PowerPoint Presentation</vt:lpstr>
      <vt:lpstr>Role, Tools and Technologies</vt:lpstr>
      <vt:lpstr>Detailed Design: Streaming Data</vt:lpstr>
      <vt:lpstr>PowerPoint Presentation</vt:lpstr>
      <vt:lpstr>Detailed Design: Data Processing (MAP Reduce)</vt:lpstr>
      <vt:lpstr>Detailed Design: Data Processing (Class Diagram)</vt:lpstr>
      <vt:lpstr>Detailed Design: Data Processing (MAP Reduce)</vt:lpstr>
      <vt:lpstr>PowerPoint Presentation</vt:lpstr>
      <vt:lpstr>Detailed Design: Data Visualization (UX)</vt:lpstr>
      <vt:lpstr>Summary of Used Technologies</vt:lpstr>
      <vt:lpstr>Conclusion</vt:lpstr>
      <vt:lpstr>Referenced Material</vt:lpstr>
      <vt:lpstr>Demo</vt:lpstr>
      <vt:lpstr>Q &amp; A</vt:lpstr>
      <vt:lpstr>Demo: Data Visualization (UX)</vt:lpstr>
      <vt:lpstr>Demo: Input Data</vt:lpstr>
      <vt:lpstr>Hardware: Raspberry Pi Cluster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sidwell</dc:creator>
  <cp:lastModifiedBy>Sidwell</cp:lastModifiedBy>
  <cp:revision>594</cp:revision>
  <dcterms:created xsi:type="dcterms:W3CDTF">2013-09-27T12:55:55Z</dcterms:created>
  <dcterms:modified xsi:type="dcterms:W3CDTF">2016-06-19T12:12:11Z</dcterms:modified>
</cp:coreProperties>
</file>