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8" r:id="rId3"/>
    <p:sldId id="294" r:id="rId4"/>
    <p:sldId id="393" r:id="rId5"/>
    <p:sldId id="379" r:id="rId6"/>
    <p:sldId id="385" r:id="rId7"/>
    <p:sldId id="386" r:id="rId8"/>
    <p:sldId id="331" r:id="rId9"/>
    <p:sldId id="387" r:id="rId10"/>
    <p:sldId id="381" r:id="rId11"/>
    <p:sldId id="388" r:id="rId12"/>
    <p:sldId id="382" r:id="rId13"/>
    <p:sldId id="389" r:id="rId14"/>
    <p:sldId id="383" r:id="rId15"/>
    <p:sldId id="390" r:id="rId16"/>
    <p:sldId id="384" r:id="rId17"/>
    <p:sldId id="391" r:id="rId18"/>
    <p:sldId id="369" r:id="rId19"/>
    <p:sldId id="341" r:id="rId20"/>
    <p:sldId id="392" r:id="rId21"/>
    <p:sldId id="3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CCFF99"/>
    <a:srgbClr val="C4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624" autoAdjust="0"/>
  </p:normalViewPr>
  <p:slideViewPr>
    <p:cSldViewPr>
      <p:cViewPr>
        <p:scale>
          <a:sx n="80" d="100"/>
          <a:sy n="80" d="100"/>
        </p:scale>
        <p:origin x="-126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EC15B-A86A-4550-8786-B0AF8EA913A2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5F50C06F-FD0A-4292-A6ED-F3E374D722B1}">
      <dgm:prSet phldrT="[Text]"/>
      <dgm:spPr/>
      <dgm:t>
        <a:bodyPr/>
        <a:lstStyle/>
        <a:p>
          <a:r>
            <a:rPr lang="en-ZA" dirty="0" smtClean="0"/>
            <a:t>Big Data Acquisition</a:t>
          </a:r>
          <a:endParaRPr lang="en-ZA" dirty="0"/>
        </a:p>
      </dgm:t>
    </dgm:pt>
    <dgm:pt modelId="{854832B9-7A9D-4DE8-AC41-19C5F0A2819B}" type="parTrans" cxnId="{03F7A881-FC41-4049-ABCE-6B81B5A5A279}">
      <dgm:prSet/>
      <dgm:spPr/>
      <dgm:t>
        <a:bodyPr/>
        <a:lstStyle/>
        <a:p>
          <a:endParaRPr lang="en-ZA"/>
        </a:p>
      </dgm:t>
    </dgm:pt>
    <dgm:pt modelId="{321F69BA-979C-42C1-AD96-1B9E8C1BB66D}" type="sibTrans" cxnId="{03F7A881-FC41-4049-ABCE-6B81B5A5A279}">
      <dgm:prSet/>
      <dgm:spPr/>
      <dgm:t>
        <a:bodyPr/>
        <a:lstStyle/>
        <a:p>
          <a:endParaRPr lang="en-ZA"/>
        </a:p>
      </dgm:t>
    </dgm:pt>
    <dgm:pt modelId="{B2F80D37-CF7D-42F3-88B3-04E9EE43C899}">
      <dgm:prSet phldrT="[Text]"/>
      <dgm:spPr/>
      <dgm:t>
        <a:bodyPr/>
        <a:lstStyle/>
        <a:p>
          <a:r>
            <a:rPr lang="en-ZA" dirty="0" smtClean="0"/>
            <a:t>Processing</a:t>
          </a:r>
        </a:p>
        <a:p>
          <a:r>
            <a:rPr lang="en-ZA" dirty="0" smtClean="0"/>
            <a:t>Technologies</a:t>
          </a:r>
          <a:endParaRPr lang="en-ZA" dirty="0"/>
        </a:p>
      </dgm:t>
    </dgm:pt>
    <dgm:pt modelId="{E4869466-3A18-48B8-8D27-E91F77C59F2A}" type="parTrans" cxnId="{5C3288D8-238D-469E-BC8C-A295A31C5D96}">
      <dgm:prSet/>
      <dgm:spPr/>
      <dgm:t>
        <a:bodyPr/>
        <a:lstStyle/>
        <a:p>
          <a:endParaRPr lang="en-ZA"/>
        </a:p>
      </dgm:t>
    </dgm:pt>
    <dgm:pt modelId="{47607884-8DA1-425F-BDE9-FF898617C071}" type="sibTrans" cxnId="{5C3288D8-238D-469E-BC8C-A295A31C5D96}">
      <dgm:prSet/>
      <dgm:spPr/>
      <dgm:t>
        <a:bodyPr/>
        <a:lstStyle/>
        <a:p>
          <a:endParaRPr lang="en-ZA"/>
        </a:p>
      </dgm:t>
    </dgm:pt>
    <dgm:pt modelId="{2473F3B1-4CA4-4ECA-9D81-9FAB7CE7B9C1}">
      <dgm:prSet phldrT="[Text]"/>
      <dgm:spPr/>
      <dgm:t>
        <a:bodyPr/>
        <a:lstStyle/>
        <a:p>
          <a:r>
            <a:rPr lang="en-ZA" dirty="0" smtClean="0"/>
            <a:t>Visualization</a:t>
          </a:r>
          <a:endParaRPr lang="en-ZA" dirty="0"/>
        </a:p>
      </dgm:t>
    </dgm:pt>
    <dgm:pt modelId="{DF5806CB-4261-4775-919D-D85CFA3D534A}" type="parTrans" cxnId="{20E33BAA-E00D-4522-8C31-5D16E0161F1A}">
      <dgm:prSet/>
      <dgm:spPr/>
      <dgm:t>
        <a:bodyPr/>
        <a:lstStyle/>
        <a:p>
          <a:endParaRPr lang="en-ZA"/>
        </a:p>
      </dgm:t>
    </dgm:pt>
    <dgm:pt modelId="{6458B962-FDF8-4B37-B453-8702ECEE77AA}" type="sibTrans" cxnId="{20E33BAA-E00D-4522-8C31-5D16E0161F1A}">
      <dgm:prSet/>
      <dgm:spPr/>
      <dgm:t>
        <a:bodyPr/>
        <a:lstStyle/>
        <a:p>
          <a:endParaRPr lang="en-ZA"/>
        </a:p>
      </dgm:t>
    </dgm:pt>
    <dgm:pt modelId="{1C662D2E-62C8-4308-97AB-8A2494DF5B7F}">
      <dgm:prSet/>
      <dgm:spPr/>
      <dgm:t>
        <a:bodyPr/>
        <a:lstStyle/>
        <a:p>
          <a:r>
            <a:rPr lang="en-ZA" dirty="0" smtClean="0"/>
            <a:t>Acquisition of Elections related data from Twitter (US and RSA).</a:t>
          </a:r>
          <a:endParaRPr lang="en-ZA" dirty="0"/>
        </a:p>
      </dgm:t>
    </dgm:pt>
    <dgm:pt modelId="{4895B9AC-E7E7-40AC-A14F-29325B3F66C4}" type="parTrans" cxnId="{F50BEB17-A6AE-4596-B7EB-3EAECC4BED52}">
      <dgm:prSet/>
      <dgm:spPr/>
      <dgm:t>
        <a:bodyPr/>
        <a:lstStyle/>
        <a:p>
          <a:endParaRPr lang="en-ZA"/>
        </a:p>
      </dgm:t>
    </dgm:pt>
    <dgm:pt modelId="{43F5F9BE-2D07-48AD-BAC2-7E8CF3B9AC36}" type="sibTrans" cxnId="{F50BEB17-A6AE-4596-B7EB-3EAECC4BED52}">
      <dgm:prSet/>
      <dgm:spPr/>
      <dgm:t>
        <a:bodyPr/>
        <a:lstStyle/>
        <a:p>
          <a:endParaRPr lang="en-ZA"/>
        </a:p>
      </dgm:t>
    </dgm:pt>
    <dgm:pt modelId="{EC0BB363-FC50-4430-8EBC-7763D0F4A311}">
      <dgm:prSet/>
      <dgm:spPr/>
      <dgm:t>
        <a:bodyPr/>
        <a:lstStyle/>
        <a:p>
          <a:r>
            <a:rPr lang="en-ZA" dirty="0" smtClean="0"/>
            <a:t>Validation of tweet Location.</a:t>
          </a:r>
          <a:endParaRPr lang="en-ZA" dirty="0"/>
        </a:p>
      </dgm:t>
    </dgm:pt>
    <dgm:pt modelId="{71FA2C89-1421-4698-9324-097FDCDD44B3}" type="parTrans" cxnId="{FBBF80BA-D909-49B3-B07A-492254A501BF}">
      <dgm:prSet/>
      <dgm:spPr/>
      <dgm:t>
        <a:bodyPr/>
        <a:lstStyle/>
        <a:p>
          <a:endParaRPr lang="en-ZA"/>
        </a:p>
      </dgm:t>
    </dgm:pt>
    <dgm:pt modelId="{5238568F-015B-4D56-AFBD-942DE557D298}" type="sibTrans" cxnId="{FBBF80BA-D909-49B3-B07A-492254A501BF}">
      <dgm:prSet/>
      <dgm:spPr/>
      <dgm:t>
        <a:bodyPr/>
        <a:lstStyle/>
        <a:p>
          <a:endParaRPr lang="en-ZA"/>
        </a:p>
      </dgm:t>
    </dgm:pt>
    <dgm:pt modelId="{8BC1F5AC-BF91-49EB-AD5F-1CAED566EF49}">
      <dgm:prSet/>
      <dgm:spPr/>
      <dgm:t>
        <a:bodyPr/>
        <a:lstStyle/>
        <a:p>
          <a:r>
            <a:rPr lang="en-ZA" dirty="0" smtClean="0"/>
            <a:t>Raspberry Pi 3 Cluster.</a:t>
          </a:r>
          <a:endParaRPr lang="en-ZA" dirty="0"/>
        </a:p>
      </dgm:t>
    </dgm:pt>
    <dgm:pt modelId="{EADEBE29-B83A-4406-A1AA-0E7D17895763}" type="parTrans" cxnId="{452B75B4-CB25-455C-8428-400E40CCD4A5}">
      <dgm:prSet/>
      <dgm:spPr/>
      <dgm:t>
        <a:bodyPr/>
        <a:lstStyle/>
        <a:p>
          <a:endParaRPr lang="en-ZA"/>
        </a:p>
      </dgm:t>
    </dgm:pt>
    <dgm:pt modelId="{44753D71-1D04-4FFA-B419-5612A383DC42}" type="sibTrans" cxnId="{452B75B4-CB25-455C-8428-400E40CCD4A5}">
      <dgm:prSet/>
      <dgm:spPr/>
      <dgm:t>
        <a:bodyPr/>
        <a:lstStyle/>
        <a:p>
          <a:endParaRPr lang="en-ZA"/>
        </a:p>
      </dgm:t>
    </dgm:pt>
    <dgm:pt modelId="{3E50C466-CF40-480A-80D0-C2F480A3B578}">
      <dgm:prSet/>
      <dgm:spPr/>
      <dgm:t>
        <a:bodyPr/>
        <a:lstStyle/>
        <a:p>
          <a:r>
            <a:rPr lang="en-ZA" dirty="0" smtClean="0"/>
            <a:t>Map-Reduce applied to process large set of data.</a:t>
          </a:r>
          <a:endParaRPr lang="en-ZA" dirty="0"/>
        </a:p>
      </dgm:t>
    </dgm:pt>
    <dgm:pt modelId="{45489811-B074-47D7-AB9D-2C8613114CAE}" type="parTrans" cxnId="{7BDE9EC6-24E6-4BA6-AF21-5CE0FD329256}">
      <dgm:prSet/>
      <dgm:spPr/>
      <dgm:t>
        <a:bodyPr/>
        <a:lstStyle/>
        <a:p>
          <a:endParaRPr lang="en-ZA"/>
        </a:p>
      </dgm:t>
    </dgm:pt>
    <dgm:pt modelId="{D56665B0-82FF-4985-97B5-76A53DE15D4E}" type="sibTrans" cxnId="{7BDE9EC6-24E6-4BA6-AF21-5CE0FD329256}">
      <dgm:prSet/>
      <dgm:spPr/>
      <dgm:t>
        <a:bodyPr/>
        <a:lstStyle/>
        <a:p>
          <a:endParaRPr lang="en-ZA"/>
        </a:p>
      </dgm:t>
    </dgm:pt>
    <dgm:pt modelId="{CD44F64B-E688-4E47-B9B2-CFBE3890867D}">
      <dgm:prSet/>
      <dgm:spPr/>
      <dgm:t>
        <a:bodyPr/>
        <a:lstStyle/>
        <a:p>
          <a:endParaRPr lang="en-ZA" dirty="0"/>
        </a:p>
      </dgm:t>
    </dgm:pt>
    <dgm:pt modelId="{B941101A-72D0-411B-B539-BA7722845D41}" type="parTrans" cxnId="{CD58395F-E496-4EC2-8268-3548A64A6B8A}">
      <dgm:prSet/>
      <dgm:spPr/>
      <dgm:t>
        <a:bodyPr/>
        <a:lstStyle/>
        <a:p>
          <a:endParaRPr lang="en-ZA"/>
        </a:p>
      </dgm:t>
    </dgm:pt>
    <dgm:pt modelId="{7753C19A-DA79-4F42-93F7-98315495E87B}" type="sibTrans" cxnId="{CD58395F-E496-4EC2-8268-3548A64A6B8A}">
      <dgm:prSet/>
      <dgm:spPr/>
      <dgm:t>
        <a:bodyPr/>
        <a:lstStyle/>
        <a:p>
          <a:endParaRPr lang="en-ZA"/>
        </a:p>
      </dgm:t>
    </dgm:pt>
    <dgm:pt modelId="{4523CC93-775C-47D3-A4F3-737B9462444C}">
      <dgm:prSet/>
      <dgm:spPr/>
      <dgm:t>
        <a:bodyPr/>
        <a:lstStyle/>
        <a:p>
          <a:r>
            <a:rPr lang="en-ZA" dirty="0" smtClean="0"/>
            <a:t>D3 Charts used for visualization of big data.</a:t>
          </a:r>
          <a:endParaRPr lang="en-ZA" dirty="0"/>
        </a:p>
      </dgm:t>
    </dgm:pt>
    <dgm:pt modelId="{DCE52719-EF2E-441A-9295-F4A0C13F95B6}" type="parTrans" cxnId="{5DF261EC-A4E5-43A6-A262-8EADD990C041}">
      <dgm:prSet/>
      <dgm:spPr/>
      <dgm:t>
        <a:bodyPr/>
        <a:lstStyle/>
        <a:p>
          <a:endParaRPr lang="en-ZA"/>
        </a:p>
      </dgm:t>
    </dgm:pt>
    <dgm:pt modelId="{150BFDDA-150B-4CAE-967F-AD945FCC277E}" type="sibTrans" cxnId="{5DF261EC-A4E5-43A6-A262-8EADD990C041}">
      <dgm:prSet/>
      <dgm:spPr/>
      <dgm:t>
        <a:bodyPr/>
        <a:lstStyle/>
        <a:p>
          <a:endParaRPr lang="en-ZA"/>
        </a:p>
      </dgm:t>
    </dgm:pt>
    <dgm:pt modelId="{76DC718D-08DA-470E-8286-34C0D8CC6B81}">
      <dgm:prSet/>
      <dgm:spPr/>
      <dgm:t>
        <a:bodyPr/>
        <a:lstStyle/>
        <a:p>
          <a:endParaRPr lang="en-ZA" dirty="0"/>
        </a:p>
      </dgm:t>
    </dgm:pt>
    <dgm:pt modelId="{B1939173-52FC-4BAE-B6D1-8C52BD80DDDE}" type="parTrans" cxnId="{9A20E65C-550F-4FA4-874F-D20BB7976981}">
      <dgm:prSet/>
      <dgm:spPr/>
      <dgm:t>
        <a:bodyPr/>
        <a:lstStyle/>
        <a:p>
          <a:endParaRPr lang="en-ZA"/>
        </a:p>
      </dgm:t>
    </dgm:pt>
    <dgm:pt modelId="{ED988F2C-0C25-434A-B9E6-5641AA4184E7}" type="sibTrans" cxnId="{9A20E65C-550F-4FA4-874F-D20BB7976981}">
      <dgm:prSet/>
      <dgm:spPr/>
      <dgm:t>
        <a:bodyPr/>
        <a:lstStyle/>
        <a:p>
          <a:endParaRPr lang="en-ZA"/>
        </a:p>
      </dgm:t>
    </dgm:pt>
    <dgm:pt modelId="{B53510D2-BE6F-41A8-9976-DBAFDAC32E8D}" type="pres">
      <dgm:prSet presAssocID="{E1FEC15B-A86A-4550-8786-B0AF8EA913A2}" presName="diagram" presStyleCnt="0">
        <dgm:presLayoutVars>
          <dgm:dir/>
          <dgm:animLvl val="lvl"/>
          <dgm:resizeHandles val="exact"/>
        </dgm:presLayoutVars>
      </dgm:prSet>
      <dgm:spPr/>
    </dgm:pt>
    <dgm:pt modelId="{D02C9855-6810-44C4-9EC5-3A1CA9519665}" type="pres">
      <dgm:prSet presAssocID="{5F50C06F-FD0A-4292-A6ED-F3E374D722B1}" presName="compNode" presStyleCnt="0"/>
      <dgm:spPr/>
    </dgm:pt>
    <dgm:pt modelId="{0DF105FA-740D-4E87-8A9F-052BEA62FF1C}" type="pres">
      <dgm:prSet presAssocID="{5F50C06F-FD0A-4292-A6ED-F3E374D722B1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F00CD70-45DB-4352-ACF8-F7D5EC3A5139}" type="pres">
      <dgm:prSet presAssocID="{5F50C06F-FD0A-4292-A6ED-F3E374D722B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43C6FFA-A63C-4CC2-869C-9368E3E7D9AE}" type="pres">
      <dgm:prSet presAssocID="{5F50C06F-FD0A-4292-A6ED-F3E374D722B1}" presName="parentRect" presStyleLbl="alignNode1" presStyleIdx="0" presStyleCnt="3"/>
      <dgm:spPr/>
    </dgm:pt>
    <dgm:pt modelId="{D186D58D-75C9-4C9D-B972-B07FC5C513EC}" type="pres">
      <dgm:prSet presAssocID="{5F50C06F-FD0A-4292-A6ED-F3E374D722B1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720DE7C-65D2-4112-A897-F7EA06B9748A}" type="pres">
      <dgm:prSet presAssocID="{321F69BA-979C-42C1-AD96-1B9E8C1BB66D}" presName="sibTrans" presStyleLbl="sibTrans2D1" presStyleIdx="0" presStyleCnt="0"/>
      <dgm:spPr/>
    </dgm:pt>
    <dgm:pt modelId="{C8ADA8B5-8A8F-41A6-8D09-2AAA74C226EA}" type="pres">
      <dgm:prSet presAssocID="{B2F80D37-CF7D-42F3-88B3-04E9EE43C899}" presName="compNode" presStyleCnt="0"/>
      <dgm:spPr/>
    </dgm:pt>
    <dgm:pt modelId="{3A2C7445-0125-4AB9-8BE8-CEA2ABBC6FA2}" type="pres">
      <dgm:prSet presAssocID="{B2F80D37-CF7D-42F3-88B3-04E9EE43C899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8589C181-5E72-4953-8A0A-38810DCA72E1}" type="pres">
      <dgm:prSet presAssocID="{B2F80D37-CF7D-42F3-88B3-04E9EE43C89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B102759-9C0E-4E46-BBAF-815180E6C660}" type="pres">
      <dgm:prSet presAssocID="{B2F80D37-CF7D-42F3-88B3-04E9EE43C899}" presName="parentRect" presStyleLbl="alignNode1" presStyleIdx="1" presStyleCnt="3"/>
      <dgm:spPr/>
      <dgm:t>
        <a:bodyPr/>
        <a:lstStyle/>
        <a:p>
          <a:endParaRPr lang="en-ZA"/>
        </a:p>
      </dgm:t>
    </dgm:pt>
    <dgm:pt modelId="{44E662D3-2EC8-450B-ADD9-E0248C219788}" type="pres">
      <dgm:prSet presAssocID="{B2F80D37-CF7D-42F3-88B3-04E9EE43C899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8E8840B-B189-4C3D-A85E-54240AB8FF56}" type="pres">
      <dgm:prSet presAssocID="{47607884-8DA1-425F-BDE9-FF898617C071}" presName="sibTrans" presStyleLbl="sibTrans2D1" presStyleIdx="0" presStyleCnt="0"/>
      <dgm:spPr/>
    </dgm:pt>
    <dgm:pt modelId="{43055C6E-62AE-4159-90FC-2DE0B967C67E}" type="pres">
      <dgm:prSet presAssocID="{2473F3B1-4CA4-4ECA-9D81-9FAB7CE7B9C1}" presName="compNode" presStyleCnt="0"/>
      <dgm:spPr/>
    </dgm:pt>
    <dgm:pt modelId="{95B1EFED-513F-4A29-B55B-CA51F90CA64D}" type="pres">
      <dgm:prSet presAssocID="{2473F3B1-4CA4-4ECA-9D81-9FAB7CE7B9C1}" presName="childRect" presStyleLbl="bgAcc1" presStyleIdx="2" presStyleCnt="3">
        <dgm:presLayoutVars>
          <dgm:bulletEnabled val="1"/>
        </dgm:presLayoutVars>
      </dgm:prSet>
      <dgm:spPr/>
    </dgm:pt>
    <dgm:pt modelId="{B9006448-0591-4BFB-BD2C-B8B5F42570E8}" type="pres">
      <dgm:prSet presAssocID="{2473F3B1-4CA4-4ECA-9D81-9FAB7CE7B9C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5E887CD-DEF8-444A-B794-AFF888564F6F}" type="pres">
      <dgm:prSet presAssocID="{2473F3B1-4CA4-4ECA-9D81-9FAB7CE7B9C1}" presName="parentRect" presStyleLbl="alignNode1" presStyleIdx="2" presStyleCnt="3"/>
      <dgm:spPr/>
      <dgm:t>
        <a:bodyPr/>
        <a:lstStyle/>
        <a:p>
          <a:endParaRPr lang="en-ZA"/>
        </a:p>
      </dgm:t>
    </dgm:pt>
    <dgm:pt modelId="{DAB14D1A-FCD4-4E07-BD41-7E2208164EAF}" type="pres">
      <dgm:prSet presAssocID="{2473F3B1-4CA4-4ECA-9D81-9FAB7CE7B9C1}" presName="adorn" presStyleLbl="fgAccFollow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E664C455-6465-4FE2-A4CB-30E2F6A5D36B}" type="presOf" srcId="{1C662D2E-62C8-4308-97AB-8A2494DF5B7F}" destId="{0DF105FA-740D-4E87-8A9F-052BEA62FF1C}" srcOrd="0" destOrd="0" presId="urn:microsoft.com/office/officeart/2005/8/layout/bList2"/>
    <dgm:cxn modelId="{CD58395F-E496-4EC2-8268-3548A64A6B8A}" srcId="{B2F80D37-CF7D-42F3-88B3-04E9EE43C899}" destId="{CD44F64B-E688-4E47-B9B2-CFBE3890867D}" srcOrd="2" destOrd="0" parTransId="{B941101A-72D0-411B-B539-BA7722845D41}" sibTransId="{7753C19A-DA79-4F42-93F7-98315495E87B}"/>
    <dgm:cxn modelId="{247CA714-B54E-4423-95FE-B0ACD536D4CF}" type="presOf" srcId="{5F50C06F-FD0A-4292-A6ED-F3E374D722B1}" destId="{B43C6FFA-A63C-4CC2-869C-9368E3E7D9AE}" srcOrd="1" destOrd="0" presId="urn:microsoft.com/office/officeart/2005/8/layout/bList2"/>
    <dgm:cxn modelId="{7DAC00C5-2BC0-4B53-8905-A1F0E761C51F}" type="presOf" srcId="{5F50C06F-FD0A-4292-A6ED-F3E374D722B1}" destId="{AF00CD70-45DB-4352-ACF8-F7D5EC3A5139}" srcOrd="0" destOrd="0" presId="urn:microsoft.com/office/officeart/2005/8/layout/bList2"/>
    <dgm:cxn modelId="{F50BEB17-A6AE-4596-B7EB-3EAECC4BED52}" srcId="{5F50C06F-FD0A-4292-A6ED-F3E374D722B1}" destId="{1C662D2E-62C8-4308-97AB-8A2494DF5B7F}" srcOrd="0" destOrd="0" parTransId="{4895B9AC-E7E7-40AC-A14F-29325B3F66C4}" sibTransId="{43F5F9BE-2D07-48AD-BAC2-7E8CF3B9AC36}"/>
    <dgm:cxn modelId="{FBBF80BA-D909-49B3-B07A-492254A501BF}" srcId="{5F50C06F-FD0A-4292-A6ED-F3E374D722B1}" destId="{EC0BB363-FC50-4430-8EBC-7763D0F4A311}" srcOrd="1" destOrd="0" parTransId="{71FA2C89-1421-4698-9324-097FDCDD44B3}" sibTransId="{5238568F-015B-4D56-AFBD-942DE557D298}"/>
    <dgm:cxn modelId="{5DF261EC-A4E5-43A6-A262-8EADD990C041}" srcId="{2473F3B1-4CA4-4ECA-9D81-9FAB7CE7B9C1}" destId="{4523CC93-775C-47D3-A4F3-737B9462444C}" srcOrd="0" destOrd="0" parTransId="{DCE52719-EF2E-441A-9295-F4A0C13F95B6}" sibTransId="{150BFDDA-150B-4CAE-967F-AD945FCC277E}"/>
    <dgm:cxn modelId="{63669DD6-C4FA-4B0D-BA20-A788B0C00847}" type="presOf" srcId="{47607884-8DA1-425F-BDE9-FF898617C071}" destId="{28E8840B-B189-4C3D-A85E-54240AB8FF56}" srcOrd="0" destOrd="0" presId="urn:microsoft.com/office/officeart/2005/8/layout/bList2"/>
    <dgm:cxn modelId="{7BDE9EC6-24E6-4BA6-AF21-5CE0FD329256}" srcId="{B2F80D37-CF7D-42F3-88B3-04E9EE43C899}" destId="{3E50C466-CF40-480A-80D0-C2F480A3B578}" srcOrd="1" destOrd="0" parTransId="{45489811-B074-47D7-AB9D-2C8613114CAE}" sibTransId="{D56665B0-82FF-4985-97B5-76A53DE15D4E}"/>
    <dgm:cxn modelId="{163856D0-1A91-483A-B0FC-223AC43A8928}" type="presOf" srcId="{CD44F64B-E688-4E47-B9B2-CFBE3890867D}" destId="{3A2C7445-0125-4AB9-8BE8-CEA2ABBC6FA2}" srcOrd="0" destOrd="2" presId="urn:microsoft.com/office/officeart/2005/8/layout/bList2"/>
    <dgm:cxn modelId="{03F7A881-FC41-4049-ABCE-6B81B5A5A279}" srcId="{E1FEC15B-A86A-4550-8786-B0AF8EA913A2}" destId="{5F50C06F-FD0A-4292-A6ED-F3E374D722B1}" srcOrd="0" destOrd="0" parTransId="{854832B9-7A9D-4DE8-AC41-19C5F0A2819B}" sibTransId="{321F69BA-979C-42C1-AD96-1B9E8C1BB66D}"/>
    <dgm:cxn modelId="{A1976212-8821-4644-A3EB-F2945BC9CB40}" type="presOf" srcId="{B2F80D37-CF7D-42F3-88B3-04E9EE43C899}" destId="{8589C181-5E72-4953-8A0A-38810DCA72E1}" srcOrd="0" destOrd="0" presId="urn:microsoft.com/office/officeart/2005/8/layout/bList2"/>
    <dgm:cxn modelId="{CD918A62-22E0-407C-BD97-D5D1ACF7240F}" type="presOf" srcId="{4523CC93-775C-47D3-A4F3-737B9462444C}" destId="{95B1EFED-513F-4A29-B55B-CA51F90CA64D}" srcOrd="0" destOrd="0" presId="urn:microsoft.com/office/officeart/2005/8/layout/bList2"/>
    <dgm:cxn modelId="{452B75B4-CB25-455C-8428-400E40CCD4A5}" srcId="{B2F80D37-CF7D-42F3-88B3-04E9EE43C899}" destId="{8BC1F5AC-BF91-49EB-AD5F-1CAED566EF49}" srcOrd="0" destOrd="0" parTransId="{EADEBE29-B83A-4406-A1AA-0E7D17895763}" sibTransId="{44753D71-1D04-4FFA-B419-5612A383DC42}"/>
    <dgm:cxn modelId="{6C69AAD4-AE38-4397-B91C-38FE4EA6A9AB}" type="presOf" srcId="{321F69BA-979C-42C1-AD96-1B9E8C1BB66D}" destId="{1720DE7C-65D2-4112-A897-F7EA06B9748A}" srcOrd="0" destOrd="0" presId="urn:microsoft.com/office/officeart/2005/8/layout/bList2"/>
    <dgm:cxn modelId="{5EF576D6-32FA-49CD-8A4B-EAF0130A622E}" type="presOf" srcId="{E1FEC15B-A86A-4550-8786-B0AF8EA913A2}" destId="{B53510D2-BE6F-41A8-9976-DBAFDAC32E8D}" srcOrd="0" destOrd="0" presId="urn:microsoft.com/office/officeart/2005/8/layout/bList2"/>
    <dgm:cxn modelId="{5C3288D8-238D-469E-BC8C-A295A31C5D96}" srcId="{E1FEC15B-A86A-4550-8786-B0AF8EA913A2}" destId="{B2F80D37-CF7D-42F3-88B3-04E9EE43C899}" srcOrd="1" destOrd="0" parTransId="{E4869466-3A18-48B8-8D27-E91F77C59F2A}" sibTransId="{47607884-8DA1-425F-BDE9-FF898617C071}"/>
    <dgm:cxn modelId="{1D930D88-E627-4773-941B-9DF519EC4AB0}" type="presOf" srcId="{EC0BB363-FC50-4430-8EBC-7763D0F4A311}" destId="{0DF105FA-740D-4E87-8A9F-052BEA62FF1C}" srcOrd="0" destOrd="1" presId="urn:microsoft.com/office/officeart/2005/8/layout/bList2"/>
    <dgm:cxn modelId="{9A20E65C-550F-4FA4-874F-D20BB7976981}" srcId="{2473F3B1-4CA4-4ECA-9D81-9FAB7CE7B9C1}" destId="{76DC718D-08DA-470E-8286-34C0D8CC6B81}" srcOrd="1" destOrd="0" parTransId="{B1939173-52FC-4BAE-B6D1-8C52BD80DDDE}" sibTransId="{ED988F2C-0C25-434A-B9E6-5641AA4184E7}"/>
    <dgm:cxn modelId="{70789B18-D080-4654-B416-5A5EC4D863C3}" type="presOf" srcId="{8BC1F5AC-BF91-49EB-AD5F-1CAED566EF49}" destId="{3A2C7445-0125-4AB9-8BE8-CEA2ABBC6FA2}" srcOrd="0" destOrd="0" presId="urn:microsoft.com/office/officeart/2005/8/layout/bList2"/>
    <dgm:cxn modelId="{7BC51ECB-CB91-4647-AB8F-27D1564962A1}" type="presOf" srcId="{76DC718D-08DA-470E-8286-34C0D8CC6B81}" destId="{95B1EFED-513F-4A29-B55B-CA51F90CA64D}" srcOrd="0" destOrd="1" presId="urn:microsoft.com/office/officeart/2005/8/layout/bList2"/>
    <dgm:cxn modelId="{20E33BAA-E00D-4522-8C31-5D16E0161F1A}" srcId="{E1FEC15B-A86A-4550-8786-B0AF8EA913A2}" destId="{2473F3B1-4CA4-4ECA-9D81-9FAB7CE7B9C1}" srcOrd="2" destOrd="0" parTransId="{DF5806CB-4261-4775-919D-D85CFA3D534A}" sibTransId="{6458B962-FDF8-4B37-B453-8702ECEE77AA}"/>
    <dgm:cxn modelId="{63B44573-5D96-414D-9A11-1E1C086909E0}" type="presOf" srcId="{2473F3B1-4CA4-4ECA-9D81-9FAB7CE7B9C1}" destId="{25E887CD-DEF8-444A-B794-AFF888564F6F}" srcOrd="1" destOrd="0" presId="urn:microsoft.com/office/officeart/2005/8/layout/bList2"/>
    <dgm:cxn modelId="{8915C7B6-414C-4125-88CE-BFC5FF10E9B5}" type="presOf" srcId="{3E50C466-CF40-480A-80D0-C2F480A3B578}" destId="{3A2C7445-0125-4AB9-8BE8-CEA2ABBC6FA2}" srcOrd="0" destOrd="1" presId="urn:microsoft.com/office/officeart/2005/8/layout/bList2"/>
    <dgm:cxn modelId="{70D3F1FD-67F4-4702-AA58-9B71E1698A52}" type="presOf" srcId="{B2F80D37-CF7D-42F3-88B3-04E9EE43C899}" destId="{1B102759-9C0E-4E46-BBAF-815180E6C660}" srcOrd="1" destOrd="0" presId="urn:microsoft.com/office/officeart/2005/8/layout/bList2"/>
    <dgm:cxn modelId="{DB29AAF0-24B3-4074-A20A-340253F7386E}" type="presOf" srcId="{2473F3B1-4CA4-4ECA-9D81-9FAB7CE7B9C1}" destId="{B9006448-0591-4BFB-BD2C-B8B5F42570E8}" srcOrd="0" destOrd="0" presId="urn:microsoft.com/office/officeart/2005/8/layout/bList2"/>
    <dgm:cxn modelId="{7EB395E7-78BC-4760-AFA6-500847F94F63}" type="presParOf" srcId="{B53510D2-BE6F-41A8-9976-DBAFDAC32E8D}" destId="{D02C9855-6810-44C4-9EC5-3A1CA9519665}" srcOrd="0" destOrd="0" presId="urn:microsoft.com/office/officeart/2005/8/layout/bList2"/>
    <dgm:cxn modelId="{46917EDE-BF1C-443F-A1C7-8DEB7CBEBBDE}" type="presParOf" srcId="{D02C9855-6810-44C4-9EC5-3A1CA9519665}" destId="{0DF105FA-740D-4E87-8A9F-052BEA62FF1C}" srcOrd="0" destOrd="0" presId="urn:microsoft.com/office/officeart/2005/8/layout/bList2"/>
    <dgm:cxn modelId="{3A15B380-98BA-4ADB-821E-0CA6A03CD5A0}" type="presParOf" srcId="{D02C9855-6810-44C4-9EC5-3A1CA9519665}" destId="{AF00CD70-45DB-4352-ACF8-F7D5EC3A5139}" srcOrd="1" destOrd="0" presId="urn:microsoft.com/office/officeart/2005/8/layout/bList2"/>
    <dgm:cxn modelId="{90D63BA6-63FF-4E94-841C-84EA495EE215}" type="presParOf" srcId="{D02C9855-6810-44C4-9EC5-3A1CA9519665}" destId="{B43C6FFA-A63C-4CC2-869C-9368E3E7D9AE}" srcOrd="2" destOrd="0" presId="urn:microsoft.com/office/officeart/2005/8/layout/bList2"/>
    <dgm:cxn modelId="{6F810E05-A40D-41DD-9ADA-7CDE068CE296}" type="presParOf" srcId="{D02C9855-6810-44C4-9EC5-3A1CA9519665}" destId="{D186D58D-75C9-4C9D-B972-B07FC5C513EC}" srcOrd="3" destOrd="0" presId="urn:microsoft.com/office/officeart/2005/8/layout/bList2"/>
    <dgm:cxn modelId="{E4CE2FC0-0AF4-4376-A455-46EA0060C219}" type="presParOf" srcId="{B53510D2-BE6F-41A8-9976-DBAFDAC32E8D}" destId="{1720DE7C-65D2-4112-A897-F7EA06B9748A}" srcOrd="1" destOrd="0" presId="urn:microsoft.com/office/officeart/2005/8/layout/bList2"/>
    <dgm:cxn modelId="{ED2D7263-D4C5-4112-A0CE-50EA18B46147}" type="presParOf" srcId="{B53510D2-BE6F-41A8-9976-DBAFDAC32E8D}" destId="{C8ADA8B5-8A8F-41A6-8D09-2AAA74C226EA}" srcOrd="2" destOrd="0" presId="urn:microsoft.com/office/officeart/2005/8/layout/bList2"/>
    <dgm:cxn modelId="{D5F7D5F1-E108-47A5-88B5-FC982AAC2560}" type="presParOf" srcId="{C8ADA8B5-8A8F-41A6-8D09-2AAA74C226EA}" destId="{3A2C7445-0125-4AB9-8BE8-CEA2ABBC6FA2}" srcOrd="0" destOrd="0" presId="urn:microsoft.com/office/officeart/2005/8/layout/bList2"/>
    <dgm:cxn modelId="{5464A0F2-DE81-47E4-A76F-8C25B2B49E0A}" type="presParOf" srcId="{C8ADA8B5-8A8F-41A6-8D09-2AAA74C226EA}" destId="{8589C181-5E72-4953-8A0A-38810DCA72E1}" srcOrd="1" destOrd="0" presId="urn:microsoft.com/office/officeart/2005/8/layout/bList2"/>
    <dgm:cxn modelId="{EF71B293-FFD2-4E0E-AE13-CCE97209510C}" type="presParOf" srcId="{C8ADA8B5-8A8F-41A6-8D09-2AAA74C226EA}" destId="{1B102759-9C0E-4E46-BBAF-815180E6C660}" srcOrd="2" destOrd="0" presId="urn:microsoft.com/office/officeart/2005/8/layout/bList2"/>
    <dgm:cxn modelId="{60566D17-F5EC-48C6-BA3B-2AAEFD70544E}" type="presParOf" srcId="{C8ADA8B5-8A8F-41A6-8D09-2AAA74C226EA}" destId="{44E662D3-2EC8-450B-ADD9-E0248C219788}" srcOrd="3" destOrd="0" presId="urn:microsoft.com/office/officeart/2005/8/layout/bList2"/>
    <dgm:cxn modelId="{D1EDD15A-44BB-4268-B9DE-6EA7C0DD2D15}" type="presParOf" srcId="{B53510D2-BE6F-41A8-9976-DBAFDAC32E8D}" destId="{28E8840B-B189-4C3D-A85E-54240AB8FF56}" srcOrd="3" destOrd="0" presId="urn:microsoft.com/office/officeart/2005/8/layout/bList2"/>
    <dgm:cxn modelId="{EAF64638-BE1E-45F5-AF7C-E54D12D7E7E7}" type="presParOf" srcId="{B53510D2-BE6F-41A8-9976-DBAFDAC32E8D}" destId="{43055C6E-62AE-4159-90FC-2DE0B967C67E}" srcOrd="4" destOrd="0" presId="urn:microsoft.com/office/officeart/2005/8/layout/bList2"/>
    <dgm:cxn modelId="{DB67A4BB-1E13-47BF-B395-CC596C2AB993}" type="presParOf" srcId="{43055C6E-62AE-4159-90FC-2DE0B967C67E}" destId="{95B1EFED-513F-4A29-B55B-CA51F90CA64D}" srcOrd="0" destOrd="0" presId="urn:microsoft.com/office/officeart/2005/8/layout/bList2"/>
    <dgm:cxn modelId="{4A4A0CBB-D053-44F5-96BB-0D3F5EE2BD8B}" type="presParOf" srcId="{43055C6E-62AE-4159-90FC-2DE0B967C67E}" destId="{B9006448-0591-4BFB-BD2C-B8B5F42570E8}" srcOrd="1" destOrd="0" presId="urn:microsoft.com/office/officeart/2005/8/layout/bList2"/>
    <dgm:cxn modelId="{3D85D995-432C-4A5D-897B-D1B6937FC344}" type="presParOf" srcId="{43055C6E-62AE-4159-90FC-2DE0B967C67E}" destId="{25E887CD-DEF8-444A-B794-AFF888564F6F}" srcOrd="2" destOrd="0" presId="urn:microsoft.com/office/officeart/2005/8/layout/bList2"/>
    <dgm:cxn modelId="{B1E070CF-9375-48B1-B393-FEF6B559437A}" type="presParOf" srcId="{43055C6E-62AE-4159-90FC-2DE0B967C67E}" destId="{DAB14D1A-FCD4-4E07-BD41-7E2208164EA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E5DB7-D505-4717-9153-937808215D9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7C50F5-80C3-4B6B-A3E0-9037872983D4}">
      <dgm:prSet phldrT="[Text]"/>
      <dgm:spPr/>
      <dgm:t>
        <a:bodyPr/>
        <a:lstStyle/>
        <a:p>
          <a:r>
            <a:rPr lang="en-ZA" dirty="0" smtClean="0"/>
            <a:t>Dave </a:t>
          </a:r>
          <a:r>
            <a:rPr lang="en-ZA" dirty="0" err="1" smtClean="0"/>
            <a:t>Cloete</a:t>
          </a:r>
          <a:endParaRPr lang="en-ZA" dirty="0"/>
        </a:p>
      </dgm:t>
    </dgm:pt>
    <dgm:pt modelId="{B9AF1C81-ABE5-4FCD-9736-278D32AC3013}" type="parTrans" cxnId="{169E0D9C-CD96-466F-9D78-D1C60E42CBD0}">
      <dgm:prSet/>
      <dgm:spPr/>
      <dgm:t>
        <a:bodyPr/>
        <a:lstStyle/>
        <a:p>
          <a:endParaRPr lang="en-ZA"/>
        </a:p>
      </dgm:t>
    </dgm:pt>
    <dgm:pt modelId="{60296B72-10B1-459F-A0C8-BEB109F4BB3C}" type="sibTrans" cxnId="{169E0D9C-CD96-466F-9D78-D1C60E42CBD0}">
      <dgm:prSet/>
      <dgm:spPr/>
      <dgm:t>
        <a:bodyPr/>
        <a:lstStyle/>
        <a:p>
          <a:r>
            <a:rPr lang="en-ZA" dirty="0" smtClean="0"/>
            <a:t>Overall PM</a:t>
          </a:r>
        </a:p>
        <a:p>
          <a:r>
            <a:rPr lang="en-ZA" dirty="0" smtClean="0"/>
            <a:t>UX Design – Visualization </a:t>
          </a:r>
          <a:endParaRPr lang="en-ZA" dirty="0"/>
        </a:p>
      </dgm:t>
    </dgm:pt>
    <dgm:pt modelId="{BD76B61F-1188-40BA-8280-5ADAC3B823E0}" type="asst">
      <dgm:prSet phldrT="[Text]"/>
      <dgm:spPr/>
      <dgm:t>
        <a:bodyPr/>
        <a:lstStyle/>
        <a:p>
          <a:r>
            <a:rPr lang="en-ZA" dirty="0" err="1" smtClean="0"/>
            <a:t>Sidwell</a:t>
          </a:r>
          <a:r>
            <a:rPr lang="en-ZA" dirty="0" smtClean="0"/>
            <a:t> </a:t>
          </a:r>
          <a:r>
            <a:rPr lang="en-ZA" dirty="0" err="1" smtClean="0"/>
            <a:t>Mokhemisa</a:t>
          </a:r>
          <a:endParaRPr lang="en-ZA" dirty="0"/>
        </a:p>
      </dgm:t>
    </dgm:pt>
    <dgm:pt modelId="{A8FB39C9-04BB-4308-84E8-73812A193080}" type="parTrans" cxnId="{69F70141-DE85-4EB9-90F3-9167F62D11AE}">
      <dgm:prSet/>
      <dgm:spPr/>
      <dgm:t>
        <a:bodyPr/>
        <a:lstStyle/>
        <a:p>
          <a:endParaRPr lang="en-ZA"/>
        </a:p>
      </dgm:t>
    </dgm:pt>
    <dgm:pt modelId="{B9DE29F1-581E-48BF-9A79-3A8AC43E0BD8}" type="sibTrans" cxnId="{69F70141-DE85-4EB9-90F3-9167F62D11AE}">
      <dgm:prSet/>
      <dgm:spPr/>
      <dgm:t>
        <a:bodyPr/>
        <a:lstStyle/>
        <a:p>
          <a:r>
            <a:rPr lang="en-ZA" dirty="0" smtClean="0"/>
            <a:t>Development Method</a:t>
          </a:r>
        </a:p>
        <a:p>
          <a:r>
            <a:rPr lang="en-ZA" dirty="0" smtClean="0"/>
            <a:t>Architecture</a:t>
          </a:r>
        </a:p>
      </dgm:t>
    </dgm:pt>
    <dgm:pt modelId="{6939A553-4A8E-48C7-BBD6-821238BF6B74}">
      <dgm:prSet phldrT="[Text]"/>
      <dgm:spPr/>
      <dgm:t>
        <a:bodyPr/>
        <a:lstStyle/>
        <a:p>
          <a:r>
            <a:rPr lang="en-ZA" dirty="0" smtClean="0"/>
            <a:t>Kyle </a:t>
          </a:r>
          <a:r>
            <a:rPr lang="en-ZA" dirty="0" err="1" smtClean="0"/>
            <a:t>Trehaeven</a:t>
          </a:r>
          <a:endParaRPr lang="en-ZA" dirty="0"/>
        </a:p>
      </dgm:t>
    </dgm:pt>
    <dgm:pt modelId="{161A5568-1D4B-4116-B8CB-D6CE06203E9E}" type="parTrans" cxnId="{DABE777D-9966-4C10-AFCD-A4BAFD439A62}">
      <dgm:prSet/>
      <dgm:spPr/>
      <dgm:t>
        <a:bodyPr/>
        <a:lstStyle/>
        <a:p>
          <a:endParaRPr lang="en-ZA"/>
        </a:p>
      </dgm:t>
    </dgm:pt>
    <dgm:pt modelId="{171AF5E4-2D7E-4D40-89AC-CE9D5C96181C}" type="sibTrans" cxnId="{DABE777D-9966-4C10-AFCD-A4BAFD439A62}">
      <dgm:prSet/>
      <dgm:spPr/>
      <dgm:t>
        <a:bodyPr/>
        <a:lstStyle/>
        <a:p>
          <a:r>
            <a:rPr lang="en-ZA" dirty="0" smtClean="0"/>
            <a:t>Big Data Acquisition</a:t>
          </a:r>
        </a:p>
        <a:p>
          <a:r>
            <a:rPr lang="en-ZA" dirty="0" smtClean="0"/>
            <a:t>Streaming</a:t>
          </a:r>
          <a:endParaRPr lang="en-ZA" dirty="0"/>
        </a:p>
      </dgm:t>
    </dgm:pt>
    <dgm:pt modelId="{BB2210B6-4A12-4196-9BB3-B0D234F72687}">
      <dgm:prSet phldrT="[Text]"/>
      <dgm:spPr/>
      <dgm:t>
        <a:bodyPr/>
        <a:lstStyle/>
        <a:p>
          <a:r>
            <a:rPr lang="en-ZA" dirty="0" err="1" smtClean="0"/>
            <a:t>Matsobane</a:t>
          </a:r>
          <a:r>
            <a:rPr lang="en-ZA" dirty="0" smtClean="0"/>
            <a:t> </a:t>
          </a:r>
          <a:r>
            <a:rPr lang="en-ZA" dirty="0" err="1" smtClean="0"/>
            <a:t>Khwinana</a:t>
          </a:r>
          <a:endParaRPr lang="en-ZA" dirty="0"/>
        </a:p>
      </dgm:t>
    </dgm:pt>
    <dgm:pt modelId="{8027ABA6-1D74-4CF3-95B2-2AD303F67272}" type="parTrans" cxnId="{0A7BB9F2-7166-4553-8EB5-F3312736A2DE}">
      <dgm:prSet/>
      <dgm:spPr/>
      <dgm:t>
        <a:bodyPr/>
        <a:lstStyle/>
        <a:p>
          <a:endParaRPr lang="en-ZA"/>
        </a:p>
      </dgm:t>
    </dgm:pt>
    <dgm:pt modelId="{2D4BCB54-577F-4B30-84AC-A41048A2CDE0}" type="sibTrans" cxnId="{0A7BB9F2-7166-4553-8EB5-F3312736A2DE}">
      <dgm:prSet/>
      <dgm:spPr/>
      <dgm:t>
        <a:bodyPr/>
        <a:lstStyle/>
        <a:p>
          <a:r>
            <a:rPr lang="en-ZA" dirty="0" smtClean="0"/>
            <a:t>Big Data Acquisition</a:t>
          </a:r>
        </a:p>
        <a:p>
          <a:r>
            <a:rPr lang="en-ZA" dirty="0" smtClean="0"/>
            <a:t>Batch - History</a:t>
          </a:r>
          <a:endParaRPr lang="en-ZA" dirty="0"/>
        </a:p>
      </dgm:t>
    </dgm:pt>
    <dgm:pt modelId="{B22C12D7-6598-42EB-AEDB-955ECCE3ED37}">
      <dgm:prSet phldrT="[Text]"/>
      <dgm:spPr/>
      <dgm:t>
        <a:bodyPr/>
        <a:lstStyle/>
        <a:p>
          <a:r>
            <a:rPr lang="en-ZA" dirty="0" smtClean="0"/>
            <a:t>Gareth Stephenson</a:t>
          </a:r>
          <a:endParaRPr lang="en-ZA" dirty="0"/>
        </a:p>
      </dgm:t>
    </dgm:pt>
    <dgm:pt modelId="{50715FB6-DB3B-4B97-B75F-E53C65045D94}" type="parTrans" cxnId="{529CE926-80D2-4D7B-B43B-5C837BAD46AF}">
      <dgm:prSet/>
      <dgm:spPr/>
      <dgm:t>
        <a:bodyPr/>
        <a:lstStyle/>
        <a:p>
          <a:endParaRPr lang="en-ZA"/>
        </a:p>
      </dgm:t>
    </dgm:pt>
    <dgm:pt modelId="{004B4015-B64C-4630-9231-744E708F21DB}" type="sibTrans" cxnId="{529CE926-80D2-4D7B-B43B-5C837BAD46AF}">
      <dgm:prSet/>
      <dgm:spPr/>
      <dgm:t>
        <a:bodyPr/>
        <a:lstStyle/>
        <a:p>
          <a:r>
            <a:rPr lang="en-ZA" dirty="0" smtClean="0"/>
            <a:t>Big Data Processing</a:t>
          </a:r>
        </a:p>
        <a:p>
          <a:r>
            <a:rPr lang="en-ZA" dirty="0" smtClean="0"/>
            <a:t>MAP Reduce</a:t>
          </a:r>
          <a:endParaRPr lang="en-ZA" dirty="0"/>
        </a:p>
      </dgm:t>
    </dgm:pt>
    <dgm:pt modelId="{773E46B7-A6B6-40C3-AFAB-80DCD76C5E68}" type="pres">
      <dgm:prSet presAssocID="{232E5DB7-D505-4717-9153-937808215D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F966B11B-6001-44A7-B167-58B437A9680F}" type="pres">
      <dgm:prSet presAssocID="{AA7C50F5-80C3-4B6B-A3E0-9037872983D4}" presName="hierRoot1" presStyleCnt="0">
        <dgm:presLayoutVars>
          <dgm:hierBranch val="init"/>
        </dgm:presLayoutVars>
      </dgm:prSet>
      <dgm:spPr/>
    </dgm:pt>
    <dgm:pt modelId="{CE9FEDB5-8A44-4AD3-A69D-FC1D8923D716}" type="pres">
      <dgm:prSet presAssocID="{AA7C50F5-80C3-4B6B-A3E0-9037872983D4}" presName="rootComposite1" presStyleCnt="0"/>
      <dgm:spPr/>
    </dgm:pt>
    <dgm:pt modelId="{83B6F7C0-29DA-4FBC-842A-1DA278EE8BA2}" type="pres">
      <dgm:prSet presAssocID="{AA7C50F5-80C3-4B6B-A3E0-9037872983D4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269BA9FA-5FAE-4A45-9B7E-FB481D3351C4}" type="pres">
      <dgm:prSet presAssocID="{AA7C50F5-80C3-4B6B-A3E0-9037872983D4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3526CAC1-AE98-4E0F-9493-DFEED52EC86B}" type="pres">
      <dgm:prSet presAssocID="{AA7C50F5-80C3-4B6B-A3E0-9037872983D4}" presName="rootConnector1" presStyleLbl="node1" presStyleIdx="0" presStyleCnt="3"/>
      <dgm:spPr/>
      <dgm:t>
        <a:bodyPr/>
        <a:lstStyle/>
        <a:p>
          <a:endParaRPr lang="en-ZA"/>
        </a:p>
      </dgm:t>
    </dgm:pt>
    <dgm:pt modelId="{21BB1A3A-5D3E-48F5-99C0-5D06C421509F}" type="pres">
      <dgm:prSet presAssocID="{AA7C50F5-80C3-4B6B-A3E0-9037872983D4}" presName="hierChild2" presStyleCnt="0"/>
      <dgm:spPr/>
    </dgm:pt>
    <dgm:pt modelId="{A0A20830-A5CB-419C-A9A6-AB4D90BFF247}" type="pres">
      <dgm:prSet presAssocID="{161A5568-1D4B-4116-B8CB-D6CE06203E9E}" presName="Name37" presStyleLbl="parChTrans1D2" presStyleIdx="0" presStyleCnt="4"/>
      <dgm:spPr/>
      <dgm:t>
        <a:bodyPr/>
        <a:lstStyle/>
        <a:p>
          <a:endParaRPr lang="en-ZA"/>
        </a:p>
      </dgm:t>
    </dgm:pt>
    <dgm:pt modelId="{1008A2BA-27CE-4E15-B933-D3E5D5DA67A3}" type="pres">
      <dgm:prSet presAssocID="{6939A553-4A8E-48C7-BBD6-821238BF6B74}" presName="hierRoot2" presStyleCnt="0">
        <dgm:presLayoutVars>
          <dgm:hierBranch val="init"/>
        </dgm:presLayoutVars>
      </dgm:prSet>
      <dgm:spPr/>
    </dgm:pt>
    <dgm:pt modelId="{044A3EA5-4F67-4436-89B4-59B244EE4A3B}" type="pres">
      <dgm:prSet presAssocID="{6939A553-4A8E-48C7-BBD6-821238BF6B74}" presName="rootComposite" presStyleCnt="0"/>
      <dgm:spPr/>
    </dgm:pt>
    <dgm:pt modelId="{EA12A656-B41D-467F-B776-DADD9A9604D1}" type="pres">
      <dgm:prSet presAssocID="{6939A553-4A8E-48C7-BBD6-821238BF6B74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345618B9-C000-40B3-B6AD-642C37D8559B}" type="pres">
      <dgm:prSet presAssocID="{6939A553-4A8E-48C7-BBD6-821238BF6B74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4542B687-9721-488A-827A-03F61031AA81}" type="pres">
      <dgm:prSet presAssocID="{6939A553-4A8E-48C7-BBD6-821238BF6B74}" presName="rootConnector" presStyleLbl="node2" presStyleIdx="0" presStyleCnt="0"/>
      <dgm:spPr/>
      <dgm:t>
        <a:bodyPr/>
        <a:lstStyle/>
        <a:p>
          <a:endParaRPr lang="en-ZA"/>
        </a:p>
      </dgm:t>
    </dgm:pt>
    <dgm:pt modelId="{DDB18748-7A70-442F-8A47-F69D87FAD6D0}" type="pres">
      <dgm:prSet presAssocID="{6939A553-4A8E-48C7-BBD6-821238BF6B74}" presName="hierChild4" presStyleCnt="0"/>
      <dgm:spPr/>
    </dgm:pt>
    <dgm:pt modelId="{F436A10C-287B-4A76-8603-5EBCA59E4431}" type="pres">
      <dgm:prSet presAssocID="{6939A553-4A8E-48C7-BBD6-821238BF6B74}" presName="hierChild5" presStyleCnt="0"/>
      <dgm:spPr/>
    </dgm:pt>
    <dgm:pt modelId="{C828418F-E1A8-442E-9A95-664455048653}" type="pres">
      <dgm:prSet presAssocID="{8027ABA6-1D74-4CF3-95B2-2AD303F67272}" presName="Name37" presStyleLbl="parChTrans1D2" presStyleIdx="1" presStyleCnt="4"/>
      <dgm:spPr/>
      <dgm:t>
        <a:bodyPr/>
        <a:lstStyle/>
        <a:p>
          <a:endParaRPr lang="en-ZA"/>
        </a:p>
      </dgm:t>
    </dgm:pt>
    <dgm:pt modelId="{3B774017-ABAF-4D74-88BB-B46E6056DF53}" type="pres">
      <dgm:prSet presAssocID="{BB2210B6-4A12-4196-9BB3-B0D234F72687}" presName="hierRoot2" presStyleCnt="0">
        <dgm:presLayoutVars>
          <dgm:hierBranch val="init"/>
        </dgm:presLayoutVars>
      </dgm:prSet>
      <dgm:spPr/>
    </dgm:pt>
    <dgm:pt modelId="{0E771658-55ED-437B-8ECC-971F84660F95}" type="pres">
      <dgm:prSet presAssocID="{BB2210B6-4A12-4196-9BB3-B0D234F72687}" presName="rootComposite" presStyleCnt="0"/>
      <dgm:spPr/>
    </dgm:pt>
    <dgm:pt modelId="{4F3830C7-C381-4374-B0F3-3CC142E4EB6B}" type="pres">
      <dgm:prSet presAssocID="{BB2210B6-4A12-4196-9BB3-B0D234F72687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B0446AAF-4397-4B5B-9A42-9AB3D8C6BC80}" type="pres">
      <dgm:prSet presAssocID="{BB2210B6-4A12-4196-9BB3-B0D234F72687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32345C22-826C-442A-A0F1-12E8D2E92B92}" type="pres">
      <dgm:prSet presAssocID="{BB2210B6-4A12-4196-9BB3-B0D234F72687}" presName="rootConnector" presStyleLbl="node2" presStyleIdx="0" presStyleCnt="0"/>
      <dgm:spPr/>
      <dgm:t>
        <a:bodyPr/>
        <a:lstStyle/>
        <a:p>
          <a:endParaRPr lang="en-ZA"/>
        </a:p>
      </dgm:t>
    </dgm:pt>
    <dgm:pt modelId="{D567614E-3A72-4C44-8878-4C60A1559ECA}" type="pres">
      <dgm:prSet presAssocID="{BB2210B6-4A12-4196-9BB3-B0D234F72687}" presName="hierChild4" presStyleCnt="0"/>
      <dgm:spPr/>
    </dgm:pt>
    <dgm:pt modelId="{C5683B14-4C74-42AB-A460-8B0F1941548F}" type="pres">
      <dgm:prSet presAssocID="{BB2210B6-4A12-4196-9BB3-B0D234F72687}" presName="hierChild5" presStyleCnt="0"/>
      <dgm:spPr/>
    </dgm:pt>
    <dgm:pt modelId="{EC96A2C4-0170-4A5B-A227-8F32ADC6B7B8}" type="pres">
      <dgm:prSet presAssocID="{50715FB6-DB3B-4B97-B75F-E53C65045D94}" presName="Name37" presStyleLbl="parChTrans1D2" presStyleIdx="2" presStyleCnt="4"/>
      <dgm:spPr/>
      <dgm:t>
        <a:bodyPr/>
        <a:lstStyle/>
        <a:p>
          <a:endParaRPr lang="en-ZA"/>
        </a:p>
      </dgm:t>
    </dgm:pt>
    <dgm:pt modelId="{68CB03ED-0058-4EAD-99B9-1C6FC77B44CA}" type="pres">
      <dgm:prSet presAssocID="{B22C12D7-6598-42EB-AEDB-955ECCE3ED37}" presName="hierRoot2" presStyleCnt="0">
        <dgm:presLayoutVars>
          <dgm:hierBranch val="init"/>
        </dgm:presLayoutVars>
      </dgm:prSet>
      <dgm:spPr/>
    </dgm:pt>
    <dgm:pt modelId="{23A3FB6B-EC8B-4A2A-B29B-D4FE9392ACFB}" type="pres">
      <dgm:prSet presAssocID="{B22C12D7-6598-42EB-AEDB-955ECCE3ED37}" presName="rootComposite" presStyleCnt="0"/>
      <dgm:spPr/>
    </dgm:pt>
    <dgm:pt modelId="{FCE058DD-35EE-4EE0-BA41-C9AB764403D1}" type="pres">
      <dgm:prSet presAssocID="{B22C12D7-6598-42EB-AEDB-955ECCE3ED37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237B9A08-BF89-41B7-ACEB-2D78511B17D5}" type="pres">
      <dgm:prSet presAssocID="{B22C12D7-6598-42EB-AEDB-955ECCE3ED37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BDEAAC97-1D12-4405-AAAD-22B455FBC5CA}" type="pres">
      <dgm:prSet presAssocID="{B22C12D7-6598-42EB-AEDB-955ECCE3ED37}" presName="rootConnector" presStyleLbl="node2" presStyleIdx="0" presStyleCnt="0"/>
      <dgm:spPr/>
      <dgm:t>
        <a:bodyPr/>
        <a:lstStyle/>
        <a:p>
          <a:endParaRPr lang="en-ZA"/>
        </a:p>
      </dgm:t>
    </dgm:pt>
    <dgm:pt modelId="{909EAE4A-AB8B-45A6-A190-B7705A19F56E}" type="pres">
      <dgm:prSet presAssocID="{B22C12D7-6598-42EB-AEDB-955ECCE3ED37}" presName="hierChild4" presStyleCnt="0"/>
      <dgm:spPr/>
    </dgm:pt>
    <dgm:pt modelId="{50737036-B85D-4B85-AC76-7D13A21701C9}" type="pres">
      <dgm:prSet presAssocID="{B22C12D7-6598-42EB-AEDB-955ECCE3ED37}" presName="hierChild5" presStyleCnt="0"/>
      <dgm:spPr/>
    </dgm:pt>
    <dgm:pt modelId="{E3241234-8924-410B-B59F-84E5EA046C66}" type="pres">
      <dgm:prSet presAssocID="{AA7C50F5-80C3-4B6B-A3E0-9037872983D4}" presName="hierChild3" presStyleCnt="0"/>
      <dgm:spPr/>
    </dgm:pt>
    <dgm:pt modelId="{6C360D5A-E71F-4124-A8B2-EF079D09AA2F}" type="pres">
      <dgm:prSet presAssocID="{A8FB39C9-04BB-4308-84E8-73812A193080}" presName="Name96" presStyleLbl="parChTrans1D2" presStyleIdx="3" presStyleCnt="4"/>
      <dgm:spPr/>
      <dgm:t>
        <a:bodyPr/>
        <a:lstStyle/>
        <a:p>
          <a:endParaRPr lang="en-ZA"/>
        </a:p>
      </dgm:t>
    </dgm:pt>
    <dgm:pt modelId="{1970B5C8-2C06-4C0B-9E53-4C1D035384E0}" type="pres">
      <dgm:prSet presAssocID="{BD76B61F-1188-40BA-8280-5ADAC3B823E0}" presName="hierRoot3" presStyleCnt="0">
        <dgm:presLayoutVars>
          <dgm:hierBranch val="init"/>
        </dgm:presLayoutVars>
      </dgm:prSet>
      <dgm:spPr/>
    </dgm:pt>
    <dgm:pt modelId="{EB840E71-1024-4C42-A54A-8A70D344FAB6}" type="pres">
      <dgm:prSet presAssocID="{BD76B61F-1188-40BA-8280-5ADAC3B823E0}" presName="rootComposite3" presStyleCnt="0"/>
      <dgm:spPr/>
    </dgm:pt>
    <dgm:pt modelId="{72268CF5-8E8D-4EF7-9D5C-8B8C69E36D74}" type="pres">
      <dgm:prSet presAssocID="{BD76B61F-1188-40BA-8280-5ADAC3B823E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ADBF787-A318-47AB-A97F-93EF566C9E82}" type="pres">
      <dgm:prSet presAssocID="{BD76B61F-1188-40BA-8280-5ADAC3B823E0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56BCEB52-7910-4DA2-B3EE-12EF80F8C382}" type="pres">
      <dgm:prSet presAssocID="{BD76B61F-1188-40BA-8280-5ADAC3B823E0}" presName="rootConnector3" presStyleLbl="asst1" presStyleIdx="0" presStyleCnt="1"/>
      <dgm:spPr/>
      <dgm:t>
        <a:bodyPr/>
        <a:lstStyle/>
        <a:p>
          <a:endParaRPr lang="en-ZA"/>
        </a:p>
      </dgm:t>
    </dgm:pt>
    <dgm:pt modelId="{D1C950E6-5013-4818-8281-79399BBE5C7B}" type="pres">
      <dgm:prSet presAssocID="{BD76B61F-1188-40BA-8280-5ADAC3B823E0}" presName="hierChild6" presStyleCnt="0"/>
      <dgm:spPr/>
    </dgm:pt>
    <dgm:pt modelId="{940FDD83-4A26-47BA-937A-37F82A1D3882}" type="pres">
      <dgm:prSet presAssocID="{BD76B61F-1188-40BA-8280-5ADAC3B823E0}" presName="hierChild7" presStyleCnt="0"/>
      <dgm:spPr/>
    </dgm:pt>
  </dgm:ptLst>
  <dgm:cxnLst>
    <dgm:cxn modelId="{073FC946-5F4E-400D-8E46-33CF159B0A0A}" type="presOf" srcId="{6939A553-4A8E-48C7-BBD6-821238BF6B74}" destId="{4542B687-9721-488A-827A-03F61031AA81}" srcOrd="1" destOrd="0" presId="urn:microsoft.com/office/officeart/2008/layout/NameandTitleOrganizationalChart"/>
    <dgm:cxn modelId="{30ED0BC8-8725-498B-BE8F-283673295469}" type="presOf" srcId="{BB2210B6-4A12-4196-9BB3-B0D234F72687}" destId="{32345C22-826C-442A-A0F1-12E8D2E92B92}" srcOrd="1" destOrd="0" presId="urn:microsoft.com/office/officeart/2008/layout/NameandTitleOrganizationalChart"/>
    <dgm:cxn modelId="{F14C6B0E-1744-4295-B2AB-97D66ED47348}" type="presOf" srcId="{A8FB39C9-04BB-4308-84E8-73812A193080}" destId="{6C360D5A-E71F-4124-A8B2-EF079D09AA2F}" srcOrd="0" destOrd="0" presId="urn:microsoft.com/office/officeart/2008/layout/NameandTitleOrganizationalChart"/>
    <dgm:cxn modelId="{69F70141-DE85-4EB9-90F3-9167F62D11AE}" srcId="{AA7C50F5-80C3-4B6B-A3E0-9037872983D4}" destId="{BD76B61F-1188-40BA-8280-5ADAC3B823E0}" srcOrd="0" destOrd="0" parTransId="{A8FB39C9-04BB-4308-84E8-73812A193080}" sibTransId="{B9DE29F1-581E-48BF-9A79-3A8AC43E0BD8}"/>
    <dgm:cxn modelId="{A55ED790-5B7A-4702-BB53-B09A1956877C}" type="presOf" srcId="{B22C12D7-6598-42EB-AEDB-955ECCE3ED37}" destId="{BDEAAC97-1D12-4405-AAAD-22B455FBC5CA}" srcOrd="1" destOrd="0" presId="urn:microsoft.com/office/officeart/2008/layout/NameandTitleOrganizationalChart"/>
    <dgm:cxn modelId="{46B12063-87CA-4F03-AA05-60A46BDC4249}" type="presOf" srcId="{AA7C50F5-80C3-4B6B-A3E0-9037872983D4}" destId="{83B6F7C0-29DA-4FBC-842A-1DA278EE8BA2}" srcOrd="0" destOrd="0" presId="urn:microsoft.com/office/officeart/2008/layout/NameandTitleOrganizationalChart"/>
    <dgm:cxn modelId="{49AFC7E2-5E27-4656-8358-87E51C22DCDC}" type="presOf" srcId="{2D4BCB54-577F-4B30-84AC-A41048A2CDE0}" destId="{B0446AAF-4397-4B5B-9A42-9AB3D8C6BC80}" srcOrd="0" destOrd="0" presId="urn:microsoft.com/office/officeart/2008/layout/NameandTitleOrganizationalChart"/>
    <dgm:cxn modelId="{C1D1BD7D-6796-42B5-B99F-D07FD6BCB923}" type="presOf" srcId="{AA7C50F5-80C3-4B6B-A3E0-9037872983D4}" destId="{3526CAC1-AE98-4E0F-9493-DFEED52EC86B}" srcOrd="1" destOrd="0" presId="urn:microsoft.com/office/officeart/2008/layout/NameandTitleOrganizationalChart"/>
    <dgm:cxn modelId="{B30FFCA0-5EB5-48EF-A018-A752FA2D64FF}" type="presOf" srcId="{171AF5E4-2D7E-4D40-89AC-CE9D5C96181C}" destId="{345618B9-C000-40B3-B6AD-642C37D8559B}" srcOrd="0" destOrd="0" presId="urn:microsoft.com/office/officeart/2008/layout/NameandTitleOrganizationalChart"/>
    <dgm:cxn modelId="{529CE926-80D2-4D7B-B43B-5C837BAD46AF}" srcId="{AA7C50F5-80C3-4B6B-A3E0-9037872983D4}" destId="{B22C12D7-6598-42EB-AEDB-955ECCE3ED37}" srcOrd="3" destOrd="0" parTransId="{50715FB6-DB3B-4B97-B75F-E53C65045D94}" sibTransId="{004B4015-B64C-4630-9231-744E708F21DB}"/>
    <dgm:cxn modelId="{169E0D9C-CD96-466F-9D78-D1C60E42CBD0}" srcId="{232E5DB7-D505-4717-9153-937808215D97}" destId="{AA7C50F5-80C3-4B6B-A3E0-9037872983D4}" srcOrd="0" destOrd="0" parTransId="{B9AF1C81-ABE5-4FCD-9736-278D32AC3013}" sibTransId="{60296B72-10B1-459F-A0C8-BEB109F4BB3C}"/>
    <dgm:cxn modelId="{6E666EA5-0F84-4A35-97C1-54E1A0260367}" type="presOf" srcId="{161A5568-1D4B-4116-B8CB-D6CE06203E9E}" destId="{A0A20830-A5CB-419C-A9A6-AB4D90BFF247}" srcOrd="0" destOrd="0" presId="urn:microsoft.com/office/officeart/2008/layout/NameandTitleOrganizationalChart"/>
    <dgm:cxn modelId="{CB238E22-C5EA-4352-B864-341704D7E617}" type="presOf" srcId="{B22C12D7-6598-42EB-AEDB-955ECCE3ED37}" destId="{FCE058DD-35EE-4EE0-BA41-C9AB764403D1}" srcOrd="0" destOrd="0" presId="urn:microsoft.com/office/officeart/2008/layout/NameandTitleOrganizationalChart"/>
    <dgm:cxn modelId="{5C758E0D-7F90-4D8A-AADB-1DB53900FFB2}" type="presOf" srcId="{BD76B61F-1188-40BA-8280-5ADAC3B823E0}" destId="{72268CF5-8E8D-4EF7-9D5C-8B8C69E36D74}" srcOrd="0" destOrd="0" presId="urn:microsoft.com/office/officeart/2008/layout/NameandTitleOrganizationalChart"/>
    <dgm:cxn modelId="{FBEC628B-E9EA-48F4-B9FB-C2B19F31ADA4}" type="presOf" srcId="{B9DE29F1-581E-48BF-9A79-3A8AC43E0BD8}" destId="{6ADBF787-A318-47AB-A97F-93EF566C9E82}" srcOrd="0" destOrd="0" presId="urn:microsoft.com/office/officeart/2008/layout/NameandTitleOrganizationalChart"/>
    <dgm:cxn modelId="{05710FC2-80F3-47C8-B307-C8F09C6E8A5A}" type="presOf" srcId="{50715FB6-DB3B-4B97-B75F-E53C65045D94}" destId="{EC96A2C4-0170-4A5B-A227-8F32ADC6B7B8}" srcOrd="0" destOrd="0" presId="urn:microsoft.com/office/officeart/2008/layout/NameandTitleOrganizationalChart"/>
    <dgm:cxn modelId="{FCC303E4-5592-4BBF-AD89-0396F84661AF}" type="presOf" srcId="{6939A553-4A8E-48C7-BBD6-821238BF6B74}" destId="{EA12A656-B41D-467F-B776-DADD9A9604D1}" srcOrd="0" destOrd="0" presId="urn:microsoft.com/office/officeart/2008/layout/NameandTitleOrganizationalChart"/>
    <dgm:cxn modelId="{71AC6F08-F019-498C-A53E-1531CDE3B301}" type="presOf" srcId="{232E5DB7-D505-4717-9153-937808215D97}" destId="{773E46B7-A6B6-40C3-AFAB-80DCD76C5E68}" srcOrd="0" destOrd="0" presId="urn:microsoft.com/office/officeart/2008/layout/NameandTitleOrganizationalChart"/>
    <dgm:cxn modelId="{84DA3E11-4BA0-4C0C-A313-F0ABA0817DB9}" type="presOf" srcId="{BD76B61F-1188-40BA-8280-5ADAC3B823E0}" destId="{56BCEB52-7910-4DA2-B3EE-12EF80F8C382}" srcOrd="1" destOrd="0" presId="urn:microsoft.com/office/officeart/2008/layout/NameandTitleOrganizationalChart"/>
    <dgm:cxn modelId="{0A7BB9F2-7166-4553-8EB5-F3312736A2DE}" srcId="{AA7C50F5-80C3-4B6B-A3E0-9037872983D4}" destId="{BB2210B6-4A12-4196-9BB3-B0D234F72687}" srcOrd="2" destOrd="0" parTransId="{8027ABA6-1D74-4CF3-95B2-2AD303F67272}" sibTransId="{2D4BCB54-577F-4B30-84AC-A41048A2CDE0}"/>
    <dgm:cxn modelId="{79ACF0ED-332C-4177-8A1E-0906897B74BD}" type="presOf" srcId="{BB2210B6-4A12-4196-9BB3-B0D234F72687}" destId="{4F3830C7-C381-4374-B0F3-3CC142E4EB6B}" srcOrd="0" destOrd="0" presId="urn:microsoft.com/office/officeart/2008/layout/NameandTitleOrganizationalChart"/>
    <dgm:cxn modelId="{36CACBBA-6523-4919-B56A-79785658EF95}" type="presOf" srcId="{004B4015-B64C-4630-9231-744E708F21DB}" destId="{237B9A08-BF89-41B7-ACEB-2D78511B17D5}" srcOrd="0" destOrd="0" presId="urn:microsoft.com/office/officeart/2008/layout/NameandTitleOrganizationalChart"/>
    <dgm:cxn modelId="{5A44951D-5D60-4EA1-B548-D920FFF8E1FF}" type="presOf" srcId="{8027ABA6-1D74-4CF3-95B2-2AD303F67272}" destId="{C828418F-E1A8-442E-9A95-664455048653}" srcOrd="0" destOrd="0" presId="urn:microsoft.com/office/officeart/2008/layout/NameandTitleOrganizationalChart"/>
    <dgm:cxn modelId="{DABE777D-9966-4C10-AFCD-A4BAFD439A62}" srcId="{AA7C50F5-80C3-4B6B-A3E0-9037872983D4}" destId="{6939A553-4A8E-48C7-BBD6-821238BF6B74}" srcOrd="1" destOrd="0" parTransId="{161A5568-1D4B-4116-B8CB-D6CE06203E9E}" sibTransId="{171AF5E4-2D7E-4D40-89AC-CE9D5C96181C}"/>
    <dgm:cxn modelId="{3BA6D7B1-E862-4874-9F70-9482046840E8}" type="presOf" srcId="{60296B72-10B1-459F-A0C8-BEB109F4BB3C}" destId="{269BA9FA-5FAE-4A45-9B7E-FB481D3351C4}" srcOrd="0" destOrd="0" presId="urn:microsoft.com/office/officeart/2008/layout/NameandTitleOrganizationalChart"/>
    <dgm:cxn modelId="{4D8133CA-4854-495F-B176-9AD2887694C9}" type="presParOf" srcId="{773E46B7-A6B6-40C3-AFAB-80DCD76C5E68}" destId="{F966B11B-6001-44A7-B167-58B437A9680F}" srcOrd="0" destOrd="0" presId="urn:microsoft.com/office/officeart/2008/layout/NameandTitleOrganizationalChart"/>
    <dgm:cxn modelId="{8795863E-6325-46B1-9B93-613C8B06EBEF}" type="presParOf" srcId="{F966B11B-6001-44A7-B167-58B437A9680F}" destId="{CE9FEDB5-8A44-4AD3-A69D-FC1D8923D716}" srcOrd="0" destOrd="0" presId="urn:microsoft.com/office/officeart/2008/layout/NameandTitleOrganizationalChart"/>
    <dgm:cxn modelId="{E17DBDE8-EE3A-4A81-81EF-87E490BCE277}" type="presParOf" srcId="{CE9FEDB5-8A44-4AD3-A69D-FC1D8923D716}" destId="{83B6F7C0-29DA-4FBC-842A-1DA278EE8BA2}" srcOrd="0" destOrd="0" presId="urn:microsoft.com/office/officeart/2008/layout/NameandTitleOrganizationalChart"/>
    <dgm:cxn modelId="{46C39BE7-450D-4F11-909C-24222C3AB524}" type="presParOf" srcId="{CE9FEDB5-8A44-4AD3-A69D-FC1D8923D716}" destId="{269BA9FA-5FAE-4A45-9B7E-FB481D3351C4}" srcOrd="1" destOrd="0" presId="urn:microsoft.com/office/officeart/2008/layout/NameandTitleOrganizationalChart"/>
    <dgm:cxn modelId="{738379BE-187E-4779-85C5-F9B0AD6C0A83}" type="presParOf" srcId="{CE9FEDB5-8A44-4AD3-A69D-FC1D8923D716}" destId="{3526CAC1-AE98-4E0F-9493-DFEED52EC86B}" srcOrd="2" destOrd="0" presId="urn:microsoft.com/office/officeart/2008/layout/NameandTitleOrganizationalChart"/>
    <dgm:cxn modelId="{8A348783-B3A1-446F-9B85-E6F9357CB714}" type="presParOf" srcId="{F966B11B-6001-44A7-B167-58B437A9680F}" destId="{21BB1A3A-5D3E-48F5-99C0-5D06C421509F}" srcOrd="1" destOrd="0" presId="urn:microsoft.com/office/officeart/2008/layout/NameandTitleOrganizationalChart"/>
    <dgm:cxn modelId="{2F7ACCDD-C535-4DD3-89AC-27DDE07C6405}" type="presParOf" srcId="{21BB1A3A-5D3E-48F5-99C0-5D06C421509F}" destId="{A0A20830-A5CB-419C-A9A6-AB4D90BFF247}" srcOrd="0" destOrd="0" presId="urn:microsoft.com/office/officeart/2008/layout/NameandTitleOrganizationalChart"/>
    <dgm:cxn modelId="{1CC4EDD1-6A49-4450-A2A1-32E83626D7D8}" type="presParOf" srcId="{21BB1A3A-5D3E-48F5-99C0-5D06C421509F}" destId="{1008A2BA-27CE-4E15-B933-D3E5D5DA67A3}" srcOrd="1" destOrd="0" presId="urn:microsoft.com/office/officeart/2008/layout/NameandTitleOrganizationalChart"/>
    <dgm:cxn modelId="{0E2F9CFA-214C-4EE0-8D24-84ABF21A804F}" type="presParOf" srcId="{1008A2BA-27CE-4E15-B933-D3E5D5DA67A3}" destId="{044A3EA5-4F67-4436-89B4-59B244EE4A3B}" srcOrd="0" destOrd="0" presId="urn:microsoft.com/office/officeart/2008/layout/NameandTitleOrganizationalChart"/>
    <dgm:cxn modelId="{22FB0FCD-3639-48CC-B16E-375DBE8DF954}" type="presParOf" srcId="{044A3EA5-4F67-4436-89B4-59B244EE4A3B}" destId="{EA12A656-B41D-467F-B776-DADD9A9604D1}" srcOrd="0" destOrd="0" presId="urn:microsoft.com/office/officeart/2008/layout/NameandTitleOrganizationalChart"/>
    <dgm:cxn modelId="{142F9224-36E8-443B-9857-02571B64377D}" type="presParOf" srcId="{044A3EA5-4F67-4436-89B4-59B244EE4A3B}" destId="{345618B9-C000-40B3-B6AD-642C37D8559B}" srcOrd="1" destOrd="0" presId="urn:microsoft.com/office/officeart/2008/layout/NameandTitleOrganizationalChart"/>
    <dgm:cxn modelId="{E27EDF7B-6C32-4FB4-A084-AD5234096047}" type="presParOf" srcId="{044A3EA5-4F67-4436-89B4-59B244EE4A3B}" destId="{4542B687-9721-488A-827A-03F61031AA81}" srcOrd="2" destOrd="0" presId="urn:microsoft.com/office/officeart/2008/layout/NameandTitleOrganizationalChart"/>
    <dgm:cxn modelId="{89C73E82-AFE5-4AC8-A441-1A0B8FB4AF18}" type="presParOf" srcId="{1008A2BA-27CE-4E15-B933-D3E5D5DA67A3}" destId="{DDB18748-7A70-442F-8A47-F69D87FAD6D0}" srcOrd="1" destOrd="0" presId="urn:microsoft.com/office/officeart/2008/layout/NameandTitleOrganizationalChart"/>
    <dgm:cxn modelId="{EA6A942E-8C76-4E50-9513-22886A81002A}" type="presParOf" srcId="{1008A2BA-27CE-4E15-B933-D3E5D5DA67A3}" destId="{F436A10C-287B-4A76-8603-5EBCA59E4431}" srcOrd="2" destOrd="0" presId="urn:microsoft.com/office/officeart/2008/layout/NameandTitleOrganizationalChart"/>
    <dgm:cxn modelId="{AAAC0E41-5501-43F4-81F5-4100546FA998}" type="presParOf" srcId="{21BB1A3A-5D3E-48F5-99C0-5D06C421509F}" destId="{C828418F-E1A8-442E-9A95-664455048653}" srcOrd="2" destOrd="0" presId="urn:microsoft.com/office/officeart/2008/layout/NameandTitleOrganizationalChart"/>
    <dgm:cxn modelId="{F0C37A19-ECF9-46BE-B696-0A5FD297B6E0}" type="presParOf" srcId="{21BB1A3A-5D3E-48F5-99C0-5D06C421509F}" destId="{3B774017-ABAF-4D74-88BB-B46E6056DF53}" srcOrd="3" destOrd="0" presId="urn:microsoft.com/office/officeart/2008/layout/NameandTitleOrganizationalChart"/>
    <dgm:cxn modelId="{63E43DBF-8423-4D03-B694-7DD36FF2C1D1}" type="presParOf" srcId="{3B774017-ABAF-4D74-88BB-B46E6056DF53}" destId="{0E771658-55ED-437B-8ECC-971F84660F95}" srcOrd="0" destOrd="0" presId="urn:microsoft.com/office/officeart/2008/layout/NameandTitleOrganizationalChart"/>
    <dgm:cxn modelId="{9D681504-3BB4-45D2-A7FC-1C627FCC5275}" type="presParOf" srcId="{0E771658-55ED-437B-8ECC-971F84660F95}" destId="{4F3830C7-C381-4374-B0F3-3CC142E4EB6B}" srcOrd="0" destOrd="0" presId="urn:microsoft.com/office/officeart/2008/layout/NameandTitleOrganizationalChart"/>
    <dgm:cxn modelId="{5FBA6C64-82B5-4BA7-9DE1-6FD0DA45ADE8}" type="presParOf" srcId="{0E771658-55ED-437B-8ECC-971F84660F95}" destId="{B0446AAF-4397-4B5B-9A42-9AB3D8C6BC80}" srcOrd="1" destOrd="0" presId="urn:microsoft.com/office/officeart/2008/layout/NameandTitleOrganizationalChart"/>
    <dgm:cxn modelId="{3DC18E00-CD48-46C6-9D98-A53CDA3407BF}" type="presParOf" srcId="{0E771658-55ED-437B-8ECC-971F84660F95}" destId="{32345C22-826C-442A-A0F1-12E8D2E92B92}" srcOrd="2" destOrd="0" presId="urn:microsoft.com/office/officeart/2008/layout/NameandTitleOrganizationalChart"/>
    <dgm:cxn modelId="{1CE68E0E-AC68-49DC-B2C8-7ABD559A65B6}" type="presParOf" srcId="{3B774017-ABAF-4D74-88BB-B46E6056DF53}" destId="{D567614E-3A72-4C44-8878-4C60A1559ECA}" srcOrd="1" destOrd="0" presId="urn:microsoft.com/office/officeart/2008/layout/NameandTitleOrganizationalChart"/>
    <dgm:cxn modelId="{90734453-9051-40F9-8D7B-DC1DC8E7917C}" type="presParOf" srcId="{3B774017-ABAF-4D74-88BB-B46E6056DF53}" destId="{C5683B14-4C74-42AB-A460-8B0F1941548F}" srcOrd="2" destOrd="0" presId="urn:microsoft.com/office/officeart/2008/layout/NameandTitleOrganizationalChart"/>
    <dgm:cxn modelId="{35DA8C17-5819-40F1-B331-A2ACF8B0AD83}" type="presParOf" srcId="{21BB1A3A-5D3E-48F5-99C0-5D06C421509F}" destId="{EC96A2C4-0170-4A5B-A227-8F32ADC6B7B8}" srcOrd="4" destOrd="0" presId="urn:microsoft.com/office/officeart/2008/layout/NameandTitleOrganizationalChart"/>
    <dgm:cxn modelId="{5E995042-EE01-4996-BF29-1D5469B79FA9}" type="presParOf" srcId="{21BB1A3A-5D3E-48F5-99C0-5D06C421509F}" destId="{68CB03ED-0058-4EAD-99B9-1C6FC77B44CA}" srcOrd="5" destOrd="0" presId="urn:microsoft.com/office/officeart/2008/layout/NameandTitleOrganizationalChart"/>
    <dgm:cxn modelId="{A05A825A-C892-4B41-B28F-CFDCB1856B75}" type="presParOf" srcId="{68CB03ED-0058-4EAD-99B9-1C6FC77B44CA}" destId="{23A3FB6B-EC8B-4A2A-B29B-D4FE9392ACFB}" srcOrd="0" destOrd="0" presId="urn:microsoft.com/office/officeart/2008/layout/NameandTitleOrganizationalChart"/>
    <dgm:cxn modelId="{43A51D92-DE3F-422C-8A71-F0531E9150C3}" type="presParOf" srcId="{23A3FB6B-EC8B-4A2A-B29B-D4FE9392ACFB}" destId="{FCE058DD-35EE-4EE0-BA41-C9AB764403D1}" srcOrd="0" destOrd="0" presId="urn:microsoft.com/office/officeart/2008/layout/NameandTitleOrganizationalChart"/>
    <dgm:cxn modelId="{01C6103D-7960-435E-B130-69203B0EEB5E}" type="presParOf" srcId="{23A3FB6B-EC8B-4A2A-B29B-D4FE9392ACFB}" destId="{237B9A08-BF89-41B7-ACEB-2D78511B17D5}" srcOrd="1" destOrd="0" presId="urn:microsoft.com/office/officeart/2008/layout/NameandTitleOrganizationalChart"/>
    <dgm:cxn modelId="{FB81F4B6-31DB-4302-8CC6-7F2F7DFFB955}" type="presParOf" srcId="{23A3FB6B-EC8B-4A2A-B29B-D4FE9392ACFB}" destId="{BDEAAC97-1D12-4405-AAAD-22B455FBC5CA}" srcOrd="2" destOrd="0" presId="urn:microsoft.com/office/officeart/2008/layout/NameandTitleOrganizationalChart"/>
    <dgm:cxn modelId="{A7CF2836-79EC-4D00-B4BC-8F91E0EF82E9}" type="presParOf" srcId="{68CB03ED-0058-4EAD-99B9-1C6FC77B44CA}" destId="{909EAE4A-AB8B-45A6-A190-B7705A19F56E}" srcOrd="1" destOrd="0" presId="urn:microsoft.com/office/officeart/2008/layout/NameandTitleOrganizationalChart"/>
    <dgm:cxn modelId="{3B043358-E6EE-43A3-ABAE-A708873E05B9}" type="presParOf" srcId="{68CB03ED-0058-4EAD-99B9-1C6FC77B44CA}" destId="{50737036-B85D-4B85-AC76-7D13A21701C9}" srcOrd="2" destOrd="0" presId="urn:microsoft.com/office/officeart/2008/layout/NameandTitleOrganizationalChart"/>
    <dgm:cxn modelId="{76325585-17ED-4C1B-8C04-37F3BA7B736D}" type="presParOf" srcId="{F966B11B-6001-44A7-B167-58B437A9680F}" destId="{E3241234-8924-410B-B59F-84E5EA046C66}" srcOrd="2" destOrd="0" presId="urn:microsoft.com/office/officeart/2008/layout/NameandTitleOrganizationalChart"/>
    <dgm:cxn modelId="{ACB16AB5-D69E-4A0A-B61E-5A2955FAFA11}" type="presParOf" srcId="{E3241234-8924-410B-B59F-84E5EA046C66}" destId="{6C360D5A-E71F-4124-A8B2-EF079D09AA2F}" srcOrd="0" destOrd="0" presId="urn:microsoft.com/office/officeart/2008/layout/NameandTitleOrganizationalChart"/>
    <dgm:cxn modelId="{175233C8-8633-4F06-A1BB-912E8363B087}" type="presParOf" srcId="{E3241234-8924-410B-B59F-84E5EA046C66}" destId="{1970B5C8-2C06-4C0B-9E53-4C1D035384E0}" srcOrd="1" destOrd="0" presId="urn:microsoft.com/office/officeart/2008/layout/NameandTitleOrganizationalChart"/>
    <dgm:cxn modelId="{F6A1D0C2-5CF0-4AF3-B64E-36FDB54CBFB0}" type="presParOf" srcId="{1970B5C8-2C06-4C0B-9E53-4C1D035384E0}" destId="{EB840E71-1024-4C42-A54A-8A70D344FAB6}" srcOrd="0" destOrd="0" presId="urn:microsoft.com/office/officeart/2008/layout/NameandTitleOrganizationalChart"/>
    <dgm:cxn modelId="{ACB76B40-4D97-42E1-9DAC-40E3112B85FB}" type="presParOf" srcId="{EB840E71-1024-4C42-A54A-8A70D344FAB6}" destId="{72268CF5-8E8D-4EF7-9D5C-8B8C69E36D74}" srcOrd="0" destOrd="0" presId="urn:microsoft.com/office/officeart/2008/layout/NameandTitleOrganizationalChart"/>
    <dgm:cxn modelId="{79B806E8-1645-4571-8B18-BE84937B6AE2}" type="presParOf" srcId="{EB840E71-1024-4C42-A54A-8A70D344FAB6}" destId="{6ADBF787-A318-47AB-A97F-93EF566C9E82}" srcOrd="1" destOrd="0" presId="urn:microsoft.com/office/officeart/2008/layout/NameandTitleOrganizationalChart"/>
    <dgm:cxn modelId="{087E1EC1-7D1C-4803-B8D6-E5BC4230C306}" type="presParOf" srcId="{EB840E71-1024-4C42-A54A-8A70D344FAB6}" destId="{56BCEB52-7910-4DA2-B3EE-12EF80F8C382}" srcOrd="2" destOrd="0" presId="urn:microsoft.com/office/officeart/2008/layout/NameandTitleOrganizationalChart"/>
    <dgm:cxn modelId="{401E82CE-08B5-4A3E-B8C0-F2BD09ED643B}" type="presParOf" srcId="{1970B5C8-2C06-4C0B-9E53-4C1D035384E0}" destId="{D1C950E6-5013-4818-8281-79399BBE5C7B}" srcOrd="1" destOrd="0" presId="urn:microsoft.com/office/officeart/2008/layout/NameandTitleOrganizationalChart"/>
    <dgm:cxn modelId="{EEF7DCD1-D660-42D4-84E9-298D754C65DC}" type="presParOf" srcId="{1970B5C8-2C06-4C0B-9E53-4C1D035384E0}" destId="{940FDD83-4A26-47BA-937A-37F82A1D388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105FA-740D-4E87-8A9F-052BEA62FF1C}">
      <dsp:nvSpPr>
        <dsp:cNvPr id="0" name=""/>
        <dsp:cNvSpPr/>
      </dsp:nvSpPr>
      <dsp:spPr>
        <a:xfrm>
          <a:off x="5562" y="884654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Acquisition of Elections related data from Twitter (US and RSA).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Validation of tweet Location.</a:t>
          </a:r>
          <a:endParaRPr lang="en-ZA" sz="1800" kern="1200" dirty="0"/>
        </a:p>
      </dsp:txBody>
      <dsp:txXfrm>
        <a:off x="47582" y="926674"/>
        <a:ext cx="2318347" cy="1751311"/>
      </dsp:txXfrm>
    </dsp:sp>
    <dsp:sp modelId="{B43C6FFA-A63C-4CC2-869C-9368E3E7D9AE}">
      <dsp:nvSpPr>
        <dsp:cNvPr id="0" name=""/>
        <dsp:cNvSpPr/>
      </dsp:nvSpPr>
      <dsp:spPr>
        <a:xfrm>
          <a:off x="5562" y="2677985"/>
          <a:ext cx="2402387" cy="771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300" kern="1200" dirty="0" smtClean="0"/>
            <a:t>Big Data Acquisition</a:t>
          </a:r>
          <a:endParaRPr lang="en-ZA" sz="2300" kern="1200" dirty="0"/>
        </a:p>
      </dsp:txBody>
      <dsp:txXfrm>
        <a:off x="5562" y="2677985"/>
        <a:ext cx="1691822" cy="771132"/>
      </dsp:txXfrm>
    </dsp:sp>
    <dsp:sp modelId="{D186D58D-75C9-4C9D-B972-B07FC5C513EC}">
      <dsp:nvSpPr>
        <dsp:cNvPr id="0" name=""/>
        <dsp:cNvSpPr/>
      </dsp:nvSpPr>
      <dsp:spPr>
        <a:xfrm>
          <a:off x="1765343" y="2800473"/>
          <a:ext cx="840835" cy="84083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C7445-0125-4AB9-8BE8-CEA2ABBC6FA2}">
      <dsp:nvSpPr>
        <dsp:cNvPr id="0" name=""/>
        <dsp:cNvSpPr/>
      </dsp:nvSpPr>
      <dsp:spPr>
        <a:xfrm>
          <a:off x="2814491" y="884654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Raspberry Pi 3 Cluster.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Map-Reduce applied to process large set of data.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ZA" sz="1800" kern="1200" dirty="0"/>
        </a:p>
      </dsp:txBody>
      <dsp:txXfrm>
        <a:off x="2856511" y="926674"/>
        <a:ext cx="2318347" cy="1751311"/>
      </dsp:txXfrm>
    </dsp:sp>
    <dsp:sp modelId="{1B102759-9C0E-4E46-BBAF-815180E6C660}">
      <dsp:nvSpPr>
        <dsp:cNvPr id="0" name=""/>
        <dsp:cNvSpPr/>
      </dsp:nvSpPr>
      <dsp:spPr>
        <a:xfrm>
          <a:off x="2814491" y="2677985"/>
          <a:ext cx="2402387" cy="771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300" kern="1200" dirty="0" smtClean="0"/>
            <a:t>Processing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300" kern="1200" dirty="0" smtClean="0"/>
            <a:t>Technologies</a:t>
          </a:r>
          <a:endParaRPr lang="en-ZA" sz="2300" kern="1200" dirty="0"/>
        </a:p>
      </dsp:txBody>
      <dsp:txXfrm>
        <a:off x="2814491" y="2677985"/>
        <a:ext cx="1691822" cy="771132"/>
      </dsp:txXfrm>
    </dsp:sp>
    <dsp:sp modelId="{44E662D3-2EC8-450B-ADD9-E0248C219788}">
      <dsp:nvSpPr>
        <dsp:cNvPr id="0" name=""/>
        <dsp:cNvSpPr/>
      </dsp:nvSpPr>
      <dsp:spPr>
        <a:xfrm>
          <a:off x="4574273" y="2800473"/>
          <a:ext cx="840835" cy="84083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1EFED-513F-4A29-B55B-CA51F90CA64D}">
      <dsp:nvSpPr>
        <dsp:cNvPr id="0" name=""/>
        <dsp:cNvSpPr/>
      </dsp:nvSpPr>
      <dsp:spPr>
        <a:xfrm>
          <a:off x="5623420" y="884654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800" kern="1200" dirty="0" smtClean="0"/>
            <a:t>D3 Charts used for visualization of big data.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ZA" sz="1800" kern="1200" dirty="0"/>
        </a:p>
      </dsp:txBody>
      <dsp:txXfrm>
        <a:off x="5665440" y="926674"/>
        <a:ext cx="2318347" cy="1751311"/>
      </dsp:txXfrm>
    </dsp:sp>
    <dsp:sp modelId="{25E887CD-DEF8-444A-B794-AFF888564F6F}">
      <dsp:nvSpPr>
        <dsp:cNvPr id="0" name=""/>
        <dsp:cNvSpPr/>
      </dsp:nvSpPr>
      <dsp:spPr>
        <a:xfrm>
          <a:off x="5623420" y="2677985"/>
          <a:ext cx="2402387" cy="771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300" kern="1200" dirty="0" smtClean="0"/>
            <a:t>Visualization</a:t>
          </a:r>
          <a:endParaRPr lang="en-ZA" sz="2300" kern="1200" dirty="0"/>
        </a:p>
      </dsp:txBody>
      <dsp:txXfrm>
        <a:off x="5623420" y="2677985"/>
        <a:ext cx="1691822" cy="771132"/>
      </dsp:txXfrm>
    </dsp:sp>
    <dsp:sp modelId="{DAB14D1A-FCD4-4E07-BD41-7E2208164EAF}">
      <dsp:nvSpPr>
        <dsp:cNvPr id="0" name=""/>
        <dsp:cNvSpPr/>
      </dsp:nvSpPr>
      <dsp:spPr>
        <a:xfrm>
          <a:off x="7383202" y="2800473"/>
          <a:ext cx="840835" cy="84083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60D5A-E71F-4124-A8B2-EF079D09AA2F}">
      <dsp:nvSpPr>
        <dsp:cNvPr id="0" name=""/>
        <dsp:cNvSpPr/>
      </dsp:nvSpPr>
      <dsp:spPr>
        <a:xfrm>
          <a:off x="3662697" y="1061542"/>
          <a:ext cx="349729" cy="1142545"/>
        </a:xfrm>
        <a:custGeom>
          <a:avLst/>
          <a:gdLst/>
          <a:ahLst/>
          <a:cxnLst/>
          <a:rect l="0" t="0" r="0" b="0"/>
          <a:pathLst>
            <a:path>
              <a:moveTo>
                <a:pt x="349729" y="0"/>
              </a:moveTo>
              <a:lnTo>
                <a:pt x="349729" y="1142545"/>
              </a:lnTo>
              <a:lnTo>
                <a:pt x="0" y="1142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6A2C4-0170-4A5B-A227-8F32ADC6B7B8}">
      <dsp:nvSpPr>
        <dsp:cNvPr id="0" name=""/>
        <dsp:cNvSpPr/>
      </dsp:nvSpPr>
      <dsp:spPr>
        <a:xfrm>
          <a:off x="4012426" y="1061542"/>
          <a:ext cx="2746936" cy="2285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735"/>
              </a:lnTo>
              <a:lnTo>
                <a:pt x="2746936" y="2037735"/>
              </a:lnTo>
              <a:lnTo>
                <a:pt x="2746936" y="2285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8418F-E1A8-442E-9A95-664455048653}">
      <dsp:nvSpPr>
        <dsp:cNvPr id="0" name=""/>
        <dsp:cNvSpPr/>
      </dsp:nvSpPr>
      <dsp:spPr>
        <a:xfrm>
          <a:off x="3966706" y="1061542"/>
          <a:ext cx="91440" cy="2285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20830-A5CB-419C-A9A6-AB4D90BFF247}">
      <dsp:nvSpPr>
        <dsp:cNvPr id="0" name=""/>
        <dsp:cNvSpPr/>
      </dsp:nvSpPr>
      <dsp:spPr>
        <a:xfrm>
          <a:off x="1265489" y="1061542"/>
          <a:ext cx="2746936" cy="2285090"/>
        </a:xfrm>
        <a:custGeom>
          <a:avLst/>
          <a:gdLst/>
          <a:ahLst/>
          <a:cxnLst/>
          <a:rect l="0" t="0" r="0" b="0"/>
          <a:pathLst>
            <a:path>
              <a:moveTo>
                <a:pt x="2746936" y="0"/>
              </a:moveTo>
              <a:lnTo>
                <a:pt x="2746936" y="2037735"/>
              </a:lnTo>
              <a:lnTo>
                <a:pt x="0" y="2037735"/>
              </a:lnTo>
              <a:lnTo>
                <a:pt x="0" y="2285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F7C0-29DA-4FBC-842A-1DA278EE8BA2}">
      <dsp:nvSpPr>
        <dsp:cNvPr id="0" name=""/>
        <dsp:cNvSpPr/>
      </dsp:nvSpPr>
      <dsp:spPr>
        <a:xfrm>
          <a:off x="2988687" y="1448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smtClean="0"/>
            <a:t>Dave </a:t>
          </a:r>
          <a:r>
            <a:rPr lang="en-ZA" sz="3100" kern="1200" dirty="0" err="1" smtClean="0"/>
            <a:t>Cloete</a:t>
          </a:r>
          <a:endParaRPr lang="en-ZA" sz="3100" kern="1200" dirty="0"/>
        </a:p>
      </dsp:txBody>
      <dsp:txXfrm>
        <a:off x="2988687" y="1448"/>
        <a:ext cx="2047478" cy="1060093"/>
      </dsp:txXfrm>
    </dsp:sp>
    <dsp:sp modelId="{269BA9FA-5FAE-4A45-9B7E-FB481D3351C4}">
      <dsp:nvSpPr>
        <dsp:cNvPr id="0" name=""/>
        <dsp:cNvSpPr/>
      </dsp:nvSpPr>
      <dsp:spPr>
        <a:xfrm>
          <a:off x="3398182" y="825965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Overall PM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UX Design – Visualization </a:t>
          </a:r>
          <a:endParaRPr lang="en-ZA" sz="1000" kern="1200" dirty="0"/>
        </a:p>
      </dsp:txBody>
      <dsp:txXfrm>
        <a:off x="3398182" y="825965"/>
        <a:ext cx="1842730" cy="353364"/>
      </dsp:txXfrm>
    </dsp:sp>
    <dsp:sp modelId="{EA12A656-B41D-467F-B776-DADD9A9604D1}">
      <dsp:nvSpPr>
        <dsp:cNvPr id="0" name=""/>
        <dsp:cNvSpPr/>
      </dsp:nvSpPr>
      <dsp:spPr>
        <a:xfrm>
          <a:off x="241750" y="3346632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smtClean="0"/>
            <a:t>Kyle </a:t>
          </a:r>
          <a:r>
            <a:rPr lang="en-ZA" sz="3100" kern="1200" dirty="0" err="1" smtClean="0"/>
            <a:t>Trehaeven</a:t>
          </a:r>
          <a:endParaRPr lang="en-ZA" sz="3100" kern="1200" dirty="0"/>
        </a:p>
      </dsp:txBody>
      <dsp:txXfrm>
        <a:off x="241750" y="3346632"/>
        <a:ext cx="2047478" cy="1060093"/>
      </dsp:txXfrm>
    </dsp:sp>
    <dsp:sp modelId="{345618B9-C000-40B3-B6AD-642C37D8559B}">
      <dsp:nvSpPr>
        <dsp:cNvPr id="0" name=""/>
        <dsp:cNvSpPr/>
      </dsp:nvSpPr>
      <dsp:spPr>
        <a:xfrm>
          <a:off x="651246" y="4171149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Big Data Acquisition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Streaming</a:t>
          </a:r>
          <a:endParaRPr lang="en-ZA" sz="1000" kern="1200" dirty="0"/>
        </a:p>
      </dsp:txBody>
      <dsp:txXfrm>
        <a:off x="651246" y="4171149"/>
        <a:ext cx="1842730" cy="353364"/>
      </dsp:txXfrm>
    </dsp:sp>
    <dsp:sp modelId="{4F3830C7-C381-4374-B0F3-3CC142E4EB6B}">
      <dsp:nvSpPr>
        <dsp:cNvPr id="0" name=""/>
        <dsp:cNvSpPr/>
      </dsp:nvSpPr>
      <dsp:spPr>
        <a:xfrm>
          <a:off x="2988687" y="3346632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err="1" smtClean="0"/>
            <a:t>Matsobane</a:t>
          </a:r>
          <a:r>
            <a:rPr lang="en-ZA" sz="3100" kern="1200" dirty="0" smtClean="0"/>
            <a:t> </a:t>
          </a:r>
          <a:r>
            <a:rPr lang="en-ZA" sz="3100" kern="1200" dirty="0" err="1" smtClean="0"/>
            <a:t>Khwinana</a:t>
          </a:r>
          <a:endParaRPr lang="en-ZA" sz="3100" kern="1200" dirty="0"/>
        </a:p>
      </dsp:txBody>
      <dsp:txXfrm>
        <a:off x="2988687" y="3346632"/>
        <a:ext cx="2047478" cy="1060093"/>
      </dsp:txXfrm>
    </dsp:sp>
    <dsp:sp modelId="{B0446AAF-4397-4B5B-9A42-9AB3D8C6BC80}">
      <dsp:nvSpPr>
        <dsp:cNvPr id="0" name=""/>
        <dsp:cNvSpPr/>
      </dsp:nvSpPr>
      <dsp:spPr>
        <a:xfrm>
          <a:off x="3398182" y="4171149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Big Data Acquisition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Batch - History</a:t>
          </a:r>
          <a:endParaRPr lang="en-ZA" sz="1000" kern="1200" dirty="0"/>
        </a:p>
      </dsp:txBody>
      <dsp:txXfrm>
        <a:off x="3398182" y="4171149"/>
        <a:ext cx="1842730" cy="353364"/>
      </dsp:txXfrm>
    </dsp:sp>
    <dsp:sp modelId="{FCE058DD-35EE-4EE0-BA41-C9AB764403D1}">
      <dsp:nvSpPr>
        <dsp:cNvPr id="0" name=""/>
        <dsp:cNvSpPr/>
      </dsp:nvSpPr>
      <dsp:spPr>
        <a:xfrm>
          <a:off x="5735623" y="3346632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smtClean="0"/>
            <a:t>Gareth Stephenson</a:t>
          </a:r>
          <a:endParaRPr lang="en-ZA" sz="3100" kern="1200" dirty="0"/>
        </a:p>
      </dsp:txBody>
      <dsp:txXfrm>
        <a:off x="5735623" y="3346632"/>
        <a:ext cx="2047478" cy="1060093"/>
      </dsp:txXfrm>
    </dsp:sp>
    <dsp:sp modelId="{237B9A08-BF89-41B7-ACEB-2D78511B17D5}">
      <dsp:nvSpPr>
        <dsp:cNvPr id="0" name=""/>
        <dsp:cNvSpPr/>
      </dsp:nvSpPr>
      <dsp:spPr>
        <a:xfrm>
          <a:off x="6145118" y="4171149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Big Data Processing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MAP Reduce</a:t>
          </a:r>
          <a:endParaRPr lang="en-ZA" sz="1000" kern="1200" dirty="0"/>
        </a:p>
      </dsp:txBody>
      <dsp:txXfrm>
        <a:off x="6145118" y="4171149"/>
        <a:ext cx="1842730" cy="353364"/>
      </dsp:txXfrm>
    </dsp:sp>
    <dsp:sp modelId="{72268CF5-8E8D-4EF7-9D5C-8B8C69E36D74}">
      <dsp:nvSpPr>
        <dsp:cNvPr id="0" name=""/>
        <dsp:cNvSpPr/>
      </dsp:nvSpPr>
      <dsp:spPr>
        <a:xfrm>
          <a:off x="1615218" y="1674040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err="1" smtClean="0"/>
            <a:t>Sidwell</a:t>
          </a:r>
          <a:r>
            <a:rPr lang="en-ZA" sz="3100" kern="1200" dirty="0" smtClean="0"/>
            <a:t> </a:t>
          </a:r>
          <a:r>
            <a:rPr lang="en-ZA" sz="3100" kern="1200" dirty="0" err="1" smtClean="0"/>
            <a:t>Mokhemisa</a:t>
          </a:r>
          <a:endParaRPr lang="en-ZA" sz="3100" kern="1200" dirty="0"/>
        </a:p>
      </dsp:txBody>
      <dsp:txXfrm>
        <a:off x="1615218" y="1674040"/>
        <a:ext cx="2047478" cy="1060093"/>
      </dsp:txXfrm>
    </dsp:sp>
    <dsp:sp modelId="{6ADBF787-A318-47AB-A97F-93EF566C9E82}">
      <dsp:nvSpPr>
        <dsp:cNvPr id="0" name=""/>
        <dsp:cNvSpPr/>
      </dsp:nvSpPr>
      <dsp:spPr>
        <a:xfrm>
          <a:off x="2024714" y="2498557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Development Method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Architecture</a:t>
          </a:r>
        </a:p>
      </dsp:txBody>
      <dsp:txXfrm>
        <a:off x="2024714" y="2498557"/>
        <a:ext cx="1842730" cy="35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7903-34D2-4395-AB8A-F37BC36B49A1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503B-3288-41E3-B924-820157600F5A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3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Agency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84" y="277143"/>
            <a:ext cx="4559431" cy="16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9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3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3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2483832" y="6381328"/>
            <a:ext cx="4251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0" kern="120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emPOWERing</a:t>
            </a:r>
            <a:r>
              <a:rPr lang="en-GB" sz="1800" b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YOU - At Home and Work !!!</a:t>
            </a:r>
            <a:endParaRPr lang="en-ZA" sz="1800" b="0" kern="1200" dirty="0">
              <a:solidFill>
                <a:schemeClr val="accent5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F194-0FD9-45B7-958E-9E8663E82257}" type="datetimeFigureOut">
              <a:rPr lang="en-ZA" smtClean="0"/>
              <a:pPr/>
              <a:t>2016/06/18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187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accent5">
              <a:lumMod val="75000"/>
            </a:schemeClr>
          </a:solidFill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ZA" sz="4000" dirty="0" smtClean="0"/>
              <a:t>ELEN7046: Data Visualization – Big Data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6400800" cy="1752600"/>
          </a:xfrm>
        </p:spPr>
        <p:txBody>
          <a:bodyPr/>
          <a:lstStyle/>
          <a:p>
            <a:pPr algn="r"/>
            <a:r>
              <a:rPr lang="en-ZA" dirty="0" smtClean="0"/>
              <a:t>Presenter: Group 2</a:t>
            </a:r>
          </a:p>
          <a:p>
            <a:pPr algn="r"/>
            <a:r>
              <a:rPr lang="en-ZA" dirty="0" smtClean="0"/>
              <a:t>Date: 22 June 2016</a:t>
            </a:r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7504" y="491676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accent5">
                    <a:lumMod val="75000"/>
                  </a:schemeClr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dirty="0" smtClean="0"/>
              <a:t>Group 2:</a:t>
            </a:r>
          </a:p>
          <a:p>
            <a:pPr algn="l"/>
            <a:r>
              <a:rPr lang="en-ZA" sz="1600" dirty="0" err="1" smtClean="0"/>
              <a:t>Sidwell</a:t>
            </a:r>
            <a:r>
              <a:rPr lang="en-ZA" sz="1600" dirty="0" smtClean="0"/>
              <a:t> </a:t>
            </a:r>
            <a:r>
              <a:rPr lang="en-ZA" sz="1600" dirty="0" err="1" smtClean="0"/>
              <a:t>Mokhemisa</a:t>
            </a:r>
            <a:r>
              <a:rPr lang="en-ZA" sz="1600" dirty="0" smtClean="0"/>
              <a:t>	1229756 	Dave </a:t>
            </a:r>
            <a:r>
              <a:rPr lang="en-ZA" sz="1600" dirty="0" err="1" smtClean="0"/>
              <a:t>Cloete</a:t>
            </a:r>
            <a:r>
              <a:rPr lang="en-ZA" sz="1600" dirty="0" smtClean="0"/>
              <a:t>		1573016</a:t>
            </a:r>
          </a:p>
          <a:p>
            <a:pPr algn="l"/>
            <a:r>
              <a:rPr lang="en-ZA" sz="1600" dirty="0" smtClean="0"/>
              <a:t>Kyle </a:t>
            </a:r>
            <a:r>
              <a:rPr lang="en-ZA" sz="1600" dirty="0" err="1" smtClean="0"/>
              <a:t>Trehaeven</a:t>
            </a:r>
            <a:r>
              <a:rPr lang="en-ZA" sz="1600" dirty="0"/>
              <a:t>	0602877N</a:t>
            </a:r>
            <a:r>
              <a:rPr lang="en-ZA" sz="1600" dirty="0" smtClean="0"/>
              <a:t>	Gareth Stephenson	778919	</a:t>
            </a:r>
          </a:p>
          <a:p>
            <a:pPr algn="l"/>
            <a:r>
              <a:rPr lang="en-ZA" sz="1600" dirty="0" err="1" smtClean="0"/>
              <a:t>Matsobane</a:t>
            </a:r>
            <a:r>
              <a:rPr lang="en-ZA" sz="1600" dirty="0" smtClean="0"/>
              <a:t> </a:t>
            </a:r>
            <a:r>
              <a:rPr lang="en-ZA" sz="1600" dirty="0" err="1" smtClean="0"/>
              <a:t>Khwinana</a:t>
            </a:r>
            <a:r>
              <a:rPr lang="en-ZA" sz="1600" dirty="0"/>
              <a:t>	</a:t>
            </a:r>
            <a:r>
              <a:rPr lang="en-ZA" sz="1600" dirty="0" smtClean="0"/>
              <a:t>779053		</a:t>
            </a:r>
          </a:p>
          <a:p>
            <a:pPr algn="l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4994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err="1" smtClean="0"/>
              <a:t>Matsobane</a:t>
            </a:r>
            <a:r>
              <a:rPr lang="en-ZA" dirty="0" smtClean="0"/>
              <a:t> </a:t>
            </a:r>
            <a:r>
              <a:rPr lang="en-ZA" dirty="0" err="1" smtClean="0"/>
              <a:t>Khwinana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7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Detailed Design: </a:t>
            </a:r>
            <a:r>
              <a:rPr lang="en-ZA" dirty="0" smtClean="0"/>
              <a:t>History/ Batch Data</a:t>
            </a:r>
            <a:endParaRPr lang="en-Z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59"/>
            <a:ext cx="8856983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1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Kyle </a:t>
            </a:r>
            <a:r>
              <a:rPr lang="en-ZA" dirty="0" err="1"/>
              <a:t>Trehaeven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7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Detailed Design: Streaming </a:t>
            </a:r>
            <a:r>
              <a:rPr lang="en-ZA" dirty="0" smtClean="0"/>
              <a:t>Data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59"/>
            <a:ext cx="6552729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8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Gareth Stephenson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66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Detailed Design: Data Processing (MAP Reduce)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655272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Dave </a:t>
            </a:r>
            <a:r>
              <a:rPr lang="en-ZA" dirty="0" err="1" smtClean="0"/>
              <a:t>Cloete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05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Detailed Design: Data Visualization (UX)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59"/>
            <a:ext cx="6440598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Summary of Used Technologies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45515"/>
              </p:ext>
            </p:extLst>
          </p:nvPr>
        </p:nvGraphicFramePr>
        <p:xfrm>
          <a:off x="323528" y="1412776"/>
          <a:ext cx="843528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Technology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Usage Description</a:t>
                      </a:r>
                      <a:r>
                        <a:rPr lang="en-ZA" baseline="0" dirty="0" smtClean="0"/>
                        <a:t> in Context of Project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Raspberry Pi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Infrastructure</a:t>
                      </a:r>
                      <a:r>
                        <a:rPr lang="en-ZA" baseline="0" dirty="0" smtClean="0"/>
                        <a:t> for processing data and for running the Front-End (D3)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J2SE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Used for the development of data acquisition</a:t>
                      </a:r>
                      <a:r>
                        <a:rPr lang="en-ZA" baseline="0" dirty="0" smtClean="0"/>
                        <a:t> from Twitter using the Twitter batch API.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C#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Used for the development of data acquisition</a:t>
                      </a:r>
                      <a:r>
                        <a:rPr lang="en-ZA" baseline="0" dirty="0" smtClean="0"/>
                        <a:t> from Twitter using the Twitter streaming/ online API.</a:t>
                      </a:r>
                      <a:endParaRPr lang="en-Z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Mongo DB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4371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err="1" smtClean="0"/>
              <a:t>Sidwell</a:t>
            </a:r>
            <a:r>
              <a:rPr lang="en-ZA" dirty="0" smtClean="0"/>
              <a:t> </a:t>
            </a:r>
            <a:r>
              <a:rPr lang="en-ZA" dirty="0" err="1" smtClean="0"/>
              <a:t>Mokhemisa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62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Referenced Material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5525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48880"/>
            <a:ext cx="2316645" cy="20169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365125"/>
            <a:ext cx="8352928" cy="1325563"/>
          </a:xfrm>
        </p:spPr>
        <p:txBody>
          <a:bodyPr/>
          <a:lstStyle/>
          <a:p>
            <a:r>
              <a:rPr lang="en-ZA" dirty="0" smtClean="0"/>
              <a:t>Demo and Q &amp; 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58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Agenda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Context</a:t>
            </a:r>
            <a:endParaRPr lang="en-ZA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Project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Lifecycle Method: IBM RUP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Detailed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Summary of Used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Demo and Q &amp; A</a:t>
            </a:r>
          </a:p>
          <a:p>
            <a:pPr marL="457200" indent="-457200">
              <a:buFont typeface="+mj-lt"/>
              <a:buAutoNum type="arabicPeriod"/>
            </a:pPr>
            <a:endParaRPr lang="en-ZA" sz="2400" dirty="0" smtClean="0"/>
          </a:p>
          <a:p>
            <a:pPr marL="514350" indent="-514350">
              <a:buFont typeface="+mj-lt"/>
              <a:buAutoNum type="arabicPeriod"/>
            </a:pPr>
            <a:endParaRPr lang="en-ZA" sz="1600" dirty="0" smtClean="0"/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466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Context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111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Organization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966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1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Lifecycle Method: IBM RUP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768752" cy="494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30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Lifecycle Method: IBM RUP (</a:t>
            </a:r>
            <a:r>
              <a:rPr lang="en-ZA" dirty="0" smtClean="0"/>
              <a:t>Tailoring Process)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93531"/>
              </p:ext>
            </p:extLst>
          </p:nvPr>
        </p:nvGraphicFramePr>
        <p:xfrm>
          <a:off x="539552" y="1196752"/>
          <a:ext cx="7704856" cy="5040564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2370724"/>
                <a:gridCol w="4570407"/>
                <a:gridCol w="763725"/>
              </a:tblGrid>
              <a:tr h="252857"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Core-Process Workflows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Elaboration Phase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Tailoring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Business Model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A Use-Case Model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T 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Supplementary Requirements Capturing (NFR)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Analysis and Design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 Software Architecture Description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I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Implementation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An Executable Architectural Prototype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Deployment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Core Supporting Workflows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Elaboration Phase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Tailoring</a:t>
                      </a:r>
                      <a:endParaRPr lang="en-ZA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Config</a:t>
                      </a:r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&amp; Change Management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 Preliminary User Manual (Optional)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N/A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Project Management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 Revised Risk List and business case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T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489138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A development plan for overall </a:t>
                      </a:r>
                      <a:r>
                        <a:rPr lang="en-ZA" sz="1400" u="none" strike="noStrike" dirty="0" smtClean="0">
                          <a:effectLst/>
                        </a:rPr>
                        <a:t>project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T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An Updated development case specifying process to follow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T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Environment</a:t>
                      </a:r>
                      <a:endParaRPr lang="en-ZA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 </a:t>
                      </a:r>
                      <a:endParaRPr lang="en-ZA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8830" y="6346469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T = Tailored</a:t>
            </a:r>
            <a:endParaRPr lang="en-Z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3849" y="6346469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N/A = Not Delivered</a:t>
            </a:r>
            <a:endParaRPr lang="en-Z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09460" y="631420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I</a:t>
            </a:r>
            <a:r>
              <a:rPr lang="en-ZA" b="1" dirty="0" smtClean="0"/>
              <a:t> = Included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4102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Architecture: High Level Component Model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24415"/>
            <a:ext cx="6624736" cy="4868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1594520" y="2025502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1</a:t>
            </a:r>
            <a:endParaRPr lang="en-ZA" sz="1200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1403648" y="3465662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403648" y="5337870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3</a:t>
            </a:r>
            <a:endParaRPr lang="en-ZA" sz="1200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3779912" y="3429000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5626968" y="3068960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5</a:t>
            </a:r>
            <a:endParaRPr lang="en-ZA" sz="1200" b="1" dirty="0"/>
          </a:p>
        </p:txBody>
      </p:sp>
      <p:sp>
        <p:nvSpPr>
          <p:cNvPr id="17" name="Flowchart: Connector 16"/>
          <p:cNvSpPr/>
          <p:nvPr/>
        </p:nvSpPr>
        <p:spPr>
          <a:xfrm>
            <a:off x="3923928" y="5301208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7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Architecture: Infrastructure Design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196752"/>
            <a:ext cx="8748464" cy="54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712</Words>
  <Application>Microsoft Office PowerPoint</Application>
  <PresentationFormat>On-screen Show (4:3)</PresentationFormat>
  <Paragraphs>153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ELEN7046: Data Visualization – Big Data</vt:lpstr>
      <vt:lpstr>PowerPoint Presentation</vt:lpstr>
      <vt:lpstr>Agenda</vt:lpstr>
      <vt:lpstr>Context</vt:lpstr>
      <vt:lpstr>Project Organization</vt:lpstr>
      <vt:lpstr>Lifecycle Method: IBM RUP</vt:lpstr>
      <vt:lpstr>Lifecycle Method: IBM RUP (Tailoring Process)</vt:lpstr>
      <vt:lpstr>Architecture: High Level Component Model</vt:lpstr>
      <vt:lpstr>Architecture: Infrastructure Design</vt:lpstr>
      <vt:lpstr>PowerPoint Presentation</vt:lpstr>
      <vt:lpstr>Detailed Design: History/ Batch Data</vt:lpstr>
      <vt:lpstr>PowerPoint Presentation</vt:lpstr>
      <vt:lpstr>Detailed Design: Streaming Data</vt:lpstr>
      <vt:lpstr>PowerPoint Presentation</vt:lpstr>
      <vt:lpstr>Detailed Design: Data Processing (MAP Reduce)</vt:lpstr>
      <vt:lpstr>PowerPoint Presentation</vt:lpstr>
      <vt:lpstr>Detailed Design: Data Visualization (UX)</vt:lpstr>
      <vt:lpstr>Summary of Used Technologies</vt:lpstr>
      <vt:lpstr>Conclusion</vt:lpstr>
      <vt:lpstr>Referenced Material</vt:lpstr>
      <vt:lpstr>Demo and Q &amp; 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sidwell</dc:creator>
  <cp:lastModifiedBy>Sidwell</cp:lastModifiedBy>
  <cp:revision>548</cp:revision>
  <dcterms:created xsi:type="dcterms:W3CDTF">2013-09-27T12:55:55Z</dcterms:created>
  <dcterms:modified xsi:type="dcterms:W3CDTF">2016-06-18T14:25:21Z</dcterms:modified>
</cp:coreProperties>
</file>