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7F1E-BE27-DE89-E167-4BF8031B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91982-4600-2A38-E2E4-0EB74649E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FB58-2F15-8E90-1669-2F944C36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3208-48E9-7B59-A305-D44A425D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66FF-E1A9-413B-FD26-772E45F5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C139-C269-3797-1860-B94A692D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231EA-2BFE-E6DC-B76A-993EDFE0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B670-1983-6339-03A5-09DCF72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0F610-664C-B909-8FB2-5ECB9ABC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3354-C610-4DB7-58CC-03354902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276D2-1809-8904-86F9-407802333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7CE48-DCB0-CF13-9FBC-D108D95A9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A825-FB2A-DBA7-540C-9665E2A0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E527-3B9B-3E8D-7590-3CA798A5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D64FA-CB34-0DBD-CD48-70BBCC8A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FE91-E5DE-294B-C8D2-2ACAD69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796A-CB32-A84F-4DC2-1E34D6AF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DBE8-7161-8FF6-46F8-4FE3C43F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BEF9-8667-B04A-093A-4740D155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EC40-AD94-DCC1-9AA7-7C87998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0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EF0E-B834-9D17-94FB-F3D53DC0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FAED-C728-4482-522E-65FDC9DE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3522-D7E7-1B38-3AD1-F9230058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5A1BF-8FC4-54ED-C057-C6B95EF3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2BCDA-7EE3-BE34-ECE7-6C183639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74BC-C63E-6B55-2D04-4FD68B76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0D89-C295-5C88-81F2-68E0184C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84D9-8282-4FD1-01F5-E6C70836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D55B-5C6F-EF2D-4656-1D2A24BD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FE330-4A7F-A11C-BB17-DB7D1B55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140A-9707-06E0-3131-5E4F2CCB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9A18-67F4-4001-A6CC-46135BEE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531F8-901A-E5E8-9297-16AF1695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511A0-C4C3-7D88-2537-A8B8D5C46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70A38-758B-0373-6F3B-5450112FE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9355F-8717-655A-860F-8604A0478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BB8DF-011A-F711-2E75-9F1EE5BF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BFB22-BB97-1AF4-B1F8-713937AA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B3509-CA83-1979-3ACA-17442E3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3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F118-AEEF-3A95-57E9-F47BD67F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1DF64-474B-84E3-12BA-F510167A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17710-1584-9CFF-CA1A-3E254179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E0A1-0A84-7CDB-E435-461F1696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3A56F-21C4-A40E-FA68-117342D7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0E570-5852-0C7F-5A09-0386F71A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21D15-A82B-E828-0E5D-9A7ACBC3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39A2-28DA-B012-A59F-1330704F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B740-ED10-C20C-F6F7-59D9A0A0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14234-7698-F925-D9A4-C6C94633D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012DF-D4FB-C35B-6F91-3C671EA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D5F0-2B42-4206-F63A-597684EB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68CF7-A8CF-D0BD-24A5-651605CA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7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A1B2-9212-81DC-B41E-F6EDDDD8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E3B2C-8356-1FC5-7D2F-04933FF08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3693D-7183-A38C-9C9C-5F6A1973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D17B-5535-F16B-34AF-FE7CB784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5E429-9193-94BB-8C11-4A84D1A1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9F18-3BD0-B328-927D-14D13CBF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0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B3D02-4AE0-E6DB-5524-D9E8FF2C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9DC88-6B66-AC95-979E-EA672BEE4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D4B3-EB2C-8661-BDC2-328B7DBDA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5DEA5-764B-406F-8FBD-8534429B880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528B-B3AB-4FA8-7111-41BA5E89F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3EA9-85A5-F2D4-B7F5-23DB6255A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7CC7C-4695-472B-9CB0-2E1AC86F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ction Calling with Spring AI">
            <a:extLst>
              <a:ext uri="{FF2B5EF4-FFF2-40B4-BE49-F238E27FC236}">
                <a16:creationId xmlns:a16="http://schemas.microsoft.com/office/drawing/2014/main" id="{B606E94B-C639-A7B5-16CC-D9EAB3FE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97328-A753-EA19-5AB8-3772CF1A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966444"/>
            <a:ext cx="7716327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Uren, Gareth</dc:creator>
  <cp:lastModifiedBy>Uren, Gareth</cp:lastModifiedBy>
  <cp:revision>1</cp:revision>
  <dcterms:created xsi:type="dcterms:W3CDTF">2024-11-13T15:07:47Z</dcterms:created>
  <dcterms:modified xsi:type="dcterms:W3CDTF">2024-11-14T08:18:27Z</dcterms:modified>
</cp:coreProperties>
</file>