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D6D0-C10C-1E41-5C7E-0E436DD9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C2DC-F67C-11B9-2EB2-F1BF90BD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9A6C-57BA-C5EC-A76C-BC3D84A1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8A33-6545-5B15-66D5-68CBB79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0F9F-39FF-DE90-7C1E-B8F65471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4DBD-6D41-08C6-1BE9-B3601398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E80F8-8685-679C-80B0-07E41D35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6B3E-7D86-5C50-DF5B-D2FB208B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F03F-D2BB-8068-91AF-93C75139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D4F4-3125-B483-EB5F-F6E8571D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AEBD-27AA-B5C1-A787-E39737C3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A1FBB-25CE-6950-4767-68A6951F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D834-884D-7934-8E7E-FDC51E61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5056-F4B2-E7E1-B8A9-94C93F1C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71F6-56E4-235F-4194-31E5DCCB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66B2-4CE8-BA44-1336-A6DCF738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5F33-DE2D-C1B2-80B9-BAC5235F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68E1-CF6D-E0E0-CE37-9D625525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1024-76D0-95EC-E6B7-1B931D09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6EDA-83A0-7BC2-6006-A96F427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FCE-5F95-AE85-FCAA-BBCA0E05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7923-BEFE-DAC0-2330-73F5A9DB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71E2-10FC-C4C1-E40E-68192A3C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D4E5D-61FE-5203-6D18-9A5C18A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211-A8D5-89B1-8082-5F496660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CF9-5B2D-24CF-A0B1-E0C3FE49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D4FD-5CC1-FA91-2E3E-6E0F2576D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239C7-76EA-C58C-73DC-2AC729F0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D701-C600-FFE0-A3B0-4485EF65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EB72-EB32-27C9-C229-735BFB88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F896-AF41-A15E-B3F6-4E9C8259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7E19-1851-E8EE-5E5E-38079909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8494-861D-F9DC-FF1F-E9999C8C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1EAA-A40D-A532-B491-FBE09364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A3BD1-0467-35F9-56AA-C634C2C15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FE46-4F4C-E79B-C1E0-C16800EDA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DEDF3-3D1E-B44E-2236-3A8FAD4C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A9FEC-E80E-73B4-4B69-84B9CC64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DC952-AFAA-EC0B-202B-6AC36B22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D261-480C-B182-8D78-88C0ECAB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D50FC-2FC9-A687-E43D-D22C394B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72CCF-6942-5C52-0BD4-D00AA04E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9443-0809-BCA5-D66D-DAFCB0A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0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3465C-4B77-BC96-31ED-54A379D7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21F10-F872-C255-1B8C-86E0E7A2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1654D-F9D3-0FA2-551B-AFB0A01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BD3A-E390-C959-F72D-28B923E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55D2-5968-FA97-5AFE-C24902FC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6DDE1-C372-BA56-F342-758DA20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62AE-3DCB-DEBA-28D5-D03DC58F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03805-F617-C2DF-714C-C6C9AD8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FD59-5C2E-E1AC-8262-8ED7DAE4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D070-F120-0212-7680-006FD73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0A97C-E8AF-984D-65A4-6E6887F27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1BF6-A169-B92A-A6ED-195F2686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3D14-C2C3-3990-E742-E20FAF31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14830-0364-4E1F-6912-2506D9A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7042-81E2-8C6C-21DD-DF032E8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EEA47-07A1-CF31-2F21-466545BA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7A10D-CA6A-74FB-16D9-4087DCC6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D031-4D05-DBE0-D2CD-57C1E8252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8633-359C-40D6-B123-B079B7D0AC2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0AC2-6165-A570-786A-DAB98594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C933-39CA-BFFC-2637-983EABB1A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BEE3-9D8F-420A-A716-A890F476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F1B59-8B3E-0219-434C-52A56CDB24B7}"/>
              </a:ext>
            </a:extLst>
          </p:cNvPr>
          <p:cNvSpPr/>
          <p:nvPr/>
        </p:nvSpPr>
        <p:spPr>
          <a:xfrm>
            <a:off x="203350" y="431040"/>
            <a:ext cx="8665828" cy="43272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D8D62-BC80-2C29-E10D-FF3664A26CC1}"/>
              </a:ext>
            </a:extLst>
          </p:cNvPr>
          <p:cNvSpPr txBox="1"/>
          <p:nvPr/>
        </p:nvSpPr>
        <p:spPr>
          <a:xfrm>
            <a:off x="184557" y="427839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days harvest season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2C281-D8BC-B43F-690A-7C6E2DEEB701}"/>
              </a:ext>
            </a:extLst>
          </p:cNvPr>
          <p:cNvSpPr txBox="1"/>
          <p:nvPr/>
        </p:nvSpPr>
        <p:spPr>
          <a:xfrm>
            <a:off x="569113" y="1099246"/>
            <a:ext cx="1828345" cy="338554"/>
          </a:xfrm>
          <a:prstGeom prst="rect">
            <a:avLst/>
          </a:prstGeom>
          <a:solidFill>
            <a:schemeClr val="tx1"/>
          </a:solidFill>
          <a:ln w="19050">
            <a:solidFill>
              <a:srgbClr val="131F3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Pre-Harvest (PH)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76E64-6650-6C61-0D62-D2BEAC65D496}"/>
              </a:ext>
            </a:extLst>
          </p:cNvPr>
          <p:cNvSpPr txBox="1"/>
          <p:nvPr/>
        </p:nvSpPr>
        <p:spPr>
          <a:xfrm>
            <a:off x="2397459" y="2386906"/>
            <a:ext cx="1526798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Irrigation with water </a:t>
            </a:r>
          </a:p>
          <a:p>
            <a:pPr algn="ctr"/>
            <a:r>
              <a:rPr lang="en-US" sz="1050" i="1" dirty="0"/>
              <a:t>Contamination event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C1BA96-42B1-12D4-A909-51E6C28D5AA8}"/>
              </a:ext>
            </a:extLst>
          </p:cNvPr>
          <p:cNvSpPr/>
          <p:nvPr/>
        </p:nvSpPr>
        <p:spPr>
          <a:xfrm>
            <a:off x="2397460" y="1867170"/>
            <a:ext cx="1526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 Days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0A211-9341-8291-C6CD-785B3864A717}"/>
              </a:ext>
            </a:extLst>
          </p:cNvPr>
          <p:cNvSpPr/>
          <p:nvPr/>
        </p:nvSpPr>
        <p:spPr>
          <a:xfrm>
            <a:off x="719889" y="1862923"/>
            <a:ext cx="1526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Water Testing Day?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1D472-D711-CA18-A30D-75918DA255B3}"/>
              </a:ext>
            </a:extLst>
          </p:cNvPr>
          <p:cNvSpPr txBox="1"/>
          <p:nvPr/>
        </p:nvSpPr>
        <p:spPr>
          <a:xfrm>
            <a:off x="716785" y="3567634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Detection Yes/No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EDEE76-7196-CCD4-8D86-D5B96D23B303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1483286" y="1437800"/>
            <a:ext cx="1" cy="425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07AD26-CAE6-051E-D97E-0F36409B545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1480183" y="2201477"/>
            <a:ext cx="3104" cy="1366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AADCB5-CCA8-BAD3-D02F-604D4D41914A}"/>
              </a:ext>
            </a:extLst>
          </p:cNvPr>
          <p:cNvSpPr txBox="1"/>
          <p:nvPr/>
        </p:nvSpPr>
        <p:spPr>
          <a:xfrm>
            <a:off x="728435" y="2309962"/>
            <a:ext cx="1526796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10 L Sample (s) collection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E0DCD-6497-8A37-2933-7E63294424CA}"/>
              </a:ext>
            </a:extLst>
          </p:cNvPr>
          <p:cNvSpPr txBox="1"/>
          <p:nvPr/>
        </p:nvSpPr>
        <p:spPr>
          <a:xfrm>
            <a:off x="728435" y="2835418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Sample filtration DEUF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25784-F626-4D00-8C3D-F1D3B0F89396}"/>
              </a:ext>
            </a:extLst>
          </p:cNvPr>
          <p:cNvSpPr txBox="1"/>
          <p:nvPr/>
        </p:nvSpPr>
        <p:spPr>
          <a:xfrm>
            <a:off x="728435" y="3189745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qPCR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7BEEEE-3DC4-5EFE-4027-84C294CEE195}"/>
              </a:ext>
            </a:extLst>
          </p:cNvPr>
          <p:cNvSpPr txBox="1"/>
          <p:nvPr/>
        </p:nvSpPr>
        <p:spPr>
          <a:xfrm>
            <a:off x="714999" y="3970287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Outcome?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672185F-3F9F-115B-2937-971F1B54E1BB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2107387" y="813699"/>
            <a:ext cx="429370" cy="167757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97E90-1471-3B7B-D1B1-8B0E5D1B82D0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160858" y="2205724"/>
            <a:ext cx="0" cy="181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FB558AD-FC91-04C0-0B6F-22AAC310F54C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 rot="16200000" flipH="1">
            <a:off x="2956228" y="-35143"/>
            <a:ext cx="409259" cy="3355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95D613-7901-005A-7214-6A0E8444759E}"/>
              </a:ext>
            </a:extLst>
          </p:cNvPr>
          <p:cNvSpPr/>
          <p:nvPr/>
        </p:nvSpPr>
        <p:spPr>
          <a:xfrm>
            <a:off x="4075031" y="1847059"/>
            <a:ext cx="1526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Testing Day?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81FE88-6115-7F9E-4C30-FD172E8DC6C2}"/>
              </a:ext>
            </a:extLst>
          </p:cNvPr>
          <p:cNvSpPr txBox="1"/>
          <p:nvPr/>
        </p:nvSpPr>
        <p:spPr>
          <a:xfrm>
            <a:off x="4075031" y="3572830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Detection Yes/No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136F02-FB42-42C3-F8D8-1981D11285D1}"/>
              </a:ext>
            </a:extLst>
          </p:cNvPr>
          <p:cNvSpPr txBox="1"/>
          <p:nvPr/>
        </p:nvSpPr>
        <p:spPr>
          <a:xfrm>
            <a:off x="4075031" y="3971576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Accept/Reject Product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3000AF-76F3-84D3-8969-5ACB272C994F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>
            <a:off x="4838429" y="2185613"/>
            <a:ext cx="0" cy="138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42A24F-FDBC-9456-400A-747FB506CF8A}"/>
              </a:ext>
            </a:extLst>
          </p:cNvPr>
          <p:cNvSpPr txBox="1"/>
          <p:nvPr/>
        </p:nvSpPr>
        <p:spPr>
          <a:xfrm>
            <a:off x="4086681" y="2306769"/>
            <a:ext cx="1526796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25 g Sample (s) collection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0442ED-D42D-D5B6-B53E-92AF5EC753A5}"/>
              </a:ext>
            </a:extLst>
          </p:cNvPr>
          <p:cNvSpPr txBox="1"/>
          <p:nvPr/>
        </p:nvSpPr>
        <p:spPr>
          <a:xfrm>
            <a:off x="4086681" y="2844461"/>
            <a:ext cx="1526796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Sample filtration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CD7F9-A842-B8B4-F3AE-1CBC28499681}"/>
              </a:ext>
            </a:extLst>
          </p:cNvPr>
          <p:cNvSpPr txBox="1"/>
          <p:nvPr/>
        </p:nvSpPr>
        <p:spPr>
          <a:xfrm>
            <a:off x="4086681" y="3194941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qPCR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D17B4D-7820-D736-F64B-BCDA34F0A2B8}"/>
              </a:ext>
            </a:extLst>
          </p:cNvPr>
          <p:cNvSpPr/>
          <p:nvPr/>
        </p:nvSpPr>
        <p:spPr>
          <a:xfrm>
            <a:off x="4462590" y="1101468"/>
            <a:ext cx="1526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Day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9715C6-C431-E6A1-836A-0F3AD0FB5B67}"/>
              </a:ext>
            </a:extLst>
          </p:cNvPr>
          <p:cNvCxnSpPr>
            <a:cxnSpLocks/>
            <a:stCxn id="12" idx="3"/>
            <a:endCxn id="69" idx="1"/>
          </p:cNvCxnSpPr>
          <p:nvPr/>
        </p:nvCxnSpPr>
        <p:spPr>
          <a:xfrm>
            <a:off x="2397458" y="1268523"/>
            <a:ext cx="2065132" cy="2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81CAEA8-6ED1-88B4-9222-66005FBCD0DF}"/>
              </a:ext>
            </a:extLst>
          </p:cNvPr>
          <p:cNvSpPr txBox="1"/>
          <p:nvPr/>
        </p:nvSpPr>
        <p:spPr>
          <a:xfrm>
            <a:off x="6835775" y="1099246"/>
            <a:ext cx="1828345" cy="338554"/>
          </a:xfrm>
          <a:prstGeom prst="rect">
            <a:avLst/>
          </a:prstGeom>
          <a:solidFill>
            <a:schemeClr val="tx1"/>
          </a:solidFill>
          <a:ln w="19050">
            <a:solidFill>
              <a:srgbClr val="131F3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Harvest (H)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B93312-86DC-E88E-8BD0-B30781444B34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5989386" y="1268523"/>
            <a:ext cx="846389" cy="2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90A3CAB-3207-14A9-4D9A-99403918CF20}"/>
              </a:ext>
            </a:extLst>
          </p:cNvPr>
          <p:cNvSpPr txBox="1"/>
          <p:nvPr/>
        </p:nvSpPr>
        <p:spPr>
          <a:xfrm>
            <a:off x="6992610" y="1897452"/>
            <a:ext cx="1538445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Cilantro Harvest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035471-740E-86F4-B00F-443809FA1675}"/>
              </a:ext>
            </a:extLst>
          </p:cNvPr>
          <p:cNvSpPr txBox="1"/>
          <p:nvPr/>
        </p:nvSpPr>
        <p:spPr>
          <a:xfrm>
            <a:off x="7006127" y="3860716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Detection Yes/No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952783-D5A8-68B3-621C-E9B396BAEC88}"/>
              </a:ext>
            </a:extLst>
          </p:cNvPr>
          <p:cNvSpPr txBox="1"/>
          <p:nvPr/>
        </p:nvSpPr>
        <p:spPr>
          <a:xfrm>
            <a:off x="7006127" y="4242684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Accept/Reject Product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284619-5788-3595-24F9-BC058E2FA4F4}"/>
              </a:ext>
            </a:extLst>
          </p:cNvPr>
          <p:cNvSpPr txBox="1"/>
          <p:nvPr/>
        </p:nvSpPr>
        <p:spPr>
          <a:xfrm>
            <a:off x="6986785" y="2242344"/>
            <a:ext cx="1538445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Harvest Testing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EC9155-3654-62A7-9E52-902AF881BE3E}"/>
              </a:ext>
            </a:extLst>
          </p:cNvPr>
          <p:cNvCxnSpPr>
            <a:cxnSpLocks/>
            <a:stCxn id="83" idx="2"/>
            <a:endCxn id="78" idx="0"/>
          </p:cNvCxnSpPr>
          <p:nvPr/>
        </p:nvCxnSpPr>
        <p:spPr>
          <a:xfrm>
            <a:off x="7756008" y="2496260"/>
            <a:ext cx="13517" cy="136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1B1040-2690-BED5-5888-B1DEB586DEDA}"/>
              </a:ext>
            </a:extLst>
          </p:cNvPr>
          <p:cNvSpPr txBox="1"/>
          <p:nvPr/>
        </p:nvSpPr>
        <p:spPr>
          <a:xfrm>
            <a:off x="7017777" y="2594655"/>
            <a:ext cx="1526796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25 g Sample (s) collection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630E62-DF3F-939D-9012-959F2ED2083A}"/>
              </a:ext>
            </a:extLst>
          </p:cNvPr>
          <p:cNvSpPr txBox="1"/>
          <p:nvPr/>
        </p:nvSpPr>
        <p:spPr>
          <a:xfrm>
            <a:off x="7017777" y="3132347"/>
            <a:ext cx="1526796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Sample filtration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4CA008-B7A7-14EF-95BD-6A885B8F4D92}"/>
              </a:ext>
            </a:extLst>
          </p:cNvPr>
          <p:cNvSpPr txBox="1"/>
          <p:nvPr/>
        </p:nvSpPr>
        <p:spPr>
          <a:xfrm>
            <a:off x="7017777" y="3482827"/>
            <a:ext cx="152679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qPCR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051FF7-0561-90E9-B6F2-DC3488141E03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flipH="1">
            <a:off x="1478397" y="3829244"/>
            <a:ext cx="1786" cy="141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1AAB43-85CB-B9B9-F4C4-D26CB16006E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4838429" y="3834440"/>
            <a:ext cx="0" cy="137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800C88-89FC-5A0C-8F6E-1E42A91AD8A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769525" y="4122326"/>
            <a:ext cx="0" cy="120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3EFC944-73ED-8C27-9048-FA367A2C9962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7749948" y="1437800"/>
            <a:ext cx="11885" cy="459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A44B669-316F-E716-0E81-74C366328240}"/>
              </a:ext>
            </a:extLst>
          </p:cNvPr>
          <p:cNvSpPr txBox="1"/>
          <p:nvPr/>
        </p:nvSpPr>
        <p:spPr>
          <a:xfrm>
            <a:off x="3393323" y="4942731"/>
            <a:ext cx="228588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Measurement of Risk?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216D989-9BD7-E0ED-8B83-A16DC0B72F94}"/>
              </a:ext>
            </a:extLst>
          </p:cNvPr>
          <p:cNvCxnSpPr>
            <a:stCxn id="4" idx="2"/>
            <a:endCxn id="99" idx="0"/>
          </p:cNvCxnSpPr>
          <p:nvPr/>
        </p:nvCxnSpPr>
        <p:spPr>
          <a:xfrm>
            <a:off x="4536264" y="4758269"/>
            <a:ext cx="0" cy="184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4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Polanco, Gustavo Abel</dc:creator>
  <cp:lastModifiedBy>Reyes Polanco, Gustavo Abel</cp:lastModifiedBy>
  <cp:revision>2</cp:revision>
  <dcterms:created xsi:type="dcterms:W3CDTF">2022-12-07T17:16:53Z</dcterms:created>
  <dcterms:modified xsi:type="dcterms:W3CDTF">2022-12-07T17:30:33Z</dcterms:modified>
</cp:coreProperties>
</file>