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9991-DBFC-03FB-5303-ED55ECE9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E48F4-C19C-0A9D-EEC0-AC5814A18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E707-D4A4-3BF4-C599-40BEEB42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C2E1-FBF7-BA80-08A0-4EB4E6D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099F-43D4-96C7-8EE2-96262670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78C9-C48A-9AE5-0830-73719D6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FA6B0-BB45-42DB-2899-DDD8A138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D4E2-BD0B-66EB-C7E4-24BA6906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90A8-5B6D-7204-E7D4-D5A23ACD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F82E-0159-1A37-CC01-A4B40EF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A9A12-08A4-1358-F93E-DF73EFBD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8D24F-4AE0-216D-E15E-B891A7D8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4849-D3DB-D9FC-6AEB-AB91D91B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1C5C-907E-9216-371F-7CD3AAEB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B25B-4D04-6845-068A-62DCEB5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77F-CF9E-9FE3-BCB3-AD93DD3A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1D24-809B-22A8-A4B8-8087FEAF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2AAF-702B-068E-5843-31457539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92DC-411D-8EEA-FE74-E162242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6462-2440-96BF-354F-4C750C58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41B3-64DC-9094-5F31-F452B39B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3467-42F3-009C-565D-D9A7CD88E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012B-F999-8504-968A-DDDE15C3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A565-4525-1766-35CC-2BF02ED9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4353-4CFD-1B49-E412-466BF8A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2033-6294-47D7-4F9E-E1C1193D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84B-9A83-27C6-867C-5AE7C1C9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145A-02E2-0995-103C-C600972EF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CAB9-A310-8F07-E0A8-BA45A4E7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DB5A-8766-6EC3-F52C-91FDE0C7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3B31-77D2-032B-0243-CF43328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D787-1F72-626D-F638-50094AE9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3151-6FA2-8A65-65FA-D2983F8F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E9F2-D2AD-4C84-6F7E-18C9E443E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C483-4B3B-3FAE-6F92-206934C80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339A3-9C28-4F09-F96D-EA3C280D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B4756-D88E-0651-EE5F-77C62E6E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B018-E354-1768-B408-D05313C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8F1C-8B9D-8001-6527-7F54DC9B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902-8F5B-F557-A524-A828FCEE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E74DE-633A-0E5C-BCB3-CB1532E5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57B7-1B80-8356-2878-DCC41EB6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C79D2-7ED6-AA36-EFAC-B671E1E8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3D6D8-345D-7A13-1EB4-27675A95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0C5BC-C3CB-5EE2-2CD9-5B8FC214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57B1-BD92-DBF8-A00A-C531F4DC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9D0-3C42-D7F5-BDD1-6D2E316A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6A65-CF14-A232-D4FE-47801848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A1C80-E6F1-38A2-AA70-162E2855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2F53-9007-D7A7-F72E-B87150B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AC97C-C105-82E5-9DBE-FF9C8EEB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1191-6821-04F5-2CED-3014C0B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264A-42C7-5DA1-C823-D909F19B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821F2-C10D-47A9-F899-124B3018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A177C-6CAE-0CF6-9FC0-E6B492E0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D5F0-B18B-A347-92A6-2F100135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80C7F-9FF7-EFDD-89C1-A5251BE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19E74-7B46-C7BD-4DB0-A77F8EE9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2ABD7-3906-CBCF-D536-04D4AB82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12ECF-AB5F-8E9A-5BEA-9C703575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A831-ACD4-85EB-7570-DCA9564B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41D8-CBC8-4730-8B7E-3278BAA11C4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25AE-673A-608A-AFDC-75172E5B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CEA3-98A8-6CE8-212F-2B787FE4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5B13-CF58-40C5-9E72-82CCCDFA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6838A-1700-420C-A65C-F883F535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2" y="1166327"/>
            <a:ext cx="5266789" cy="3750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2A802-ABFB-697B-A381-DEC87BA3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95" y="1246803"/>
            <a:ext cx="5771868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5C9F9-A2F5-9E7A-5140-BB3BCC76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0" y="608540"/>
            <a:ext cx="4888362" cy="3520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CF3874-8035-3CF0-4F62-567F0E9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45" y="707727"/>
            <a:ext cx="4750642" cy="34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FB042-8E8E-8F1A-2A09-2413418560B5}"/>
              </a:ext>
            </a:extLst>
          </p:cNvPr>
          <p:cNvSpPr/>
          <p:nvPr/>
        </p:nvSpPr>
        <p:spPr>
          <a:xfrm>
            <a:off x="1235493" y="1213665"/>
            <a:ext cx="144059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Bulk Water </a:t>
            </a:r>
          </a:p>
          <a:p>
            <a:pPr algn="ctr"/>
            <a:r>
              <a:rPr lang="en-US" i="1" dirty="0"/>
              <a:t>Total Oocysts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3F1774-8AD8-92D7-E903-B4DDC0283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76088" y="1750175"/>
            <a:ext cx="113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21D30B-027D-72E9-A8AD-3E613DB91382}"/>
              </a:ext>
            </a:extLst>
          </p:cNvPr>
          <p:cNvSpPr txBox="1"/>
          <p:nvPr/>
        </p:nvSpPr>
        <p:spPr>
          <a:xfrm>
            <a:off x="2743777" y="980734"/>
            <a:ext cx="103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Binomial (sample volume/bulk water volume)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1FC4D-71C5-94ED-46CE-228F2A64998E}"/>
              </a:ext>
            </a:extLst>
          </p:cNvPr>
          <p:cNvSpPr/>
          <p:nvPr/>
        </p:nvSpPr>
        <p:spPr>
          <a:xfrm>
            <a:off x="3806290" y="1213665"/>
            <a:ext cx="144059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10L Sample</a:t>
            </a:r>
          </a:p>
          <a:p>
            <a:pPr algn="ctr"/>
            <a:r>
              <a:rPr lang="en-US" i="1" dirty="0"/>
              <a:t>Total Oocysts in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FA850-8260-D723-8061-3B4599708E2D}"/>
              </a:ext>
            </a:extLst>
          </p:cNvPr>
          <p:cNvSpPr txBox="1"/>
          <p:nvPr/>
        </p:nvSpPr>
        <p:spPr>
          <a:xfrm>
            <a:off x="1212060" y="771787"/>
            <a:ext cx="1440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 oocyst based on </a:t>
            </a:r>
            <a:r>
              <a:rPr lang="en-US" sz="1100" dirty="0" err="1"/>
              <a:t>Opl</a:t>
            </a:r>
            <a:r>
              <a:rPr lang="en-US" sz="1100" dirty="0"/>
              <a:t> levels 0-20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178DA-0957-9408-DDB4-191406A31412}"/>
              </a:ext>
            </a:extLst>
          </p:cNvPr>
          <p:cNvSpPr/>
          <p:nvPr/>
        </p:nvSpPr>
        <p:spPr>
          <a:xfrm>
            <a:off x="6243481" y="1213665"/>
            <a:ext cx="153518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of Detection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8AF1B-ABA1-96C1-563B-713E97F89540}"/>
              </a:ext>
            </a:extLst>
          </p:cNvPr>
          <p:cNvCxnSpPr>
            <a:endCxn id="15" idx="1"/>
          </p:cNvCxnSpPr>
          <p:nvPr/>
        </p:nvCxnSpPr>
        <p:spPr>
          <a:xfrm>
            <a:off x="5312842" y="1750175"/>
            <a:ext cx="93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4D3F29-A5E5-1896-AF79-F7D8EEB3F09A}"/>
              </a:ext>
            </a:extLst>
          </p:cNvPr>
          <p:cNvSpPr txBox="1"/>
          <p:nvPr/>
        </p:nvSpPr>
        <p:spPr>
          <a:xfrm>
            <a:off x="5246885" y="1267003"/>
            <a:ext cx="1039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Fit (Oocyst in sample)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B0970-7A03-7168-1E21-9F0C8BF9408B}"/>
              </a:ext>
            </a:extLst>
          </p:cNvPr>
          <p:cNvSpPr/>
          <p:nvPr/>
        </p:nvSpPr>
        <p:spPr>
          <a:xfrm>
            <a:off x="8873577" y="1202674"/>
            <a:ext cx="153518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Yes or 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F7B642-566A-802D-16DD-2BD9109BF78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7778666" y="1739184"/>
            <a:ext cx="1094911" cy="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53FB95-7D43-ABC0-0ED9-44DA423EBE33}"/>
              </a:ext>
            </a:extLst>
          </p:cNvPr>
          <p:cNvSpPr txBox="1"/>
          <p:nvPr/>
        </p:nvSpPr>
        <p:spPr>
          <a:xfrm>
            <a:off x="7834497" y="1255486"/>
            <a:ext cx="1039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Ifelse</a:t>
            </a:r>
            <a:r>
              <a:rPr lang="en-US" sz="1100" dirty="0"/>
              <a:t>(</a:t>
            </a:r>
            <a:r>
              <a:rPr lang="en-US" sz="1100" dirty="0" err="1"/>
              <a:t>unif</a:t>
            </a:r>
            <a:r>
              <a:rPr lang="en-US" sz="1100" dirty="0"/>
              <a:t> &lt;</a:t>
            </a:r>
            <a:r>
              <a:rPr lang="en-US" sz="1100" dirty="0" err="1"/>
              <a:t>Pdetect</a:t>
            </a:r>
            <a:r>
              <a:rPr lang="en-US" sz="11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0DE23-3430-1A57-82A9-8DDF82E236F0}"/>
              </a:ext>
            </a:extLst>
          </p:cNvPr>
          <p:cNvSpPr txBox="1"/>
          <p:nvPr/>
        </p:nvSpPr>
        <p:spPr>
          <a:xfrm>
            <a:off x="1128170" y="259559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Testing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11DFCB-A2EE-8C48-5222-1E7A4B2B9E47}"/>
              </a:ext>
            </a:extLst>
          </p:cNvPr>
          <p:cNvSpPr/>
          <p:nvPr/>
        </p:nvSpPr>
        <p:spPr>
          <a:xfrm>
            <a:off x="1139168" y="3570653"/>
            <a:ext cx="144059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(20,000) partitions</a:t>
            </a:r>
          </a:p>
          <a:p>
            <a:pPr algn="ctr"/>
            <a:r>
              <a:rPr lang="en-US" i="1" dirty="0"/>
              <a:t>Total Oocysts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07C01-7BA2-B7F6-25E8-5A8856A903BE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579763" y="4107163"/>
            <a:ext cx="113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D446BE-F597-0E7A-8F08-2A1E61C81AC8}"/>
              </a:ext>
            </a:extLst>
          </p:cNvPr>
          <p:cNvSpPr txBox="1"/>
          <p:nvPr/>
        </p:nvSpPr>
        <p:spPr>
          <a:xfrm>
            <a:off x="2629370" y="3454714"/>
            <a:ext cx="1039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Binomial (grab weight/partition volume)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4F2109-C2AB-B316-55A4-109DC4B73262}"/>
              </a:ext>
            </a:extLst>
          </p:cNvPr>
          <p:cNvSpPr/>
          <p:nvPr/>
        </p:nvSpPr>
        <p:spPr>
          <a:xfrm>
            <a:off x="3709965" y="3570653"/>
            <a:ext cx="144059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Total Oocysts in the grab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1F26D-83F8-3316-7018-0E6713CFCD66}"/>
              </a:ext>
            </a:extLst>
          </p:cNvPr>
          <p:cNvSpPr txBox="1"/>
          <p:nvPr/>
        </p:nvSpPr>
        <p:spPr>
          <a:xfrm>
            <a:off x="1115735" y="3128775"/>
            <a:ext cx="1440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 oocyst based on 0 -10,000,000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01D43-B45A-A8C3-B5AE-09C34A1014D9}"/>
              </a:ext>
            </a:extLst>
          </p:cNvPr>
          <p:cNvSpPr/>
          <p:nvPr/>
        </p:nvSpPr>
        <p:spPr>
          <a:xfrm>
            <a:off x="7845687" y="3570653"/>
            <a:ext cx="1535185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of Detection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455991-72C2-E248-6FB4-4AE8937B3227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>
            <a:off x="6975931" y="4107162"/>
            <a:ext cx="8697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444511-556C-C5C7-F720-AD2F2931A745}"/>
              </a:ext>
            </a:extLst>
          </p:cNvPr>
          <p:cNvSpPr txBox="1"/>
          <p:nvPr/>
        </p:nvSpPr>
        <p:spPr>
          <a:xfrm>
            <a:off x="6938564" y="3551626"/>
            <a:ext cx="1039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Fit (Oocyst in sample)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3EFF-361C-0BA5-7A73-9D232B754C96}"/>
              </a:ext>
            </a:extLst>
          </p:cNvPr>
          <p:cNvSpPr/>
          <p:nvPr/>
        </p:nvSpPr>
        <p:spPr>
          <a:xfrm>
            <a:off x="10383119" y="3559662"/>
            <a:ext cx="124527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Yes or 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6ED59-8C3A-E0AB-08C2-ED5C19174B7F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9380872" y="4096172"/>
            <a:ext cx="1002247" cy="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2FF87A-32FF-31D6-6346-175DA49557DF}"/>
              </a:ext>
            </a:extLst>
          </p:cNvPr>
          <p:cNvSpPr txBox="1"/>
          <p:nvPr/>
        </p:nvSpPr>
        <p:spPr>
          <a:xfrm>
            <a:off x="9482504" y="3604438"/>
            <a:ext cx="842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Ifelse</a:t>
            </a:r>
            <a:r>
              <a:rPr lang="en-US" sz="1100" dirty="0"/>
              <a:t>(</a:t>
            </a:r>
            <a:r>
              <a:rPr lang="en-US" sz="1100" dirty="0" err="1"/>
              <a:t>unif</a:t>
            </a:r>
            <a:r>
              <a:rPr lang="en-US" sz="1100" dirty="0"/>
              <a:t> &lt;</a:t>
            </a:r>
            <a:r>
              <a:rPr lang="en-US" sz="1100" dirty="0" err="1"/>
              <a:t>Pdetect</a:t>
            </a:r>
            <a:r>
              <a:rPr lang="en-US" sz="11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08EC48-AC8A-742F-1FD7-9408E6F08A63}"/>
              </a:ext>
            </a:extLst>
          </p:cNvPr>
          <p:cNvSpPr txBox="1"/>
          <p:nvPr/>
        </p:nvSpPr>
        <p:spPr>
          <a:xfrm>
            <a:off x="1031845" y="2616547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Testing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147BAF-81C8-E661-855F-33EEE836415A}"/>
              </a:ext>
            </a:extLst>
          </p:cNvPr>
          <p:cNvSpPr/>
          <p:nvPr/>
        </p:nvSpPr>
        <p:spPr>
          <a:xfrm>
            <a:off x="5535336" y="3450189"/>
            <a:ext cx="1440595" cy="131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Aggregate all grabs that add up to the total sample size (25g)</a:t>
            </a:r>
          </a:p>
          <a:p>
            <a:pPr algn="ctr"/>
            <a:r>
              <a:rPr lang="en-US" sz="1400" i="1" dirty="0"/>
              <a:t>Total Oocyst per (25g) sample</a:t>
            </a:r>
            <a:r>
              <a:rPr lang="en-US" sz="14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6E9CBA-944B-024C-1A27-1A921FEE9DBF}"/>
              </a:ext>
            </a:extLst>
          </p:cNvPr>
          <p:cNvSpPr txBox="1"/>
          <p:nvPr/>
        </p:nvSpPr>
        <p:spPr>
          <a:xfrm>
            <a:off x="2847296" y="3164048"/>
            <a:ext cx="113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0A4045-3366-537C-E547-00350BDF13F5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5150560" y="4107162"/>
            <a:ext cx="384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A05AD0-5BF2-CBAB-9D74-2DED80356BA0}"/>
              </a:ext>
            </a:extLst>
          </p:cNvPr>
          <p:cNvSpPr txBox="1"/>
          <p:nvPr/>
        </p:nvSpPr>
        <p:spPr>
          <a:xfrm>
            <a:off x="5150560" y="3845552"/>
            <a:ext cx="1039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E94208-739C-76FA-240F-C7CEE3C504E9}"/>
              </a:ext>
            </a:extLst>
          </p:cNvPr>
          <p:cNvSpPr txBox="1"/>
          <p:nvPr/>
        </p:nvSpPr>
        <p:spPr>
          <a:xfrm>
            <a:off x="1031845" y="4806062"/>
            <a:ext cx="14405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Highest </a:t>
            </a:r>
            <a:r>
              <a:rPr lang="en-US" sz="1100" dirty="0" err="1"/>
              <a:t>leve:l</a:t>
            </a:r>
            <a:r>
              <a:rPr lang="en-US" sz="1100" dirty="0"/>
              <a:t> 20 </a:t>
            </a:r>
            <a:r>
              <a:rPr lang="en-US" sz="1100" dirty="0" err="1"/>
              <a:t>Opl</a:t>
            </a:r>
            <a:r>
              <a:rPr lang="en-US" sz="1100" dirty="0"/>
              <a:t>, over 45 days ~ 10,000,000 Oocysts.</a:t>
            </a:r>
          </a:p>
        </p:txBody>
      </p:sp>
    </p:spTree>
    <p:extLst>
      <p:ext uri="{BB962C8B-B14F-4D97-AF65-F5344CB8AC3E}">
        <p14:creationId xmlns:p14="http://schemas.microsoft.com/office/powerpoint/2010/main" val="9719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88980AB-92C4-2DB2-B7A4-D214DD9CADFD}"/>
              </a:ext>
            </a:extLst>
          </p:cNvPr>
          <p:cNvSpPr/>
          <p:nvPr/>
        </p:nvSpPr>
        <p:spPr>
          <a:xfrm>
            <a:off x="320722" y="402468"/>
            <a:ext cx="4069080" cy="294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C6AD64-0C6B-3538-7DE1-A55F91CB9A6C}"/>
              </a:ext>
            </a:extLst>
          </p:cNvPr>
          <p:cNvSpPr/>
          <p:nvPr/>
        </p:nvSpPr>
        <p:spPr>
          <a:xfrm>
            <a:off x="402057" y="720962"/>
            <a:ext cx="3904488" cy="253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15BAFB-E237-35AF-55F1-288024A62A9E}"/>
              </a:ext>
            </a:extLst>
          </p:cNvPr>
          <p:cNvSpPr/>
          <p:nvPr/>
        </p:nvSpPr>
        <p:spPr>
          <a:xfrm>
            <a:off x="487120" y="826665"/>
            <a:ext cx="3563393" cy="15055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100 different fields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1F52A1-65BF-5D6E-7640-E3EF9AA605B9}"/>
              </a:ext>
            </a:extLst>
          </p:cNvPr>
          <p:cNvSpPr/>
          <p:nvPr/>
        </p:nvSpPr>
        <p:spPr>
          <a:xfrm>
            <a:off x="629732" y="1283864"/>
            <a:ext cx="1400962" cy="89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Testing (Yes/No)</a:t>
            </a:r>
          </a:p>
          <a:p>
            <a:pPr algn="ctr"/>
            <a:r>
              <a:rPr lang="en-US" sz="1400" dirty="0"/>
              <a:t>100 times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7086F-287B-9E9B-DD03-F1FBA615CA98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2030694" y="1731374"/>
            <a:ext cx="40086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14DFF3-76F5-7120-D9DD-B8BEA2262D70}"/>
              </a:ext>
            </a:extLst>
          </p:cNvPr>
          <p:cNvSpPr/>
          <p:nvPr/>
        </p:nvSpPr>
        <p:spPr>
          <a:xfrm>
            <a:off x="2431562" y="1475342"/>
            <a:ext cx="121808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detect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A9B24F-81D7-5CF1-97AF-6CE2839EB973}"/>
              </a:ext>
            </a:extLst>
          </p:cNvPr>
          <p:cNvSpPr/>
          <p:nvPr/>
        </p:nvSpPr>
        <p:spPr>
          <a:xfrm>
            <a:off x="1659775" y="2618889"/>
            <a:ext cx="121808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 of</a:t>
            </a:r>
          </a:p>
          <a:p>
            <a:pPr algn="ctr"/>
            <a:r>
              <a:rPr lang="en-US" dirty="0"/>
              <a:t>P detect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A5A0AA-5FC6-9A3B-7C2E-E84C813D88E8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68816" y="2332238"/>
            <a:ext cx="1" cy="28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7330D32-97B4-3666-CD04-8310AEF81530}"/>
              </a:ext>
            </a:extLst>
          </p:cNvPr>
          <p:cNvSpPr txBox="1"/>
          <p:nvPr/>
        </p:nvSpPr>
        <p:spPr>
          <a:xfrm>
            <a:off x="320722" y="402468"/>
            <a:ext cx="267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each cont. level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84F325-9585-3B4B-61FB-134C10F0E6A4}"/>
              </a:ext>
            </a:extLst>
          </p:cNvPr>
          <p:cNvSpPr txBox="1"/>
          <p:nvPr/>
        </p:nvSpPr>
        <p:spPr>
          <a:xfrm>
            <a:off x="238697" y="83942"/>
            <a:ext cx="32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different No. Samples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05E736-4A3D-F6E8-6EC8-DB570F0D92DF}"/>
              </a:ext>
            </a:extLst>
          </p:cNvPr>
          <p:cNvSpPr/>
          <p:nvPr/>
        </p:nvSpPr>
        <p:spPr>
          <a:xfrm>
            <a:off x="2391900" y="3757123"/>
            <a:ext cx="4069080" cy="294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5765CB-46FD-0447-E496-4DDE7CFEC31C}"/>
              </a:ext>
            </a:extLst>
          </p:cNvPr>
          <p:cNvSpPr/>
          <p:nvPr/>
        </p:nvSpPr>
        <p:spPr>
          <a:xfrm>
            <a:off x="2473235" y="4075617"/>
            <a:ext cx="3904488" cy="253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294482-7B8E-50F2-2FC5-13C71CC3ED4C}"/>
              </a:ext>
            </a:extLst>
          </p:cNvPr>
          <p:cNvSpPr/>
          <p:nvPr/>
        </p:nvSpPr>
        <p:spPr>
          <a:xfrm>
            <a:off x="2558298" y="4181320"/>
            <a:ext cx="3563393" cy="15055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Repeat 100 Times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57D75E-792D-E3C9-345C-CFC130513472}"/>
              </a:ext>
            </a:extLst>
          </p:cNvPr>
          <p:cNvSpPr/>
          <p:nvPr/>
        </p:nvSpPr>
        <p:spPr>
          <a:xfrm>
            <a:off x="2700910" y="4638519"/>
            <a:ext cx="1400962" cy="89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Testing (Yes/No)</a:t>
            </a:r>
          </a:p>
          <a:p>
            <a:pPr algn="ctr"/>
            <a:r>
              <a:rPr lang="en-US" sz="1400" dirty="0"/>
              <a:t>100 times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2D1966-6176-9488-BD88-EA0BDB7E972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4101872" y="5086029"/>
            <a:ext cx="40086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7A5C991-08B3-393C-85DF-15CF7FBC329A}"/>
              </a:ext>
            </a:extLst>
          </p:cNvPr>
          <p:cNvSpPr/>
          <p:nvPr/>
        </p:nvSpPr>
        <p:spPr>
          <a:xfrm>
            <a:off x="4502740" y="4829997"/>
            <a:ext cx="121808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detect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CCC671-84F9-EF81-DF3E-D84AEB6FF2C5}"/>
              </a:ext>
            </a:extLst>
          </p:cNvPr>
          <p:cNvSpPr/>
          <p:nvPr/>
        </p:nvSpPr>
        <p:spPr>
          <a:xfrm>
            <a:off x="3730953" y="5891667"/>
            <a:ext cx="121808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 of</a:t>
            </a:r>
          </a:p>
          <a:p>
            <a:pPr algn="ctr"/>
            <a:r>
              <a:rPr lang="en-US" dirty="0"/>
              <a:t>P detect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EBF77A-B41D-F389-5997-C4FC2B48E078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4339994" y="5686893"/>
            <a:ext cx="1" cy="204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629B0E-676D-7D97-3C0C-CC483D525CAC}"/>
              </a:ext>
            </a:extLst>
          </p:cNvPr>
          <p:cNvSpPr txBox="1"/>
          <p:nvPr/>
        </p:nvSpPr>
        <p:spPr>
          <a:xfrm>
            <a:off x="2391900" y="3757123"/>
            <a:ext cx="267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each cont. 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E7F663-8A6A-9B0C-ED39-3358FE6D50BE}"/>
              </a:ext>
            </a:extLst>
          </p:cNvPr>
          <p:cNvSpPr txBox="1"/>
          <p:nvPr/>
        </p:nvSpPr>
        <p:spPr>
          <a:xfrm>
            <a:off x="2355262" y="3433818"/>
            <a:ext cx="32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different No. Samples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513C485-9180-D67C-B1F2-C13EE46B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65" y="3588473"/>
            <a:ext cx="4709507" cy="3057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5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192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Polanco, Gustavo Abel</dc:creator>
  <cp:lastModifiedBy>Reyes Polanco, Gustavo Abel</cp:lastModifiedBy>
  <cp:revision>1</cp:revision>
  <dcterms:created xsi:type="dcterms:W3CDTF">2022-11-29T15:12:10Z</dcterms:created>
  <dcterms:modified xsi:type="dcterms:W3CDTF">2022-11-30T22:19:00Z</dcterms:modified>
</cp:coreProperties>
</file>