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4DA6BC-AA5A-441B-BDF8-BD9B50EB435E}" v="3" dt="2025-04-17T07:20:41.6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4" d="100"/>
          <a:sy n="134" d="100"/>
        </p:scale>
        <p:origin x="95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ey Salinas" userId="f72a55b8-3d9f-44c0-92e1-26bd849e62e0" providerId="ADAL" clId="{354DA6BC-AA5A-441B-BDF8-BD9B50EB435E}"/>
    <pc:docChg chg="undo custSel modSld">
      <pc:chgData name="Garey Salinas" userId="f72a55b8-3d9f-44c0-92e1-26bd849e62e0" providerId="ADAL" clId="{354DA6BC-AA5A-441B-BDF8-BD9B50EB435E}" dt="2025-04-17T07:25:55.317" v="264" actId="207"/>
      <pc:docMkLst>
        <pc:docMk/>
      </pc:docMkLst>
      <pc:sldChg chg="modSp mod">
        <pc:chgData name="Garey Salinas" userId="f72a55b8-3d9f-44c0-92e1-26bd849e62e0" providerId="ADAL" clId="{354DA6BC-AA5A-441B-BDF8-BD9B50EB435E}" dt="2025-04-17T07:16:57.347" v="15" actId="20577"/>
        <pc:sldMkLst>
          <pc:docMk/>
          <pc:sldMk cId="0" sldId="257"/>
        </pc:sldMkLst>
        <pc:spChg chg="mod">
          <ac:chgData name="Garey Salinas" userId="f72a55b8-3d9f-44c0-92e1-26bd849e62e0" providerId="ADAL" clId="{354DA6BC-AA5A-441B-BDF8-BD9B50EB435E}" dt="2025-04-17T07:16:57.347" v="15" actId="20577"/>
          <ac:spMkLst>
            <pc:docMk/>
            <pc:sldMk cId="0" sldId="257"/>
            <ac:spMk id="3" creationId="{00000000-0000-0000-0000-000000000000}"/>
          </ac:spMkLst>
        </pc:spChg>
      </pc:sldChg>
      <pc:sldChg chg="modSp mod">
        <pc:chgData name="Garey Salinas" userId="f72a55b8-3d9f-44c0-92e1-26bd849e62e0" providerId="ADAL" clId="{354DA6BC-AA5A-441B-BDF8-BD9B50EB435E}" dt="2025-04-17T07:17:55.270" v="25" actId="403"/>
        <pc:sldMkLst>
          <pc:docMk/>
          <pc:sldMk cId="0" sldId="259"/>
        </pc:sldMkLst>
        <pc:spChg chg="mod">
          <ac:chgData name="Garey Salinas" userId="f72a55b8-3d9f-44c0-92e1-26bd849e62e0" providerId="ADAL" clId="{354DA6BC-AA5A-441B-BDF8-BD9B50EB435E}" dt="2025-04-17T07:17:55.270" v="25" actId="403"/>
          <ac:spMkLst>
            <pc:docMk/>
            <pc:sldMk cId="0" sldId="259"/>
            <ac:spMk id="3" creationId="{00000000-0000-0000-0000-000000000000}"/>
          </ac:spMkLst>
        </pc:spChg>
      </pc:sldChg>
      <pc:sldChg chg="modSp mod">
        <pc:chgData name="Garey Salinas" userId="f72a55b8-3d9f-44c0-92e1-26bd849e62e0" providerId="ADAL" clId="{354DA6BC-AA5A-441B-BDF8-BD9B50EB435E}" dt="2025-04-17T07:18:25.180" v="28" actId="1076"/>
        <pc:sldMkLst>
          <pc:docMk/>
          <pc:sldMk cId="0" sldId="262"/>
        </pc:sldMkLst>
        <pc:spChg chg="mod">
          <ac:chgData name="Garey Salinas" userId="f72a55b8-3d9f-44c0-92e1-26bd849e62e0" providerId="ADAL" clId="{354DA6BC-AA5A-441B-BDF8-BD9B50EB435E}" dt="2025-04-17T07:18:25.180" v="28" actId="1076"/>
          <ac:spMkLst>
            <pc:docMk/>
            <pc:sldMk cId="0" sldId="262"/>
            <ac:spMk id="3" creationId="{00000000-0000-0000-0000-000000000000}"/>
          </ac:spMkLst>
        </pc:spChg>
      </pc:sldChg>
      <pc:sldChg chg="modSp mod">
        <pc:chgData name="Garey Salinas" userId="f72a55b8-3d9f-44c0-92e1-26bd849e62e0" providerId="ADAL" clId="{354DA6BC-AA5A-441B-BDF8-BD9B50EB435E}" dt="2025-04-17T07:25:55.317" v="264" actId="207"/>
        <pc:sldMkLst>
          <pc:docMk/>
          <pc:sldMk cId="0" sldId="263"/>
        </pc:sldMkLst>
        <pc:graphicFrameChg chg="mod modGraphic">
          <ac:chgData name="Garey Salinas" userId="f72a55b8-3d9f-44c0-92e1-26bd849e62e0" providerId="ADAL" clId="{354DA6BC-AA5A-441B-BDF8-BD9B50EB435E}" dt="2025-04-17T07:25:55.317" v="264" actId="207"/>
          <ac:graphicFrameMkLst>
            <pc:docMk/>
            <pc:sldMk cId="0" sldId="263"/>
            <ac:graphicFrameMk id="7" creationId="{33D88C63-D44E-52AE-7F64-CDB9F965B479}"/>
          </ac:graphicFrameMkLst>
        </pc:graphicFrameChg>
      </pc:sldChg>
      <pc:sldChg chg="modSp mod">
        <pc:chgData name="Garey Salinas" userId="f72a55b8-3d9f-44c0-92e1-26bd849e62e0" providerId="ADAL" clId="{354DA6BC-AA5A-441B-BDF8-BD9B50EB435E}" dt="2025-04-17T07:25:34.714" v="259" actId="20577"/>
        <pc:sldMkLst>
          <pc:docMk/>
          <pc:sldMk cId="0" sldId="265"/>
        </pc:sldMkLst>
        <pc:spChg chg="mod">
          <ac:chgData name="Garey Salinas" userId="f72a55b8-3d9f-44c0-92e1-26bd849e62e0" providerId="ADAL" clId="{354DA6BC-AA5A-441B-BDF8-BD9B50EB435E}" dt="2025-04-17T07:25:34.714" v="259" actId="20577"/>
          <ac:spMkLst>
            <pc:docMk/>
            <pc:sldMk cId="0" sldId="265"/>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475ED2-F7B5-47BF-8F7E-C229FE236FED}" type="doc">
      <dgm:prSet loTypeId="urn:microsoft.com/office/officeart/2017/3/layout/HorizontalPathTimeline" loCatId="process" qsTypeId="urn:microsoft.com/office/officeart/2005/8/quickstyle/simple1" qsCatId="simple" csTypeId="urn:microsoft.com/office/officeart/2005/8/colors/accent1_5" csCatId="accent1" phldr="1"/>
      <dgm:spPr/>
      <dgm:t>
        <a:bodyPr/>
        <a:lstStyle/>
        <a:p>
          <a:endParaRPr lang="en-US"/>
        </a:p>
      </dgm:t>
    </dgm:pt>
    <dgm:pt modelId="{0B609767-D90A-4E4D-8D8E-E131C1E140EB}">
      <dgm:prSet/>
      <dgm:spPr/>
      <dgm:t>
        <a:bodyPr/>
        <a:lstStyle/>
        <a:p>
          <a:pPr>
            <a:defRPr b="1"/>
          </a:pPr>
          <a:r>
            <a:rPr lang="en-US" dirty="0">
              <a:solidFill>
                <a:schemeClr val="tx1"/>
              </a:solidFill>
            </a:rPr>
            <a:t>18 Apr.</a:t>
          </a:r>
        </a:p>
      </dgm:t>
    </dgm:pt>
    <dgm:pt modelId="{C4B93CCA-7C65-4164-A856-99D29D7BE2AB}" type="parTrans" cxnId="{A5D1B452-79B7-48A8-974B-75F32AC3C48F}">
      <dgm:prSet/>
      <dgm:spPr/>
      <dgm:t>
        <a:bodyPr/>
        <a:lstStyle/>
        <a:p>
          <a:endParaRPr lang="en-US"/>
        </a:p>
      </dgm:t>
    </dgm:pt>
    <dgm:pt modelId="{DFCC0FC4-3DF0-469F-BDB5-1999744FDB92}" type="sibTrans" cxnId="{A5D1B452-79B7-48A8-974B-75F32AC3C48F}">
      <dgm:prSet/>
      <dgm:spPr/>
      <dgm:t>
        <a:bodyPr/>
        <a:lstStyle/>
        <a:p>
          <a:endParaRPr lang="en-US"/>
        </a:p>
      </dgm:t>
    </dgm:pt>
    <dgm:pt modelId="{1F0BB78A-A2FC-4541-BC7A-75FEDC17B3E2}">
      <dgm:prSet custT="1">
        <dgm:style>
          <a:lnRef idx="0">
            <a:scrgbClr r="0" g="0" b="0"/>
          </a:lnRef>
          <a:fillRef idx="0">
            <a:scrgbClr r="0" g="0" b="0"/>
          </a:fillRef>
          <a:effectRef idx="0">
            <a:scrgbClr r="0" g="0" b="0"/>
          </a:effectRef>
          <a:fontRef idx="minor">
            <a:schemeClr val="accent1"/>
          </a:fontRef>
        </dgm:style>
      </dgm:prSet>
      <dgm:spPr>
        <a:noFill/>
        <a:ln w="9525" cap="flat" cmpd="sng" algn="ctr">
          <a:solidFill>
            <a:schemeClr val="accent1"/>
          </a:solidFill>
          <a:prstDash val="solid"/>
          <a:round/>
          <a:headEnd type="none" w="med" len="med"/>
          <a:tailEnd type="none" w="med" len="med"/>
        </a:ln>
      </dgm:spPr>
      <dgm:t>
        <a:bodyPr/>
        <a:lstStyle/>
        <a:p>
          <a:r>
            <a:rPr lang="en-US" sz="1400" dirty="0"/>
            <a:t>Proposal &amp; literature review.</a:t>
          </a:r>
        </a:p>
      </dgm:t>
    </dgm:pt>
    <dgm:pt modelId="{1364B1E9-3DFE-4891-8B67-ED2AEE1B44FD}" type="parTrans" cxnId="{23DBC6BD-A99C-4FEB-8420-18C6787911A4}">
      <dgm:prSet/>
      <dgm:spPr/>
      <dgm:t>
        <a:bodyPr/>
        <a:lstStyle/>
        <a:p>
          <a:endParaRPr lang="en-US"/>
        </a:p>
      </dgm:t>
    </dgm:pt>
    <dgm:pt modelId="{29DB830C-00B4-45D5-937F-A20D1DB621CF}" type="sibTrans" cxnId="{23DBC6BD-A99C-4FEB-8420-18C6787911A4}">
      <dgm:prSet/>
      <dgm:spPr/>
      <dgm:t>
        <a:bodyPr/>
        <a:lstStyle/>
        <a:p>
          <a:endParaRPr lang="en-US"/>
        </a:p>
      </dgm:t>
    </dgm:pt>
    <dgm:pt modelId="{943CE71A-EABD-48D3-9D31-5D28D714F7FB}">
      <dgm:prSet/>
      <dgm:spPr/>
      <dgm:t>
        <a:bodyPr/>
        <a:lstStyle/>
        <a:p>
          <a:pPr>
            <a:defRPr b="1"/>
          </a:pPr>
          <a:r>
            <a:rPr lang="en-US" dirty="0">
              <a:solidFill>
                <a:schemeClr val="tx1"/>
              </a:solidFill>
            </a:rPr>
            <a:t>20 Apr.</a:t>
          </a:r>
        </a:p>
      </dgm:t>
    </dgm:pt>
    <dgm:pt modelId="{9B509717-3114-49D7-A7F3-F5D1928DB2C1}" type="parTrans" cxnId="{2DDE7AAD-ECC5-40E3-8B84-F5CEC2EC9D7A}">
      <dgm:prSet/>
      <dgm:spPr/>
      <dgm:t>
        <a:bodyPr/>
        <a:lstStyle/>
        <a:p>
          <a:endParaRPr lang="en-US"/>
        </a:p>
      </dgm:t>
    </dgm:pt>
    <dgm:pt modelId="{03AA6142-B344-4CBB-AB04-2BE5E86F16D9}" type="sibTrans" cxnId="{2DDE7AAD-ECC5-40E3-8B84-F5CEC2EC9D7A}">
      <dgm:prSet/>
      <dgm:spPr/>
      <dgm:t>
        <a:bodyPr/>
        <a:lstStyle/>
        <a:p>
          <a:endParaRPr lang="en-US"/>
        </a:p>
      </dgm:t>
    </dgm:pt>
    <dgm:pt modelId="{061D8EFF-FFD4-40E2-A71C-50DC3FF4C9DD}">
      <dgm:prSet>
        <dgm:style>
          <a:lnRef idx="0">
            <a:scrgbClr r="0" g="0" b="0"/>
          </a:lnRef>
          <a:fillRef idx="0">
            <a:scrgbClr r="0" g="0" b="0"/>
          </a:fillRef>
          <a:effectRef idx="0">
            <a:scrgbClr r="0" g="0" b="0"/>
          </a:effectRef>
          <a:fontRef idx="minor">
            <a:schemeClr val="accent1"/>
          </a:fontRef>
        </dgm:style>
      </dgm:prSet>
      <dgm:spPr>
        <a:noFill/>
        <a:ln w="9525" cap="flat" cmpd="sng" algn="ctr">
          <a:solidFill>
            <a:schemeClr val="accent1"/>
          </a:solidFill>
          <a:prstDash val="solid"/>
          <a:round/>
          <a:headEnd type="none" w="med" len="med"/>
          <a:tailEnd type="none" w="med" len="med"/>
        </a:ln>
      </dgm:spPr>
      <dgm:t>
        <a:bodyPr/>
        <a:lstStyle/>
        <a:p>
          <a:r>
            <a:rPr lang="en-US"/>
            <a:t>Data cleaning &amp; EDA.</a:t>
          </a:r>
        </a:p>
      </dgm:t>
    </dgm:pt>
    <dgm:pt modelId="{9D9C0A0E-A58C-4773-9A8B-5EEF0F817D9A}" type="parTrans" cxnId="{9DFF2AF6-DBC1-4DCA-8DA4-F672DB2A4F23}">
      <dgm:prSet/>
      <dgm:spPr/>
      <dgm:t>
        <a:bodyPr/>
        <a:lstStyle/>
        <a:p>
          <a:endParaRPr lang="en-US"/>
        </a:p>
      </dgm:t>
    </dgm:pt>
    <dgm:pt modelId="{0A9788E4-76BC-48A2-AC2E-D9AFE56CC476}" type="sibTrans" cxnId="{9DFF2AF6-DBC1-4DCA-8DA4-F672DB2A4F23}">
      <dgm:prSet/>
      <dgm:spPr/>
      <dgm:t>
        <a:bodyPr/>
        <a:lstStyle/>
        <a:p>
          <a:endParaRPr lang="en-US"/>
        </a:p>
      </dgm:t>
    </dgm:pt>
    <dgm:pt modelId="{45F3DA54-9CD6-46AF-8D08-AA97407F5034}">
      <dgm:prSet/>
      <dgm:spPr/>
      <dgm:t>
        <a:bodyPr/>
        <a:lstStyle/>
        <a:p>
          <a:pPr>
            <a:defRPr b="1"/>
          </a:pPr>
          <a:r>
            <a:rPr lang="en-US" dirty="0">
              <a:solidFill>
                <a:schemeClr val="tx1"/>
              </a:solidFill>
            </a:rPr>
            <a:t>23 Apr.</a:t>
          </a:r>
        </a:p>
      </dgm:t>
    </dgm:pt>
    <dgm:pt modelId="{00161513-DC8C-4BC3-80B1-AB859D9ADCEC}" type="parTrans" cxnId="{490E7830-BA81-45A9-B11E-A4EA4EE3EDF3}">
      <dgm:prSet/>
      <dgm:spPr/>
      <dgm:t>
        <a:bodyPr/>
        <a:lstStyle/>
        <a:p>
          <a:endParaRPr lang="en-US"/>
        </a:p>
      </dgm:t>
    </dgm:pt>
    <dgm:pt modelId="{FDE097A1-AB6B-4FC9-B54A-20260DC43D61}" type="sibTrans" cxnId="{490E7830-BA81-45A9-B11E-A4EA4EE3EDF3}">
      <dgm:prSet/>
      <dgm:spPr/>
      <dgm:t>
        <a:bodyPr/>
        <a:lstStyle/>
        <a:p>
          <a:endParaRPr lang="en-US"/>
        </a:p>
      </dgm:t>
    </dgm:pt>
    <dgm:pt modelId="{814CA5B9-D683-41B1-922E-48B89175F767}">
      <dgm:prSet>
        <dgm:style>
          <a:lnRef idx="0">
            <a:scrgbClr r="0" g="0" b="0"/>
          </a:lnRef>
          <a:fillRef idx="0">
            <a:scrgbClr r="0" g="0" b="0"/>
          </a:fillRef>
          <a:effectRef idx="0">
            <a:scrgbClr r="0" g="0" b="0"/>
          </a:effectRef>
          <a:fontRef idx="minor">
            <a:schemeClr val="accent1"/>
          </a:fontRef>
        </dgm:style>
      </dgm:prSet>
      <dgm:spPr>
        <a:noFill/>
        <a:ln w="9525" cap="flat" cmpd="sng" algn="ctr">
          <a:solidFill>
            <a:schemeClr val="accent1"/>
          </a:solidFill>
          <a:prstDash val="solid"/>
          <a:round/>
          <a:headEnd type="none" w="med" len="med"/>
          <a:tailEnd type="none" w="med" len="med"/>
        </a:ln>
      </dgm:spPr>
      <dgm:t>
        <a:bodyPr/>
        <a:lstStyle/>
        <a:p>
          <a:r>
            <a:rPr lang="en-US"/>
            <a:t>Train RF, XGBoost, SVM.</a:t>
          </a:r>
          <a:endParaRPr lang="en-US" dirty="0"/>
        </a:p>
      </dgm:t>
    </dgm:pt>
    <dgm:pt modelId="{2211B538-35AD-4030-B678-895765FE87E1}" type="parTrans" cxnId="{34630CD5-9D2F-4733-88DF-B1F91E87C999}">
      <dgm:prSet/>
      <dgm:spPr/>
      <dgm:t>
        <a:bodyPr/>
        <a:lstStyle/>
        <a:p>
          <a:endParaRPr lang="en-US"/>
        </a:p>
      </dgm:t>
    </dgm:pt>
    <dgm:pt modelId="{69EEB640-2B89-4B0A-9A19-B967ADD2765C}" type="sibTrans" cxnId="{34630CD5-9D2F-4733-88DF-B1F91E87C999}">
      <dgm:prSet/>
      <dgm:spPr/>
      <dgm:t>
        <a:bodyPr/>
        <a:lstStyle/>
        <a:p>
          <a:endParaRPr lang="en-US"/>
        </a:p>
      </dgm:t>
    </dgm:pt>
    <dgm:pt modelId="{A9F232E5-47F1-4C60-98A5-1A7553D04F71}">
      <dgm:prSet/>
      <dgm:spPr/>
      <dgm:t>
        <a:bodyPr/>
        <a:lstStyle/>
        <a:p>
          <a:pPr>
            <a:defRPr b="1"/>
          </a:pPr>
          <a:r>
            <a:rPr lang="en-US" dirty="0">
              <a:solidFill>
                <a:schemeClr val="tx1"/>
              </a:solidFill>
            </a:rPr>
            <a:t>25 Apr.</a:t>
          </a:r>
        </a:p>
      </dgm:t>
    </dgm:pt>
    <dgm:pt modelId="{9DF02F7D-0CCA-454F-AFD4-63D209077241}" type="parTrans" cxnId="{D711AD61-E7EF-40EE-9386-A1F929A65317}">
      <dgm:prSet/>
      <dgm:spPr/>
      <dgm:t>
        <a:bodyPr/>
        <a:lstStyle/>
        <a:p>
          <a:endParaRPr lang="en-US"/>
        </a:p>
      </dgm:t>
    </dgm:pt>
    <dgm:pt modelId="{15E0EE01-2318-4E68-9E71-F96A2B08BF5C}" type="sibTrans" cxnId="{D711AD61-E7EF-40EE-9386-A1F929A65317}">
      <dgm:prSet/>
      <dgm:spPr/>
      <dgm:t>
        <a:bodyPr/>
        <a:lstStyle/>
        <a:p>
          <a:endParaRPr lang="en-US"/>
        </a:p>
      </dgm:t>
    </dgm:pt>
    <dgm:pt modelId="{B5C3C6F0-B847-44F4-89B0-DAF571B94B92}">
      <dgm:prSet>
        <dgm:style>
          <a:lnRef idx="0">
            <a:scrgbClr r="0" g="0" b="0"/>
          </a:lnRef>
          <a:fillRef idx="0">
            <a:scrgbClr r="0" g="0" b="0"/>
          </a:fillRef>
          <a:effectRef idx="0">
            <a:scrgbClr r="0" g="0" b="0"/>
          </a:effectRef>
          <a:fontRef idx="minor">
            <a:schemeClr val="accent1"/>
          </a:fontRef>
        </dgm:style>
      </dgm:prSet>
      <dgm:spPr>
        <a:noFill/>
        <a:ln w="9525" cap="flat" cmpd="sng" algn="ctr">
          <a:solidFill>
            <a:schemeClr val="accent1"/>
          </a:solidFill>
          <a:prstDash val="solid"/>
          <a:round/>
          <a:headEnd type="none" w="med" len="med"/>
          <a:tailEnd type="none" w="med" len="med"/>
        </a:ln>
      </dgm:spPr>
      <dgm:t>
        <a:bodyPr/>
        <a:lstStyle/>
        <a:p>
          <a:r>
            <a:rPr lang="en-US"/>
            <a:t>Isolation Forest, DBSCAN, time-series analysis.</a:t>
          </a:r>
          <a:endParaRPr lang="en-US" dirty="0"/>
        </a:p>
      </dgm:t>
    </dgm:pt>
    <dgm:pt modelId="{A4315C84-2B99-42E9-BC16-5D9187E95B28}" type="parTrans" cxnId="{750B7B54-504E-41F4-B352-096BE6F93291}">
      <dgm:prSet/>
      <dgm:spPr/>
      <dgm:t>
        <a:bodyPr/>
        <a:lstStyle/>
        <a:p>
          <a:endParaRPr lang="en-US"/>
        </a:p>
      </dgm:t>
    </dgm:pt>
    <dgm:pt modelId="{7B2422E0-EA49-4C96-B719-6DA9B0775DB2}" type="sibTrans" cxnId="{750B7B54-504E-41F4-B352-096BE6F93291}">
      <dgm:prSet/>
      <dgm:spPr/>
      <dgm:t>
        <a:bodyPr/>
        <a:lstStyle/>
        <a:p>
          <a:endParaRPr lang="en-US"/>
        </a:p>
      </dgm:t>
    </dgm:pt>
    <dgm:pt modelId="{5168E4C3-92E2-4DCD-91BC-AF54583A6E42}">
      <dgm:prSet/>
      <dgm:spPr/>
      <dgm:t>
        <a:bodyPr/>
        <a:lstStyle/>
        <a:p>
          <a:pPr>
            <a:defRPr b="1"/>
          </a:pPr>
          <a:r>
            <a:rPr lang="en-US" dirty="0">
              <a:solidFill>
                <a:schemeClr val="tx1"/>
              </a:solidFill>
            </a:rPr>
            <a:t>28 Apr.</a:t>
          </a:r>
        </a:p>
      </dgm:t>
    </dgm:pt>
    <dgm:pt modelId="{05FFC7FE-97B4-4EC0-B51C-BB7E6F888CF8}" type="parTrans" cxnId="{949E6505-F3E0-4BEF-91A1-E35D0775FD2E}">
      <dgm:prSet/>
      <dgm:spPr/>
      <dgm:t>
        <a:bodyPr/>
        <a:lstStyle/>
        <a:p>
          <a:endParaRPr lang="en-US"/>
        </a:p>
      </dgm:t>
    </dgm:pt>
    <dgm:pt modelId="{F25BFCA9-B67B-4961-A6A0-34FD9188D5F1}" type="sibTrans" cxnId="{949E6505-F3E0-4BEF-91A1-E35D0775FD2E}">
      <dgm:prSet/>
      <dgm:spPr/>
      <dgm:t>
        <a:bodyPr/>
        <a:lstStyle/>
        <a:p>
          <a:endParaRPr lang="en-US"/>
        </a:p>
      </dgm:t>
    </dgm:pt>
    <dgm:pt modelId="{A154A501-9310-4135-B224-092C0DD5119E}">
      <dgm:prSet>
        <dgm:style>
          <a:lnRef idx="0">
            <a:scrgbClr r="0" g="0" b="0"/>
          </a:lnRef>
          <a:fillRef idx="0">
            <a:scrgbClr r="0" g="0" b="0"/>
          </a:fillRef>
          <a:effectRef idx="0">
            <a:scrgbClr r="0" g="0" b="0"/>
          </a:effectRef>
          <a:fontRef idx="minor">
            <a:schemeClr val="accent1"/>
          </a:fontRef>
        </dgm:style>
      </dgm:prSet>
      <dgm:spPr>
        <a:noFill/>
        <a:ln w="9525" cap="flat" cmpd="sng" algn="ctr">
          <a:solidFill>
            <a:schemeClr val="accent1"/>
          </a:solidFill>
          <a:prstDash val="solid"/>
          <a:round/>
          <a:headEnd type="none" w="med" len="med"/>
          <a:tailEnd type="none" w="med" len="med"/>
        </a:ln>
      </dgm:spPr>
      <dgm:t>
        <a:bodyPr/>
        <a:lstStyle/>
        <a:p>
          <a:r>
            <a:rPr lang="en-US"/>
            <a:t>Final report &amp; presentation.</a:t>
          </a:r>
          <a:endParaRPr lang="en-US" dirty="0"/>
        </a:p>
      </dgm:t>
    </dgm:pt>
    <dgm:pt modelId="{60FBDDC6-573C-49AD-89DE-7AD2761DD935}" type="parTrans" cxnId="{5A0F2BE4-EE56-4E60-95BA-0E058E78A413}">
      <dgm:prSet/>
      <dgm:spPr/>
      <dgm:t>
        <a:bodyPr/>
        <a:lstStyle/>
        <a:p>
          <a:endParaRPr lang="en-US"/>
        </a:p>
      </dgm:t>
    </dgm:pt>
    <dgm:pt modelId="{AB8C76C0-128F-4427-A45E-54366D738268}" type="sibTrans" cxnId="{5A0F2BE4-EE56-4E60-95BA-0E058E78A413}">
      <dgm:prSet/>
      <dgm:spPr/>
      <dgm:t>
        <a:bodyPr/>
        <a:lstStyle/>
        <a:p>
          <a:endParaRPr lang="en-US"/>
        </a:p>
      </dgm:t>
    </dgm:pt>
    <dgm:pt modelId="{FE83D266-FDB5-405F-8D58-FC4700282552}" type="pres">
      <dgm:prSet presAssocID="{E3475ED2-F7B5-47BF-8F7E-C229FE236FED}" presName="root" presStyleCnt="0">
        <dgm:presLayoutVars>
          <dgm:chMax/>
          <dgm:chPref/>
          <dgm:animLvl val="lvl"/>
        </dgm:presLayoutVars>
      </dgm:prSet>
      <dgm:spPr/>
    </dgm:pt>
    <dgm:pt modelId="{1AAB987F-2BAE-4F97-ADFB-98A639816F82}" type="pres">
      <dgm:prSet presAssocID="{E3475ED2-F7B5-47BF-8F7E-C229FE236FED}" presName="divider" presStyleLbl="node1" presStyleIdx="0" presStyleCnt="1"/>
      <dgm:spPr/>
    </dgm:pt>
    <dgm:pt modelId="{FF3F3D46-C4B4-4C00-94F4-80FB4FEE8D7D}" type="pres">
      <dgm:prSet presAssocID="{E3475ED2-F7B5-47BF-8F7E-C229FE236FED}" presName="nodes" presStyleCnt="0">
        <dgm:presLayoutVars>
          <dgm:chMax/>
          <dgm:chPref/>
          <dgm:animLvl val="lvl"/>
        </dgm:presLayoutVars>
      </dgm:prSet>
      <dgm:spPr/>
    </dgm:pt>
    <dgm:pt modelId="{D400EB2F-D792-457F-89DE-A27DD24C7679}" type="pres">
      <dgm:prSet presAssocID="{0B609767-D90A-4E4D-8D8E-E131C1E140EB}" presName="composite" presStyleCnt="0"/>
      <dgm:spPr/>
    </dgm:pt>
    <dgm:pt modelId="{CD5B590E-381C-435D-959E-05C5571C6DF3}" type="pres">
      <dgm:prSet presAssocID="{0B609767-D90A-4E4D-8D8E-E131C1E140EB}" presName="L1TextContainer" presStyleLbl="revTx" presStyleIdx="0" presStyleCnt="5">
        <dgm:presLayoutVars>
          <dgm:chMax val="1"/>
          <dgm:chPref val="1"/>
          <dgm:bulletEnabled val="1"/>
        </dgm:presLayoutVars>
      </dgm:prSet>
      <dgm:spPr/>
    </dgm:pt>
    <dgm:pt modelId="{FF33EF9F-EF5E-45F7-BC3A-4034172CB824}" type="pres">
      <dgm:prSet presAssocID="{0B609767-D90A-4E4D-8D8E-E131C1E140EB}" presName="L2TextContainerWrapper" presStyleCnt="0">
        <dgm:presLayoutVars>
          <dgm:chMax val="0"/>
          <dgm:chPref val="0"/>
          <dgm:bulletEnabled val="1"/>
        </dgm:presLayoutVars>
      </dgm:prSet>
      <dgm:spPr/>
    </dgm:pt>
    <dgm:pt modelId="{6E0CCB09-3826-4DDA-8E6F-CFA8DD4560CC}" type="pres">
      <dgm:prSet presAssocID="{0B609767-D90A-4E4D-8D8E-E131C1E140EB}" presName="L2TextContainer" presStyleLbl="bgAccFollowNode1" presStyleIdx="0" presStyleCnt="5" custScaleX="113969"/>
      <dgm:spPr/>
    </dgm:pt>
    <dgm:pt modelId="{38D40C0B-A2C5-443A-B083-E009E1CE5853}" type="pres">
      <dgm:prSet presAssocID="{0B609767-D90A-4E4D-8D8E-E131C1E140EB}" presName="FlexibleEmptyPlaceHolder" presStyleCnt="0"/>
      <dgm:spPr/>
    </dgm:pt>
    <dgm:pt modelId="{3D034D14-8870-46BE-9809-56CFBB3BDE85}" type="pres">
      <dgm:prSet presAssocID="{0B609767-D90A-4E4D-8D8E-E131C1E140EB}" presName="ConnectLine" presStyleLbl="alignNode1" presStyleIdx="0" presStyleCnt="5"/>
      <dgm:spPr>
        <a:solidFill>
          <a:schemeClr val="accent1">
            <a:alpha val="90000"/>
            <a:hueOff val="0"/>
            <a:satOff val="0"/>
            <a:lumOff val="0"/>
            <a:alphaOff val="0"/>
          </a:schemeClr>
        </a:solidFill>
        <a:ln w="6350" cap="flat" cmpd="sng" algn="ctr">
          <a:solidFill>
            <a:schemeClr val="accent1">
              <a:alpha val="90000"/>
              <a:hueOff val="0"/>
              <a:satOff val="0"/>
              <a:lumOff val="0"/>
              <a:alphaOff val="0"/>
            </a:schemeClr>
          </a:solidFill>
          <a:prstDash val="dash"/>
        </a:ln>
        <a:effectLst/>
      </dgm:spPr>
    </dgm:pt>
    <dgm:pt modelId="{77422F40-FA27-45D9-A8FD-E5CE71AF1D03}" type="pres">
      <dgm:prSet presAssocID="{0B609767-D90A-4E4D-8D8E-E131C1E140EB}" presName="ConnectorPoint" presStyleLbl="fgAcc1" presStyleIdx="0" presStyleCnt="5"/>
      <dgm:spPr>
        <a:solidFill>
          <a:schemeClr val="lt1">
            <a:alpha val="90000"/>
            <a:hueOff val="0"/>
            <a:satOff val="0"/>
            <a:lumOff val="0"/>
            <a:alphaOff val="0"/>
          </a:schemeClr>
        </a:solidFill>
        <a:ln w="25400" cap="flat" cmpd="sng" algn="ctr">
          <a:noFill/>
          <a:prstDash val="solid"/>
        </a:ln>
        <a:effectLst/>
      </dgm:spPr>
    </dgm:pt>
    <dgm:pt modelId="{0E865689-1F59-4B88-AA76-FD50262F34A9}" type="pres">
      <dgm:prSet presAssocID="{0B609767-D90A-4E4D-8D8E-E131C1E140EB}" presName="EmptyPlaceHolder" presStyleCnt="0"/>
      <dgm:spPr/>
    </dgm:pt>
    <dgm:pt modelId="{DF26E0D3-E95E-4370-91F5-882BBAB5AD94}" type="pres">
      <dgm:prSet presAssocID="{DFCC0FC4-3DF0-469F-BDB5-1999744FDB92}" presName="spaceBetweenRectangles" presStyleCnt="0"/>
      <dgm:spPr/>
    </dgm:pt>
    <dgm:pt modelId="{50670D69-917E-432C-9717-4681371A5249}" type="pres">
      <dgm:prSet presAssocID="{943CE71A-EABD-48D3-9D31-5D28D714F7FB}" presName="composite" presStyleCnt="0"/>
      <dgm:spPr/>
    </dgm:pt>
    <dgm:pt modelId="{8DBBCB1D-D4A6-42A9-ADC6-20637E437364}" type="pres">
      <dgm:prSet presAssocID="{943CE71A-EABD-48D3-9D31-5D28D714F7FB}" presName="L1TextContainer" presStyleLbl="revTx" presStyleIdx="1" presStyleCnt="5">
        <dgm:presLayoutVars>
          <dgm:chMax val="1"/>
          <dgm:chPref val="1"/>
          <dgm:bulletEnabled val="1"/>
        </dgm:presLayoutVars>
      </dgm:prSet>
      <dgm:spPr/>
    </dgm:pt>
    <dgm:pt modelId="{04BEA7A4-33CF-47F1-81AE-117E207974D5}" type="pres">
      <dgm:prSet presAssocID="{943CE71A-EABD-48D3-9D31-5D28D714F7FB}" presName="L2TextContainerWrapper" presStyleCnt="0">
        <dgm:presLayoutVars>
          <dgm:chMax val="0"/>
          <dgm:chPref val="0"/>
          <dgm:bulletEnabled val="1"/>
        </dgm:presLayoutVars>
      </dgm:prSet>
      <dgm:spPr/>
    </dgm:pt>
    <dgm:pt modelId="{C3A24479-EB7D-4FC4-8473-4124803BBB1B}" type="pres">
      <dgm:prSet presAssocID="{943CE71A-EABD-48D3-9D31-5D28D714F7FB}" presName="L2TextContainer" presStyleLbl="bgAccFollowNode1" presStyleIdx="1" presStyleCnt="5"/>
      <dgm:spPr/>
    </dgm:pt>
    <dgm:pt modelId="{E2726ED5-C836-4468-9226-7EC26C01BA66}" type="pres">
      <dgm:prSet presAssocID="{943CE71A-EABD-48D3-9D31-5D28D714F7FB}" presName="FlexibleEmptyPlaceHolder" presStyleCnt="0"/>
      <dgm:spPr/>
    </dgm:pt>
    <dgm:pt modelId="{00552D49-11A3-40AD-93DF-B5C2BA783CB5}" type="pres">
      <dgm:prSet presAssocID="{943CE71A-EABD-48D3-9D31-5D28D714F7FB}" presName="ConnectLine" presStyleLbl="alignNode1" presStyleIdx="1" presStyleCnt="5"/>
      <dgm:spPr>
        <a:solidFill>
          <a:schemeClr val="accent1">
            <a:alpha val="90000"/>
            <a:hueOff val="0"/>
            <a:satOff val="0"/>
            <a:lumOff val="0"/>
            <a:alphaOff val="-10000"/>
          </a:schemeClr>
        </a:solidFill>
        <a:ln w="6350" cap="flat" cmpd="sng" algn="ctr">
          <a:solidFill>
            <a:schemeClr val="accent1">
              <a:alpha val="90000"/>
              <a:hueOff val="0"/>
              <a:satOff val="0"/>
              <a:lumOff val="0"/>
              <a:alphaOff val="-10000"/>
            </a:schemeClr>
          </a:solidFill>
          <a:prstDash val="dash"/>
        </a:ln>
        <a:effectLst/>
      </dgm:spPr>
    </dgm:pt>
    <dgm:pt modelId="{E603989C-DE55-4F25-98DD-7FE054477CA1}" type="pres">
      <dgm:prSet presAssocID="{943CE71A-EABD-48D3-9D31-5D28D714F7FB}" presName="ConnectorPoint" presStyleLbl="fgAcc1" presStyleIdx="1" presStyleCnt="5"/>
      <dgm:spPr>
        <a:solidFill>
          <a:schemeClr val="lt1">
            <a:alpha val="90000"/>
            <a:hueOff val="0"/>
            <a:satOff val="0"/>
            <a:lumOff val="0"/>
            <a:alphaOff val="0"/>
          </a:schemeClr>
        </a:solidFill>
        <a:ln w="25400" cap="flat" cmpd="sng" algn="ctr">
          <a:noFill/>
          <a:prstDash val="solid"/>
        </a:ln>
        <a:effectLst/>
      </dgm:spPr>
    </dgm:pt>
    <dgm:pt modelId="{BE745F28-A7AF-4A7F-A401-55A78E027BBB}" type="pres">
      <dgm:prSet presAssocID="{943CE71A-EABD-48D3-9D31-5D28D714F7FB}" presName="EmptyPlaceHolder" presStyleCnt="0"/>
      <dgm:spPr/>
    </dgm:pt>
    <dgm:pt modelId="{6CA79516-BF67-48E0-B456-5EC703291FAD}" type="pres">
      <dgm:prSet presAssocID="{03AA6142-B344-4CBB-AB04-2BE5E86F16D9}" presName="spaceBetweenRectangles" presStyleCnt="0"/>
      <dgm:spPr/>
    </dgm:pt>
    <dgm:pt modelId="{27F2427B-52A7-4CD9-AE8F-BE682E2C8336}" type="pres">
      <dgm:prSet presAssocID="{45F3DA54-9CD6-46AF-8D08-AA97407F5034}" presName="composite" presStyleCnt="0"/>
      <dgm:spPr/>
    </dgm:pt>
    <dgm:pt modelId="{D15D1360-D368-49E2-81B9-3D424E2A7836}" type="pres">
      <dgm:prSet presAssocID="{45F3DA54-9CD6-46AF-8D08-AA97407F5034}" presName="L1TextContainer" presStyleLbl="revTx" presStyleIdx="2" presStyleCnt="5">
        <dgm:presLayoutVars>
          <dgm:chMax val="1"/>
          <dgm:chPref val="1"/>
          <dgm:bulletEnabled val="1"/>
        </dgm:presLayoutVars>
      </dgm:prSet>
      <dgm:spPr/>
    </dgm:pt>
    <dgm:pt modelId="{4FCCB2EA-8655-4E10-817D-06C4BB52155C}" type="pres">
      <dgm:prSet presAssocID="{45F3DA54-9CD6-46AF-8D08-AA97407F5034}" presName="L2TextContainerWrapper" presStyleCnt="0">
        <dgm:presLayoutVars>
          <dgm:chMax val="0"/>
          <dgm:chPref val="0"/>
          <dgm:bulletEnabled val="1"/>
        </dgm:presLayoutVars>
      </dgm:prSet>
      <dgm:spPr/>
    </dgm:pt>
    <dgm:pt modelId="{17D23321-2CF0-4B5F-A361-6D234B40503B}" type="pres">
      <dgm:prSet presAssocID="{45F3DA54-9CD6-46AF-8D08-AA97407F5034}" presName="L2TextContainer" presStyleLbl="bgAccFollowNode1" presStyleIdx="2" presStyleCnt="5"/>
      <dgm:spPr/>
    </dgm:pt>
    <dgm:pt modelId="{633B062D-E25E-4FC3-8376-B668390A1F80}" type="pres">
      <dgm:prSet presAssocID="{45F3DA54-9CD6-46AF-8D08-AA97407F5034}" presName="FlexibleEmptyPlaceHolder" presStyleCnt="0"/>
      <dgm:spPr/>
    </dgm:pt>
    <dgm:pt modelId="{56B85D3B-24C9-47C6-A5B5-92F12EE5AD0B}" type="pres">
      <dgm:prSet presAssocID="{45F3DA54-9CD6-46AF-8D08-AA97407F5034}" presName="ConnectLine" presStyleLbl="alignNode1" presStyleIdx="2" presStyleCnt="5"/>
      <dgm:spPr>
        <a:solidFill>
          <a:schemeClr val="accent1">
            <a:alpha val="90000"/>
            <a:hueOff val="0"/>
            <a:satOff val="0"/>
            <a:lumOff val="0"/>
            <a:alphaOff val="-20000"/>
          </a:schemeClr>
        </a:solidFill>
        <a:ln w="6350" cap="flat" cmpd="sng" algn="ctr">
          <a:solidFill>
            <a:schemeClr val="accent1">
              <a:alpha val="90000"/>
              <a:hueOff val="0"/>
              <a:satOff val="0"/>
              <a:lumOff val="0"/>
              <a:alphaOff val="-20000"/>
            </a:schemeClr>
          </a:solidFill>
          <a:prstDash val="dash"/>
        </a:ln>
        <a:effectLst/>
      </dgm:spPr>
    </dgm:pt>
    <dgm:pt modelId="{538B7ADF-65A7-446A-BF0F-743FA819C626}" type="pres">
      <dgm:prSet presAssocID="{45F3DA54-9CD6-46AF-8D08-AA97407F5034}" presName="ConnectorPoint" presStyleLbl="fgAcc1" presStyleIdx="2" presStyleCnt="5"/>
      <dgm:spPr>
        <a:solidFill>
          <a:schemeClr val="lt1">
            <a:alpha val="90000"/>
            <a:hueOff val="0"/>
            <a:satOff val="0"/>
            <a:lumOff val="0"/>
            <a:alphaOff val="0"/>
          </a:schemeClr>
        </a:solidFill>
        <a:ln w="25400" cap="flat" cmpd="sng" algn="ctr">
          <a:noFill/>
          <a:prstDash val="solid"/>
        </a:ln>
        <a:effectLst/>
      </dgm:spPr>
    </dgm:pt>
    <dgm:pt modelId="{51819FE2-123C-4C9A-A473-9E5E35C70BAE}" type="pres">
      <dgm:prSet presAssocID="{45F3DA54-9CD6-46AF-8D08-AA97407F5034}" presName="EmptyPlaceHolder" presStyleCnt="0"/>
      <dgm:spPr/>
    </dgm:pt>
    <dgm:pt modelId="{0D168BB9-77F6-4333-BD89-A8A0A6DD7200}" type="pres">
      <dgm:prSet presAssocID="{FDE097A1-AB6B-4FC9-B54A-20260DC43D61}" presName="spaceBetweenRectangles" presStyleCnt="0"/>
      <dgm:spPr/>
    </dgm:pt>
    <dgm:pt modelId="{C33C8510-6F36-4C8B-8661-3B0666BE2E4E}" type="pres">
      <dgm:prSet presAssocID="{A9F232E5-47F1-4C60-98A5-1A7553D04F71}" presName="composite" presStyleCnt="0"/>
      <dgm:spPr/>
    </dgm:pt>
    <dgm:pt modelId="{4C8F12FB-1DBD-4FF4-A0B2-C0E78DDFB92D}" type="pres">
      <dgm:prSet presAssocID="{A9F232E5-47F1-4C60-98A5-1A7553D04F71}" presName="L1TextContainer" presStyleLbl="revTx" presStyleIdx="3" presStyleCnt="5">
        <dgm:presLayoutVars>
          <dgm:chMax val="1"/>
          <dgm:chPref val="1"/>
          <dgm:bulletEnabled val="1"/>
        </dgm:presLayoutVars>
      </dgm:prSet>
      <dgm:spPr/>
    </dgm:pt>
    <dgm:pt modelId="{D929F181-908C-43BC-BF16-C01C350D1337}" type="pres">
      <dgm:prSet presAssocID="{A9F232E5-47F1-4C60-98A5-1A7553D04F71}" presName="L2TextContainerWrapper" presStyleCnt="0">
        <dgm:presLayoutVars>
          <dgm:chMax val="0"/>
          <dgm:chPref val="0"/>
          <dgm:bulletEnabled val="1"/>
        </dgm:presLayoutVars>
      </dgm:prSet>
      <dgm:spPr/>
    </dgm:pt>
    <dgm:pt modelId="{CDC15B08-54A5-46CE-8CFA-8EB1E49EBF2D}" type="pres">
      <dgm:prSet presAssocID="{A9F232E5-47F1-4C60-98A5-1A7553D04F71}" presName="L2TextContainer" presStyleLbl="bgAccFollowNode1" presStyleIdx="3" presStyleCnt="5"/>
      <dgm:spPr/>
    </dgm:pt>
    <dgm:pt modelId="{50C3CC26-01ED-4591-8928-21B910CBCB50}" type="pres">
      <dgm:prSet presAssocID="{A9F232E5-47F1-4C60-98A5-1A7553D04F71}" presName="FlexibleEmptyPlaceHolder" presStyleCnt="0"/>
      <dgm:spPr/>
    </dgm:pt>
    <dgm:pt modelId="{1F0109F1-FAE2-4547-B09B-70F8D0D9F4B9}" type="pres">
      <dgm:prSet presAssocID="{A9F232E5-47F1-4C60-98A5-1A7553D04F71}" presName="ConnectLine" presStyleLbl="alignNode1" presStyleIdx="3" presStyleCnt="5"/>
      <dgm:spPr>
        <a:solidFill>
          <a:schemeClr val="accent1">
            <a:alpha val="90000"/>
            <a:hueOff val="0"/>
            <a:satOff val="0"/>
            <a:lumOff val="0"/>
            <a:alphaOff val="-30000"/>
          </a:schemeClr>
        </a:solidFill>
        <a:ln w="6350" cap="flat" cmpd="sng" algn="ctr">
          <a:solidFill>
            <a:schemeClr val="accent1">
              <a:alpha val="90000"/>
              <a:hueOff val="0"/>
              <a:satOff val="0"/>
              <a:lumOff val="0"/>
              <a:alphaOff val="-30000"/>
            </a:schemeClr>
          </a:solidFill>
          <a:prstDash val="dash"/>
        </a:ln>
        <a:effectLst/>
      </dgm:spPr>
    </dgm:pt>
    <dgm:pt modelId="{BCCAB910-C1ED-4020-9B45-E167EF19DF9C}" type="pres">
      <dgm:prSet presAssocID="{A9F232E5-47F1-4C60-98A5-1A7553D04F71}" presName="ConnectorPoint" presStyleLbl="fgAcc1" presStyleIdx="3" presStyleCnt="5"/>
      <dgm:spPr>
        <a:solidFill>
          <a:schemeClr val="lt1">
            <a:alpha val="90000"/>
            <a:hueOff val="0"/>
            <a:satOff val="0"/>
            <a:lumOff val="0"/>
            <a:alphaOff val="0"/>
          </a:schemeClr>
        </a:solidFill>
        <a:ln w="25400" cap="flat" cmpd="sng" algn="ctr">
          <a:noFill/>
          <a:prstDash val="solid"/>
        </a:ln>
        <a:effectLst/>
      </dgm:spPr>
    </dgm:pt>
    <dgm:pt modelId="{641965E2-9685-4BD1-A86D-42E8D0DE50A6}" type="pres">
      <dgm:prSet presAssocID="{A9F232E5-47F1-4C60-98A5-1A7553D04F71}" presName="EmptyPlaceHolder" presStyleCnt="0"/>
      <dgm:spPr/>
    </dgm:pt>
    <dgm:pt modelId="{4EBADEBA-67D3-4DDF-A6E8-66C532A50E19}" type="pres">
      <dgm:prSet presAssocID="{15E0EE01-2318-4E68-9E71-F96A2B08BF5C}" presName="spaceBetweenRectangles" presStyleCnt="0"/>
      <dgm:spPr/>
    </dgm:pt>
    <dgm:pt modelId="{F69B5D4B-A900-4ED7-8A08-46F0205E08C2}" type="pres">
      <dgm:prSet presAssocID="{5168E4C3-92E2-4DCD-91BC-AF54583A6E42}" presName="composite" presStyleCnt="0"/>
      <dgm:spPr/>
    </dgm:pt>
    <dgm:pt modelId="{02FDEE4E-2AB8-4AAC-AB7A-B489920C619A}" type="pres">
      <dgm:prSet presAssocID="{5168E4C3-92E2-4DCD-91BC-AF54583A6E42}" presName="L1TextContainer" presStyleLbl="revTx" presStyleIdx="4" presStyleCnt="5">
        <dgm:presLayoutVars>
          <dgm:chMax val="1"/>
          <dgm:chPref val="1"/>
          <dgm:bulletEnabled val="1"/>
        </dgm:presLayoutVars>
      </dgm:prSet>
      <dgm:spPr/>
    </dgm:pt>
    <dgm:pt modelId="{DE899002-1467-405C-AF39-D6EAE6892B2D}" type="pres">
      <dgm:prSet presAssocID="{5168E4C3-92E2-4DCD-91BC-AF54583A6E42}" presName="L2TextContainerWrapper" presStyleCnt="0">
        <dgm:presLayoutVars>
          <dgm:chMax val="0"/>
          <dgm:chPref val="0"/>
          <dgm:bulletEnabled val="1"/>
        </dgm:presLayoutVars>
      </dgm:prSet>
      <dgm:spPr/>
    </dgm:pt>
    <dgm:pt modelId="{346FFEA0-C32C-4A0B-9AA7-F9FEF58C0682}" type="pres">
      <dgm:prSet presAssocID="{5168E4C3-92E2-4DCD-91BC-AF54583A6E42}" presName="L2TextContainer" presStyleLbl="bgAccFollowNode1" presStyleIdx="4" presStyleCnt="5" custScaleX="113637"/>
      <dgm:spPr/>
    </dgm:pt>
    <dgm:pt modelId="{7AA5429E-3137-43FB-A45C-9FCF55ADE337}" type="pres">
      <dgm:prSet presAssocID="{5168E4C3-92E2-4DCD-91BC-AF54583A6E42}" presName="FlexibleEmptyPlaceHolder" presStyleCnt="0"/>
      <dgm:spPr/>
    </dgm:pt>
    <dgm:pt modelId="{C992034B-B206-4A38-9934-D68DEEFD518F}" type="pres">
      <dgm:prSet presAssocID="{5168E4C3-92E2-4DCD-91BC-AF54583A6E42}" presName="ConnectLine" presStyleLbl="alignNode1" presStyleIdx="4" presStyleCnt="5"/>
      <dgm:spPr>
        <a:solidFill>
          <a:schemeClr val="accent1">
            <a:alpha val="90000"/>
            <a:hueOff val="0"/>
            <a:satOff val="0"/>
            <a:lumOff val="0"/>
            <a:alphaOff val="-40000"/>
          </a:schemeClr>
        </a:solidFill>
        <a:ln w="6350" cap="flat" cmpd="sng" algn="ctr">
          <a:solidFill>
            <a:schemeClr val="accent1">
              <a:alpha val="90000"/>
              <a:hueOff val="0"/>
              <a:satOff val="0"/>
              <a:lumOff val="0"/>
              <a:alphaOff val="-40000"/>
            </a:schemeClr>
          </a:solidFill>
          <a:prstDash val="dash"/>
        </a:ln>
        <a:effectLst/>
      </dgm:spPr>
    </dgm:pt>
    <dgm:pt modelId="{67F2E5A9-31ED-442F-93BF-0C47EAF778B4}" type="pres">
      <dgm:prSet presAssocID="{5168E4C3-92E2-4DCD-91BC-AF54583A6E42}" presName="ConnectorPoint" presStyleLbl="fgAcc1" presStyleIdx="4" presStyleCnt="5"/>
      <dgm:spPr>
        <a:solidFill>
          <a:schemeClr val="lt1">
            <a:alpha val="90000"/>
            <a:hueOff val="0"/>
            <a:satOff val="0"/>
            <a:lumOff val="0"/>
            <a:alphaOff val="0"/>
          </a:schemeClr>
        </a:solidFill>
        <a:ln w="25400" cap="flat" cmpd="sng" algn="ctr">
          <a:noFill/>
          <a:prstDash val="solid"/>
        </a:ln>
        <a:effectLst/>
      </dgm:spPr>
    </dgm:pt>
    <dgm:pt modelId="{0E269EB7-FE87-4898-992D-DFA491CAAC39}" type="pres">
      <dgm:prSet presAssocID="{5168E4C3-92E2-4DCD-91BC-AF54583A6E42}" presName="EmptyPlaceHolder" presStyleCnt="0"/>
      <dgm:spPr/>
    </dgm:pt>
  </dgm:ptLst>
  <dgm:cxnLst>
    <dgm:cxn modelId="{949E6505-F3E0-4BEF-91A1-E35D0775FD2E}" srcId="{E3475ED2-F7B5-47BF-8F7E-C229FE236FED}" destId="{5168E4C3-92E2-4DCD-91BC-AF54583A6E42}" srcOrd="4" destOrd="0" parTransId="{05FFC7FE-97B4-4EC0-B51C-BB7E6F888CF8}" sibTransId="{F25BFCA9-B67B-4961-A6A0-34FD9188D5F1}"/>
    <dgm:cxn modelId="{490E7830-BA81-45A9-B11E-A4EA4EE3EDF3}" srcId="{E3475ED2-F7B5-47BF-8F7E-C229FE236FED}" destId="{45F3DA54-9CD6-46AF-8D08-AA97407F5034}" srcOrd="2" destOrd="0" parTransId="{00161513-DC8C-4BC3-80B1-AB859D9ADCEC}" sibTransId="{FDE097A1-AB6B-4FC9-B54A-20260DC43D61}"/>
    <dgm:cxn modelId="{B650CE3C-D297-4DED-A402-BC595C168BFC}" type="presOf" srcId="{5168E4C3-92E2-4DCD-91BC-AF54583A6E42}" destId="{02FDEE4E-2AB8-4AAC-AB7A-B489920C619A}" srcOrd="0" destOrd="0" presId="urn:microsoft.com/office/officeart/2017/3/layout/HorizontalPathTimeline"/>
    <dgm:cxn modelId="{D711AD61-E7EF-40EE-9386-A1F929A65317}" srcId="{E3475ED2-F7B5-47BF-8F7E-C229FE236FED}" destId="{A9F232E5-47F1-4C60-98A5-1A7553D04F71}" srcOrd="3" destOrd="0" parTransId="{9DF02F7D-0CCA-454F-AFD4-63D209077241}" sibTransId="{15E0EE01-2318-4E68-9E71-F96A2B08BF5C}"/>
    <dgm:cxn modelId="{5E182F6C-F204-4B38-B5DE-296195152EA3}" type="presOf" srcId="{A9F232E5-47F1-4C60-98A5-1A7553D04F71}" destId="{4C8F12FB-1DBD-4FF4-A0B2-C0E78DDFB92D}" srcOrd="0" destOrd="0" presId="urn:microsoft.com/office/officeart/2017/3/layout/HorizontalPathTimeline"/>
    <dgm:cxn modelId="{A5D1B452-79B7-48A8-974B-75F32AC3C48F}" srcId="{E3475ED2-F7B5-47BF-8F7E-C229FE236FED}" destId="{0B609767-D90A-4E4D-8D8E-E131C1E140EB}" srcOrd="0" destOrd="0" parTransId="{C4B93CCA-7C65-4164-A856-99D29D7BE2AB}" sibTransId="{DFCC0FC4-3DF0-469F-BDB5-1999744FDB92}"/>
    <dgm:cxn modelId="{750B7B54-504E-41F4-B352-096BE6F93291}" srcId="{A9F232E5-47F1-4C60-98A5-1A7553D04F71}" destId="{B5C3C6F0-B847-44F4-89B0-DAF571B94B92}" srcOrd="0" destOrd="0" parTransId="{A4315C84-2B99-42E9-BC16-5D9187E95B28}" sibTransId="{7B2422E0-EA49-4C96-B719-6DA9B0775DB2}"/>
    <dgm:cxn modelId="{00A6E98D-CB13-4C4B-A0A1-DF657B55F6D5}" type="presOf" srcId="{A154A501-9310-4135-B224-092C0DD5119E}" destId="{346FFEA0-C32C-4A0B-9AA7-F9FEF58C0682}" srcOrd="0" destOrd="0" presId="urn:microsoft.com/office/officeart/2017/3/layout/HorizontalPathTimeline"/>
    <dgm:cxn modelId="{2DDE7AAD-ECC5-40E3-8B84-F5CEC2EC9D7A}" srcId="{E3475ED2-F7B5-47BF-8F7E-C229FE236FED}" destId="{943CE71A-EABD-48D3-9D31-5D28D714F7FB}" srcOrd="1" destOrd="0" parTransId="{9B509717-3114-49D7-A7F3-F5D1928DB2C1}" sibTransId="{03AA6142-B344-4CBB-AB04-2BE5E86F16D9}"/>
    <dgm:cxn modelId="{C4379DBD-4190-4AB6-BC0F-151613759AFE}" type="presOf" srcId="{0B609767-D90A-4E4D-8D8E-E131C1E140EB}" destId="{CD5B590E-381C-435D-959E-05C5571C6DF3}" srcOrd="0" destOrd="0" presId="urn:microsoft.com/office/officeart/2017/3/layout/HorizontalPathTimeline"/>
    <dgm:cxn modelId="{23DBC6BD-A99C-4FEB-8420-18C6787911A4}" srcId="{0B609767-D90A-4E4D-8D8E-E131C1E140EB}" destId="{1F0BB78A-A2FC-4541-BC7A-75FEDC17B3E2}" srcOrd="0" destOrd="0" parTransId="{1364B1E9-3DFE-4891-8B67-ED2AEE1B44FD}" sibTransId="{29DB830C-00B4-45D5-937F-A20D1DB621CF}"/>
    <dgm:cxn modelId="{C379E6BD-C058-4ED6-B0FE-B6565FF027AB}" type="presOf" srcId="{1F0BB78A-A2FC-4541-BC7A-75FEDC17B3E2}" destId="{6E0CCB09-3826-4DDA-8E6F-CFA8DD4560CC}" srcOrd="0" destOrd="0" presId="urn:microsoft.com/office/officeart/2017/3/layout/HorizontalPathTimeline"/>
    <dgm:cxn modelId="{0CB11DC0-5679-406E-BAC8-4E8A4BEB247A}" type="presOf" srcId="{943CE71A-EABD-48D3-9D31-5D28D714F7FB}" destId="{8DBBCB1D-D4A6-42A9-ADC6-20637E437364}" srcOrd="0" destOrd="0" presId="urn:microsoft.com/office/officeart/2017/3/layout/HorizontalPathTimeline"/>
    <dgm:cxn modelId="{BD5B25CA-EAB8-4FAA-B1DA-ABC8568DE634}" type="presOf" srcId="{814CA5B9-D683-41B1-922E-48B89175F767}" destId="{17D23321-2CF0-4B5F-A361-6D234B40503B}" srcOrd="0" destOrd="0" presId="urn:microsoft.com/office/officeart/2017/3/layout/HorizontalPathTimeline"/>
    <dgm:cxn modelId="{A0DB62D2-A1D2-4AF9-B8FC-425E72140974}" type="presOf" srcId="{B5C3C6F0-B847-44F4-89B0-DAF571B94B92}" destId="{CDC15B08-54A5-46CE-8CFA-8EB1E49EBF2D}" srcOrd="0" destOrd="0" presId="urn:microsoft.com/office/officeart/2017/3/layout/HorizontalPathTimeline"/>
    <dgm:cxn modelId="{34630CD5-9D2F-4733-88DF-B1F91E87C999}" srcId="{45F3DA54-9CD6-46AF-8D08-AA97407F5034}" destId="{814CA5B9-D683-41B1-922E-48B89175F767}" srcOrd="0" destOrd="0" parTransId="{2211B538-35AD-4030-B678-895765FE87E1}" sibTransId="{69EEB640-2B89-4B0A-9A19-B967ADD2765C}"/>
    <dgm:cxn modelId="{986A7CDC-1821-46B3-9A2C-4D1901C27469}" type="presOf" srcId="{061D8EFF-FFD4-40E2-A71C-50DC3FF4C9DD}" destId="{C3A24479-EB7D-4FC4-8473-4124803BBB1B}" srcOrd="0" destOrd="0" presId="urn:microsoft.com/office/officeart/2017/3/layout/HorizontalPathTimeline"/>
    <dgm:cxn modelId="{BE8C2CDF-203E-47B4-8618-CACF1BD5E75A}" type="presOf" srcId="{45F3DA54-9CD6-46AF-8D08-AA97407F5034}" destId="{D15D1360-D368-49E2-81B9-3D424E2A7836}" srcOrd="0" destOrd="0" presId="urn:microsoft.com/office/officeart/2017/3/layout/HorizontalPathTimeline"/>
    <dgm:cxn modelId="{5A0F2BE4-EE56-4E60-95BA-0E058E78A413}" srcId="{5168E4C3-92E2-4DCD-91BC-AF54583A6E42}" destId="{A154A501-9310-4135-B224-092C0DD5119E}" srcOrd="0" destOrd="0" parTransId="{60FBDDC6-573C-49AD-89DE-7AD2761DD935}" sibTransId="{AB8C76C0-128F-4427-A45E-54366D738268}"/>
    <dgm:cxn modelId="{0EC74FF1-FEF5-47AE-A49E-0FCD66F47B4C}" type="presOf" srcId="{E3475ED2-F7B5-47BF-8F7E-C229FE236FED}" destId="{FE83D266-FDB5-405F-8D58-FC4700282552}" srcOrd="0" destOrd="0" presId="urn:microsoft.com/office/officeart/2017/3/layout/HorizontalPathTimeline"/>
    <dgm:cxn modelId="{9DFF2AF6-DBC1-4DCA-8DA4-F672DB2A4F23}" srcId="{943CE71A-EABD-48D3-9D31-5D28D714F7FB}" destId="{061D8EFF-FFD4-40E2-A71C-50DC3FF4C9DD}" srcOrd="0" destOrd="0" parTransId="{9D9C0A0E-A58C-4773-9A8B-5EEF0F817D9A}" sibTransId="{0A9788E4-76BC-48A2-AC2E-D9AFE56CC476}"/>
    <dgm:cxn modelId="{40DB4DE1-755F-4413-ABD2-0A87864086B7}" type="presParOf" srcId="{FE83D266-FDB5-405F-8D58-FC4700282552}" destId="{1AAB987F-2BAE-4F97-ADFB-98A639816F82}" srcOrd="0" destOrd="0" presId="urn:microsoft.com/office/officeart/2017/3/layout/HorizontalPathTimeline"/>
    <dgm:cxn modelId="{C6CD71F5-B78A-4805-A2DA-0FE3DCC60F2E}" type="presParOf" srcId="{FE83D266-FDB5-405F-8D58-FC4700282552}" destId="{FF3F3D46-C4B4-4C00-94F4-80FB4FEE8D7D}" srcOrd="1" destOrd="0" presId="urn:microsoft.com/office/officeart/2017/3/layout/HorizontalPathTimeline"/>
    <dgm:cxn modelId="{E4AC95C1-0072-40AB-B24C-71065025C5ED}" type="presParOf" srcId="{FF3F3D46-C4B4-4C00-94F4-80FB4FEE8D7D}" destId="{D400EB2F-D792-457F-89DE-A27DD24C7679}" srcOrd="0" destOrd="0" presId="urn:microsoft.com/office/officeart/2017/3/layout/HorizontalPathTimeline"/>
    <dgm:cxn modelId="{27F402FA-79AB-4C7A-8DF2-79578921F424}" type="presParOf" srcId="{D400EB2F-D792-457F-89DE-A27DD24C7679}" destId="{CD5B590E-381C-435D-959E-05C5571C6DF3}" srcOrd="0" destOrd="0" presId="urn:microsoft.com/office/officeart/2017/3/layout/HorizontalPathTimeline"/>
    <dgm:cxn modelId="{E7EC5EC4-6585-4675-A9F2-7EFE0CC14C2C}" type="presParOf" srcId="{D400EB2F-D792-457F-89DE-A27DD24C7679}" destId="{FF33EF9F-EF5E-45F7-BC3A-4034172CB824}" srcOrd="1" destOrd="0" presId="urn:microsoft.com/office/officeart/2017/3/layout/HorizontalPathTimeline"/>
    <dgm:cxn modelId="{B62FC75A-F02C-44F6-90C8-297D1DE70E7B}" type="presParOf" srcId="{FF33EF9F-EF5E-45F7-BC3A-4034172CB824}" destId="{6E0CCB09-3826-4DDA-8E6F-CFA8DD4560CC}" srcOrd="0" destOrd="0" presId="urn:microsoft.com/office/officeart/2017/3/layout/HorizontalPathTimeline"/>
    <dgm:cxn modelId="{7EF7B6C0-9042-4FA3-BED4-6AD2CEC027C5}" type="presParOf" srcId="{FF33EF9F-EF5E-45F7-BC3A-4034172CB824}" destId="{38D40C0B-A2C5-443A-B083-E009E1CE5853}" srcOrd="1" destOrd="0" presId="urn:microsoft.com/office/officeart/2017/3/layout/HorizontalPathTimeline"/>
    <dgm:cxn modelId="{1FC91BEA-FD68-44C2-922F-4E0C181D49B7}" type="presParOf" srcId="{D400EB2F-D792-457F-89DE-A27DD24C7679}" destId="{3D034D14-8870-46BE-9809-56CFBB3BDE85}" srcOrd="2" destOrd="0" presId="urn:microsoft.com/office/officeart/2017/3/layout/HorizontalPathTimeline"/>
    <dgm:cxn modelId="{4A4B2098-A785-4F2A-8020-8C95F28A0733}" type="presParOf" srcId="{D400EB2F-D792-457F-89DE-A27DD24C7679}" destId="{77422F40-FA27-45D9-A8FD-E5CE71AF1D03}" srcOrd="3" destOrd="0" presId="urn:microsoft.com/office/officeart/2017/3/layout/HorizontalPathTimeline"/>
    <dgm:cxn modelId="{825BEF74-ADAF-4E52-BCEA-6510EE2D9B59}" type="presParOf" srcId="{D400EB2F-D792-457F-89DE-A27DD24C7679}" destId="{0E865689-1F59-4B88-AA76-FD50262F34A9}" srcOrd="4" destOrd="0" presId="urn:microsoft.com/office/officeart/2017/3/layout/HorizontalPathTimeline"/>
    <dgm:cxn modelId="{9D77CCDC-EA89-4055-AD06-ED02007EAF9B}" type="presParOf" srcId="{FF3F3D46-C4B4-4C00-94F4-80FB4FEE8D7D}" destId="{DF26E0D3-E95E-4370-91F5-882BBAB5AD94}" srcOrd="1" destOrd="0" presId="urn:microsoft.com/office/officeart/2017/3/layout/HorizontalPathTimeline"/>
    <dgm:cxn modelId="{B958A08C-F3B6-4D0B-A5FC-703F75CFB1A7}" type="presParOf" srcId="{FF3F3D46-C4B4-4C00-94F4-80FB4FEE8D7D}" destId="{50670D69-917E-432C-9717-4681371A5249}" srcOrd="2" destOrd="0" presId="urn:microsoft.com/office/officeart/2017/3/layout/HorizontalPathTimeline"/>
    <dgm:cxn modelId="{C5F72B80-356F-422B-915E-EF0D7DBA281A}" type="presParOf" srcId="{50670D69-917E-432C-9717-4681371A5249}" destId="{8DBBCB1D-D4A6-42A9-ADC6-20637E437364}" srcOrd="0" destOrd="0" presId="urn:microsoft.com/office/officeart/2017/3/layout/HorizontalPathTimeline"/>
    <dgm:cxn modelId="{042C9B71-5AAB-43BA-9EFE-CE32D3388132}" type="presParOf" srcId="{50670D69-917E-432C-9717-4681371A5249}" destId="{04BEA7A4-33CF-47F1-81AE-117E207974D5}" srcOrd="1" destOrd="0" presId="urn:microsoft.com/office/officeart/2017/3/layout/HorizontalPathTimeline"/>
    <dgm:cxn modelId="{6DAE5A0D-E1CB-4A1B-B308-0BB3FA77FCFF}" type="presParOf" srcId="{04BEA7A4-33CF-47F1-81AE-117E207974D5}" destId="{C3A24479-EB7D-4FC4-8473-4124803BBB1B}" srcOrd="0" destOrd="0" presId="urn:microsoft.com/office/officeart/2017/3/layout/HorizontalPathTimeline"/>
    <dgm:cxn modelId="{66A9B1BE-8278-4580-9198-A4157FD9CBE3}" type="presParOf" srcId="{04BEA7A4-33CF-47F1-81AE-117E207974D5}" destId="{E2726ED5-C836-4468-9226-7EC26C01BA66}" srcOrd="1" destOrd="0" presId="urn:microsoft.com/office/officeart/2017/3/layout/HorizontalPathTimeline"/>
    <dgm:cxn modelId="{79AB3DB4-938D-42E6-B825-FD7C6BE4D339}" type="presParOf" srcId="{50670D69-917E-432C-9717-4681371A5249}" destId="{00552D49-11A3-40AD-93DF-B5C2BA783CB5}" srcOrd="2" destOrd="0" presId="urn:microsoft.com/office/officeart/2017/3/layout/HorizontalPathTimeline"/>
    <dgm:cxn modelId="{57130293-BDC1-4CE4-B415-EFAD5A593F21}" type="presParOf" srcId="{50670D69-917E-432C-9717-4681371A5249}" destId="{E603989C-DE55-4F25-98DD-7FE054477CA1}" srcOrd="3" destOrd="0" presId="urn:microsoft.com/office/officeart/2017/3/layout/HorizontalPathTimeline"/>
    <dgm:cxn modelId="{0F474435-B5EE-46C7-8F48-4235E2222522}" type="presParOf" srcId="{50670D69-917E-432C-9717-4681371A5249}" destId="{BE745F28-A7AF-4A7F-A401-55A78E027BBB}" srcOrd="4" destOrd="0" presId="urn:microsoft.com/office/officeart/2017/3/layout/HorizontalPathTimeline"/>
    <dgm:cxn modelId="{3024BA3A-DA1E-4904-91AD-D8A0693B9825}" type="presParOf" srcId="{FF3F3D46-C4B4-4C00-94F4-80FB4FEE8D7D}" destId="{6CA79516-BF67-48E0-B456-5EC703291FAD}" srcOrd="3" destOrd="0" presId="urn:microsoft.com/office/officeart/2017/3/layout/HorizontalPathTimeline"/>
    <dgm:cxn modelId="{28FBDF75-0BE7-4647-B32C-C84DC614CF04}" type="presParOf" srcId="{FF3F3D46-C4B4-4C00-94F4-80FB4FEE8D7D}" destId="{27F2427B-52A7-4CD9-AE8F-BE682E2C8336}" srcOrd="4" destOrd="0" presId="urn:microsoft.com/office/officeart/2017/3/layout/HorizontalPathTimeline"/>
    <dgm:cxn modelId="{744E50CA-39AA-447F-8EC3-FC132BD1766A}" type="presParOf" srcId="{27F2427B-52A7-4CD9-AE8F-BE682E2C8336}" destId="{D15D1360-D368-49E2-81B9-3D424E2A7836}" srcOrd="0" destOrd="0" presId="urn:microsoft.com/office/officeart/2017/3/layout/HorizontalPathTimeline"/>
    <dgm:cxn modelId="{2F420C5B-146C-40F6-A876-344CED82BECC}" type="presParOf" srcId="{27F2427B-52A7-4CD9-AE8F-BE682E2C8336}" destId="{4FCCB2EA-8655-4E10-817D-06C4BB52155C}" srcOrd="1" destOrd="0" presId="urn:microsoft.com/office/officeart/2017/3/layout/HorizontalPathTimeline"/>
    <dgm:cxn modelId="{8A2527A7-D55D-4C61-BA15-C8C73906E4D9}" type="presParOf" srcId="{4FCCB2EA-8655-4E10-817D-06C4BB52155C}" destId="{17D23321-2CF0-4B5F-A361-6D234B40503B}" srcOrd="0" destOrd="0" presId="urn:microsoft.com/office/officeart/2017/3/layout/HorizontalPathTimeline"/>
    <dgm:cxn modelId="{FF515D2B-5498-4664-96A0-8DE50E53D19A}" type="presParOf" srcId="{4FCCB2EA-8655-4E10-817D-06C4BB52155C}" destId="{633B062D-E25E-4FC3-8376-B668390A1F80}" srcOrd="1" destOrd="0" presId="urn:microsoft.com/office/officeart/2017/3/layout/HorizontalPathTimeline"/>
    <dgm:cxn modelId="{75803F6D-1B08-42E2-AE03-A6D48E58F076}" type="presParOf" srcId="{27F2427B-52A7-4CD9-AE8F-BE682E2C8336}" destId="{56B85D3B-24C9-47C6-A5B5-92F12EE5AD0B}" srcOrd="2" destOrd="0" presId="urn:microsoft.com/office/officeart/2017/3/layout/HorizontalPathTimeline"/>
    <dgm:cxn modelId="{8028C48E-76E8-40F5-853D-C2E1AE85BCC3}" type="presParOf" srcId="{27F2427B-52A7-4CD9-AE8F-BE682E2C8336}" destId="{538B7ADF-65A7-446A-BF0F-743FA819C626}" srcOrd="3" destOrd="0" presId="urn:microsoft.com/office/officeart/2017/3/layout/HorizontalPathTimeline"/>
    <dgm:cxn modelId="{DFCB1D01-8A06-4FF3-A587-1341DD5C0910}" type="presParOf" srcId="{27F2427B-52A7-4CD9-AE8F-BE682E2C8336}" destId="{51819FE2-123C-4C9A-A473-9E5E35C70BAE}" srcOrd="4" destOrd="0" presId="urn:microsoft.com/office/officeart/2017/3/layout/HorizontalPathTimeline"/>
    <dgm:cxn modelId="{0F1AB4B0-C3BF-4934-8A19-E7B3955A9E1E}" type="presParOf" srcId="{FF3F3D46-C4B4-4C00-94F4-80FB4FEE8D7D}" destId="{0D168BB9-77F6-4333-BD89-A8A0A6DD7200}" srcOrd="5" destOrd="0" presId="urn:microsoft.com/office/officeart/2017/3/layout/HorizontalPathTimeline"/>
    <dgm:cxn modelId="{E6E44FEC-D34F-4D89-950D-0827A455B052}" type="presParOf" srcId="{FF3F3D46-C4B4-4C00-94F4-80FB4FEE8D7D}" destId="{C33C8510-6F36-4C8B-8661-3B0666BE2E4E}" srcOrd="6" destOrd="0" presId="urn:microsoft.com/office/officeart/2017/3/layout/HorizontalPathTimeline"/>
    <dgm:cxn modelId="{325A1628-FC09-4175-9B60-2790EF80188E}" type="presParOf" srcId="{C33C8510-6F36-4C8B-8661-3B0666BE2E4E}" destId="{4C8F12FB-1DBD-4FF4-A0B2-C0E78DDFB92D}" srcOrd="0" destOrd="0" presId="urn:microsoft.com/office/officeart/2017/3/layout/HorizontalPathTimeline"/>
    <dgm:cxn modelId="{924AED7D-79BC-4BF2-A3E3-2A8384C1776C}" type="presParOf" srcId="{C33C8510-6F36-4C8B-8661-3B0666BE2E4E}" destId="{D929F181-908C-43BC-BF16-C01C350D1337}" srcOrd="1" destOrd="0" presId="urn:microsoft.com/office/officeart/2017/3/layout/HorizontalPathTimeline"/>
    <dgm:cxn modelId="{8AB6755B-A4F8-45CD-9D69-E922C43A7841}" type="presParOf" srcId="{D929F181-908C-43BC-BF16-C01C350D1337}" destId="{CDC15B08-54A5-46CE-8CFA-8EB1E49EBF2D}" srcOrd="0" destOrd="0" presId="urn:microsoft.com/office/officeart/2017/3/layout/HorizontalPathTimeline"/>
    <dgm:cxn modelId="{0BA58885-573B-467F-AA60-E46AA7C896D8}" type="presParOf" srcId="{D929F181-908C-43BC-BF16-C01C350D1337}" destId="{50C3CC26-01ED-4591-8928-21B910CBCB50}" srcOrd="1" destOrd="0" presId="urn:microsoft.com/office/officeart/2017/3/layout/HorizontalPathTimeline"/>
    <dgm:cxn modelId="{1F6BA83B-0D14-4913-BA07-F7CCF7C48FC3}" type="presParOf" srcId="{C33C8510-6F36-4C8B-8661-3B0666BE2E4E}" destId="{1F0109F1-FAE2-4547-B09B-70F8D0D9F4B9}" srcOrd="2" destOrd="0" presId="urn:microsoft.com/office/officeart/2017/3/layout/HorizontalPathTimeline"/>
    <dgm:cxn modelId="{EAE7AD1F-5481-4791-A258-9C4474E166F5}" type="presParOf" srcId="{C33C8510-6F36-4C8B-8661-3B0666BE2E4E}" destId="{BCCAB910-C1ED-4020-9B45-E167EF19DF9C}" srcOrd="3" destOrd="0" presId="urn:microsoft.com/office/officeart/2017/3/layout/HorizontalPathTimeline"/>
    <dgm:cxn modelId="{1B4376A9-735F-4D6C-BA55-33EE44EC2FB9}" type="presParOf" srcId="{C33C8510-6F36-4C8B-8661-3B0666BE2E4E}" destId="{641965E2-9685-4BD1-A86D-42E8D0DE50A6}" srcOrd="4" destOrd="0" presId="urn:microsoft.com/office/officeart/2017/3/layout/HorizontalPathTimeline"/>
    <dgm:cxn modelId="{175FF696-1FFD-4608-A588-4A2BF6153195}" type="presParOf" srcId="{FF3F3D46-C4B4-4C00-94F4-80FB4FEE8D7D}" destId="{4EBADEBA-67D3-4DDF-A6E8-66C532A50E19}" srcOrd="7" destOrd="0" presId="urn:microsoft.com/office/officeart/2017/3/layout/HorizontalPathTimeline"/>
    <dgm:cxn modelId="{4A47A01F-65AB-4915-80E2-4BA588BF1969}" type="presParOf" srcId="{FF3F3D46-C4B4-4C00-94F4-80FB4FEE8D7D}" destId="{F69B5D4B-A900-4ED7-8A08-46F0205E08C2}" srcOrd="8" destOrd="0" presId="urn:microsoft.com/office/officeart/2017/3/layout/HorizontalPathTimeline"/>
    <dgm:cxn modelId="{04A96C2E-50C4-4D28-B589-2E13C183702B}" type="presParOf" srcId="{F69B5D4B-A900-4ED7-8A08-46F0205E08C2}" destId="{02FDEE4E-2AB8-4AAC-AB7A-B489920C619A}" srcOrd="0" destOrd="0" presId="urn:microsoft.com/office/officeart/2017/3/layout/HorizontalPathTimeline"/>
    <dgm:cxn modelId="{93CEA6DB-6E69-4939-BFA9-FEA8558EBAB1}" type="presParOf" srcId="{F69B5D4B-A900-4ED7-8A08-46F0205E08C2}" destId="{DE899002-1467-405C-AF39-D6EAE6892B2D}" srcOrd="1" destOrd="0" presId="urn:microsoft.com/office/officeart/2017/3/layout/HorizontalPathTimeline"/>
    <dgm:cxn modelId="{086BA906-4A04-49C7-B728-99392106A795}" type="presParOf" srcId="{DE899002-1467-405C-AF39-D6EAE6892B2D}" destId="{346FFEA0-C32C-4A0B-9AA7-F9FEF58C0682}" srcOrd="0" destOrd="0" presId="urn:microsoft.com/office/officeart/2017/3/layout/HorizontalPathTimeline"/>
    <dgm:cxn modelId="{D283CB6D-9DCF-431F-B656-B8F51F67BB76}" type="presParOf" srcId="{DE899002-1467-405C-AF39-D6EAE6892B2D}" destId="{7AA5429E-3137-43FB-A45C-9FCF55ADE337}" srcOrd="1" destOrd="0" presId="urn:microsoft.com/office/officeart/2017/3/layout/HorizontalPathTimeline"/>
    <dgm:cxn modelId="{49A8FEF3-DDDC-4BD2-A831-3E9D6C6A2F39}" type="presParOf" srcId="{F69B5D4B-A900-4ED7-8A08-46F0205E08C2}" destId="{C992034B-B206-4A38-9934-D68DEEFD518F}" srcOrd="2" destOrd="0" presId="urn:microsoft.com/office/officeart/2017/3/layout/HorizontalPathTimeline"/>
    <dgm:cxn modelId="{4AC9A42B-C483-4A63-979A-D31014E2EDCD}" type="presParOf" srcId="{F69B5D4B-A900-4ED7-8A08-46F0205E08C2}" destId="{67F2E5A9-31ED-442F-93BF-0C47EAF778B4}" srcOrd="3" destOrd="0" presId="urn:microsoft.com/office/officeart/2017/3/layout/HorizontalPathTimeline"/>
    <dgm:cxn modelId="{2C2728E0-691E-4962-B800-28176D080811}" type="presParOf" srcId="{F69B5D4B-A900-4ED7-8A08-46F0205E08C2}" destId="{0E269EB7-FE87-4898-992D-DFA491CAAC39}"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B590E-381C-435D-959E-05C5571C6DF3}">
      <dsp:nvSpPr>
        <dsp:cNvPr id="0" name=""/>
        <dsp:cNvSpPr/>
      </dsp:nvSpPr>
      <dsp:spPr>
        <a:xfrm>
          <a:off x="261623" y="1915027"/>
          <a:ext cx="2018930" cy="402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solidFill>
                <a:schemeClr val="tx1"/>
              </a:solidFill>
            </a:rPr>
            <a:t>18 Apr.</a:t>
          </a:r>
        </a:p>
      </dsp:txBody>
      <dsp:txXfrm>
        <a:off x="261623" y="1915027"/>
        <a:ext cx="2018930" cy="402976"/>
      </dsp:txXfrm>
    </dsp:sp>
    <dsp:sp modelId="{1AAB987F-2BAE-4F97-ADFB-98A639816F82}">
      <dsp:nvSpPr>
        <dsp:cNvPr id="0" name=""/>
        <dsp:cNvSpPr/>
      </dsp:nvSpPr>
      <dsp:spPr>
        <a:xfrm>
          <a:off x="0" y="1711756"/>
          <a:ext cx="7589520" cy="142646"/>
        </a:xfrm>
        <a:prstGeom prst="rect">
          <a:avLst/>
        </a:prstGeom>
        <a:solidFill>
          <a:schemeClr val="accent1">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0CCB09-3826-4DDA-8E6F-CFA8DD4560CC}">
      <dsp:nvSpPr>
        <dsp:cNvPr id="0" name=""/>
        <dsp:cNvSpPr/>
      </dsp:nvSpPr>
      <dsp:spPr>
        <a:xfrm>
          <a:off x="5563" y="592484"/>
          <a:ext cx="2531050" cy="513025"/>
        </a:xfrm>
        <a:prstGeom prst="rect">
          <a:avLst/>
        </a:prstGeom>
        <a:noFill/>
        <a:ln w="9525" cap="flat" cmpd="sng" algn="ctr">
          <a:solidFill>
            <a:schemeClr val="accent1"/>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1"/>
        </a:fontRef>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dirty="0"/>
            <a:t>Proposal &amp; literature review.</a:t>
          </a:r>
        </a:p>
      </dsp:txBody>
      <dsp:txXfrm>
        <a:off x="5563" y="592484"/>
        <a:ext cx="2531050" cy="513025"/>
      </dsp:txXfrm>
    </dsp:sp>
    <dsp:sp modelId="{3D034D14-8870-46BE-9809-56CFBB3BDE85}">
      <dsp:nvSpPr>
        <dsp:cNvPr id="0" name=""/>
        <dsp:cNvSpPr/>
      </dsp:nvSpPr>
      <dsp:spPr>
        <a:xfrm>
          <a:off x="1271089" y="1105509"/>
          <a:ext cx="0" cy="606247"/>
        </a:xfrm>
        <a:prstGeom prst="line">
          <a:avLst/>
        </a:prstGeom>
        <a:solidFill>
          <a:schemeClr val="accent1">
            <a:alpha val="90000"/>
            <a:hueOff val="0"/>
            <a:satOff val="0"/>
            <a:lumOff val="0"/>
            <a:alphaOff val="0"/>
          </a:schemeClr>
        </a:solidFill>
        <a:ln w="6350" cap="flat" cmpd="sng" algn="ctr">
          <a:solidFill>
            <a:schemeClr val="accent1">
              <a:alpha val="90000"/>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8DBBCB1D-D4A6-42A9-ADC6-20637E437364}">
      <dsp:nvSpPr>
        <dsp:cNvPr id="0" name=""/>
        <dsp:cNvSpPr/>
      </dsp:nvSpPr>
      <dsp:spPr>
        <a:xfrm>
          <a:off x="1527149" y="1248155"/>
          <a:ext cx="2018930" cy="402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dirty="0">
              <a:solidFill>
                <a:schemeClr val="tx1"/>
              </a:solidFill>
            </a:rPr>
            <a:t>20 Apr.</a:t>
          </a:r>
        </a:p>
      </dsp:txBody>
      <dsp:txXfrm>
        <a:off x="1527149" y="1248155"/>
        <a:ext cx="2018930" cy="402976"/>
      </dsp:txXfrm>
    </dsp:sp>
    <dsp:sp modelId="{C3A24479-EB7D-4FC4-8473-4124803BBB1B}">
      <dsp:nvSpPr>
        <dsp:cNvPr id="0" name=""/>
        <dsp:cNvSpPr/>
      </dsp:nvSpPr>
      <dsp:spPr>
        <a:xfrm>
          <a:off x="1426202" y="2460650"/>
          <a:ext cx="2220823" cy="497479"/>
        </a:xfrm>
        <a:prstGeom prst="rect">
          <a:avLst/>
        </a:prstGeom>
        <a:noFill/>
        <a:ln w="9525" cap="flat" cmpd="sng" algn="ctr">
          <a:solidFill>
            <a:schemeClr val="accent1"/>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1"/>
        </a:fontRef>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Data cleaning &amp; EDA.</a:t>
          </a:r>
        </a:p>
      </dsp:txBody>
      <dsp:txXfrm>
        <a:off x="1426202" y="2460650"/>
        <a:ext cx="2220823" cy="497479"/>
      </dsp:txXfrm>
    </dsp:sp>
    <dsp:sp modelId="{00552D49-11A3-40AD-93DF-B5C2BA783CB5}">
      <dsp:nvSpPr>
        <dsp:cNvPr id="0" name=""/>
        <dsp:cNvSpPr/>
      </dsp:nvSpPr>
      <dsp:spPr>
        <a:xfrm>
          <a:off x="2536614" y="1854403"/>
          <a:ext cx="0" cy="606247"/>
        </a:xfrm>
        <a:prstGeom prst="line">
          <a:avLst/>
        </a:prstGeom>
        <a:solidFill>
          <a:schemeClr val="accent1">
            <a:alpha val="90000"/>
            <a:hueOff val="0"/>
            <a:satOff val="0"/>
            <a:lumOff val="0"/>
            <a:alphaOff val="-10000"/>
          </a:schemeClr>
        </a:solidFill>
        <a:ln w="6350" cap="flat" cmpd="sng" algn="ctr">
          <a:solidFill>
            <a:schemeClr val="accent1">
              <a:alpha val="90000"/>
              <a:hueOff val="0"/>
              <a:satOff val="0"/>
              <a:lumOff val="0"/>
              <a:alphaOff val="-10000"/>
            </a:schemeClr>
          </a:solidFill>
          <a:prstDash val="dash"/>
        </a:ln>
        <a:effectLst/>
      </dsp:spPr>
      <dsp:style>
        <a:lnRef idx="2">
          <a:scrgbClr r="0" g="0" b="0"/>
        </a:lnRef>
        <a:fillRef idx="1">
          <a:scrgbClr r="0" g="0" b="0"/>
        </a:fillRef>
        <a:effectRef idx="0">
          <a:scrgbClr r="0" g="0" b="0"/>
        </a:effectRef>
        <a:fontRef idx="minor">
          <a:schemeClr val="lt1"/>
        </a:fontRef>
      </dsp:style>
    </dsp:sp>
    <dsp:sp modelId="{77422F40-FA27-45D9-A8FD-E5CE71AF1D03}">
      <dsp:nvSpPr>
        <dsp:cNvPr id="0" name=""/>
        <dsp:cNvSpPr/>
      </dsp:nvSpPr>
      <dsp:spPr>
        <a:xfrm>
          <a:off x="1226512" y="1738502"/>
          <a:ext cx="89154" cy="89154"/>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E603989C-DE55-4F25-98DD-7FE054477CA1}">
      <dsp:nvSpPr>
        <dsp:cNvPr id="0" name=""/>
        <dsp:cNvSpPr/>
      </dsp:nvSpPr>
      <dsp:spPr>
        <a:xfrm>
          <a:off x="2492037" y="1738502"/>
          <a:ext cx="89154" cy="89154"/>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D15D1360-D368-49E2-81B9-3D424E2A7836}">
      <dsp:nvSpPr>
        <dsp:cNvPr id="0" name=""/>
        <dsp:cNvSpPr/>
      </dsp:nvSpPr>
      <dsp:spPr>
        <a:xfrm>
          <a:off x="2788981" y="1915027"/>
          <a:ext cx="2018930" cy="402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solidFill>
                <a:schemeClr val="tx1"/>
              </a:solidFill>
            </a:rPr>
            <a:t>23 Apr.</a:t>
          </a:r>
        </a:p>
      </dsp:txBody>
      <dsp:txXfrm>
        <a:off x="2788981" y="1915027"/>
        <a:ext cx="2018930" cy="402976"/>
      </dsp:txXfrm>
    </dsp:sp>
    <dsp:sp modelId="{17D23321-2CF0-4B5F-A361-6D234B40503B}">
      <dsp:nvSpPr>
        <dsp:cNvPr id="0" name=""/>
        <dsp:cNvSpPr/>
      </dsp:nvSpPr>
      <dsp:spPr>
        <a:xfrm>
          <a:off x="2688034" y="608030"/>
          <a:ext cx="2220823" cy="497479"/>
        </a:xfrm>
        <a:prstGeom prst="rect">
          <a:avLst/>
        </a:prstGeom>
        <a:noFill/>
        <a:ln w="9525" cap="flat" cmpd="sng" algn="ctr">
          <a:solidFill>
            <a:schemeClr val="accent1"/>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1"/>
        </a:fontRef>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Train RF, XGBoost, SVM.</a:t>
          </a:r>
          <a:endParaRPr lang="en-US" sz="1500" kern="1200" dirty="0"/>
        </a:p>
      </dsp:txBody>
      <dsp:txXfrm>
        <a:off x="2688034" y="608030"/>
        <a:ext cx="2220823" cy="497479"/>
      </dsp:txXfrm>
    </dsp:sp>
    <dsp:sp modelId="{56B85D3B-24C9-47C6-A5B5-92F12EE5AD0B}">
      <dsp:nvSpPr>
        <dsp:cNvPr id="0" name=""/>
        <dsp:cNvSpPr/>
      </dsp:nvSpPr>
      <dsp:spPr>
        <a:xfrm>
          <a:off x="3798446" y="1105509"/>
          <a:ext cx="0" cy="606247"/>
        </a:xfrm>
        <a:prstGeom prst="line">
          <a:avLst/>
        </a:prstGeom>
        <a:solidFill>
          <a:schemeClr val="accent1">
            <a:alpha val="90000"/>
            <a:hueOff val="0"/>
            <a:satOff val="0"/>
            <a:lumOff val="0"/>
            <a:alphaOff val="-20000"/>
          </a:schemeClr>
        </a:solidFill>
        <a:ln w="6350" cap="flat" cmpd="sng" algn="ctr">
          <a:solidFill>
            <a:schemeClr val="accent1">
              <a:alpha val="90000"/>
              <a:hueOff val="0"/>
              <a:satOff val="0"/>
              <a:lumOff val="0"/>
              <a:alphaOff val="-20000"/>
            </a:schemeClr>
          </a:solidFill>
          <a:prstDash val="dash"/>
        </a:ln>
        <a:effectLst/>
      </dsp:spPr>
      <dsp:style>
        <a:lnRef idx="2">
          <a:scrgbClr r="0" g="0" b="0"/>
        </a:lnRef>
        <a:fillRef idx="1">
          <a:scrgbClr r="0" g="0" b="0"/>
        </a:fillRef>
        <a:effectRef idx="0">
          <a:scrgbClr r="0" g="0" b="0"/>
        </a:effectRef>
        <a:fontRef idx="minor">
          <a:schemeClr val="lt1"/>
        </a:fontRef>
      </dsp:style>
    </dsp:sp>
    <dsp:sp modelId="{4C8F12FB-1DBD-4FF4-A0B2-C0E78DDFB92D}">
      <dsp:nvSpPr>
        <dsp:cNvPr id="0" name=""/>
        <dsp:cNvSpPr/>
      </dsp:nvSpPr>
      <dsp:spPr>
        <a:xfrm>
          <a:off x="4050812" y="1248155"/>
          <a:ext cx="2018930" cy="402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dirty="0">
              <a:solidFill>
                <a:schemeClr val="tx1"/>
              </a:solidFill>
            </a:rPr>
            <a:t>25 Apr.</a:t>
          </a:r>
        </a:p>
      </dsp:txBody>
      <dsp:txXfrm>
        <a:off x="4050812" y="1248155"/>
        <a:ext cx="2018930" cy="402976"/>
      </dsp:txXfrm>
    </dsp:sp>
    <dsp:sp modelId="{CDC15B08-54A5-46CE-8CFA-8EB1E49EBF2D}">
      <dsp:nvSpPr>
        <dsp:cNvPr id="0" name=""/>
        <dsp:cNvSpPr/>
      </dsp:nvSpPr>
      <dsp:spPr>
        <a:xfrm>
          <a:off x="3949866" y="2460650"/>
          <a:ext cx="2220823" cy="917227"/>
        </a:xfrm>
        <a:prstGeom prst="rect">
          <a:avLst/>
        </a:prstGeom>
        <a:noFill/>
        <a:ln w="9525" cap="flat" cmpd="sng" algn="ctr">
          <a:solidFill>
            <a:schemeClr val="accent1"/>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1"/>
        </a:fontRef>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Isolation Forest, DBSCAN, time-series analysis.</a:t>
          </a:r>
          <a:endParaRPr lang="en-US" sz="1500" kern="1200" dirty="0"/>
        </a:p>
      </dsp:txBody>
      <dsp:txXfrm>
        <a:off x="3949866" y="2460650"/>
        <a:ext cx="2220823" cy="917227"/>
      </dsp:txXfrm>
    </dsp:sp>
    <dsp:sp modelId="{1F0109F1-FAE2-4547-B09B-70F8D0D9F4B9}">
      <dsp:nvSpPr>
        <dsp:cNvPr id="0" name=""/>
        <dsp:cNvSpPr/>
      </dsp:nvSpPr>
      <dsp:spPr>
        <a:xfrm>
          <a:off x="5060278" y="1854403"/>
          <a:ext cx="0" cy="606247"/>
        </a:xfrm>
        <a:prstGeom prst="line">
          <a:avLst/>
        </a:prstGeom>
        <a:solidFill>
          <a:schemeClr val="accent1">
            <a:alpha val="90000"/>
            <a:hueOff val="0"/>
            <a:satOff val="0"/>
            <a:lumOff val="0"/>
            <a:alphaOff val="-30000"/>
          </a:schemeClr>
        </a:solidFill>
        <a:ln w="6350" cap="flat" cmpd="sng" algn="ctr">
          <a:solidFill>
            <a:schemeClr val="accent1">
              <a:alpha val="90000"/>
              <a:hueOff val="0"/>
              <a:satOff val="0"/>
              <a:lumOff val="0"/>
              <a:alphaOff val="-30000"/>
            </a:schemeClr>
          </a:solidFill>
          <a:prstDash val="dash"/>
        </a:ln>
        <a:effectLst/>
      </dsp:spPr>
      <dsp:style>
        <a:lnRef idx="2">
          <a:scrgbClr r="0" g="0" b="0"/>
        </a:lnRef>
        <a:fillRef idx="1">
          <a:scrgbClr r="0" g="0" b="0"/>
        </a:fillRef>
        <a:effectRef idx="0">
          <a:scrgbClr r="0" g="0" b="0"/>
        </a:effectRef>
        <a:fontRef idx="minor">
          <a:schemeClr val="lt1"/>
        </a:fontRef>
      </dsp:style>
    </dsp:sp>
    <dsp:sp modelId="{538B7ADF-65A7-446A-BF0F-743FA819C626}">
      <dsp:nvSpPr>
        <dsp:cNvPr id="0" name=""/>
        <dsp:cNvSpPr/>
      </dsp:nvSpPr>
      <dsp:spPr>
        <a:xfrm>
          <a:off x="3753869" y="1738502"/>
          <a:ext cx="89154" cy="89154"/>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BCCAB910-C1ED-4020-9B45-E167EF19DF9C}">
      <dsp:nvSpPr>
        <dsp:cNvPr id="0" name=""/>
        <dsp:cNvSpPr/>
      </dsp:nvSpPr>
      <dsp:spPr>
        <a:xfrm>
          <a:off x="5015701" y="1738502"/>
          <a:ext cx="89154" cy="89154"/>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02FDEE4E-2AB8-4AAC-AB7A-B489920C619A}">
      <dsp:nvSpPr>
        <dsp:cNvPr id="0" name=""/>
        <dsp:cNvSpPr/>
      </dsp:nvSpPr>
      <dsp:spPr>
        <a:xfrm>
          <a:off x="5312651" y="1915027"/>
          <a:ext cx="2018930" cy="402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solidFill>
                <a:schemeClr val="tx1"/>
              </a:solidFill>
            </a:rPr>
            <a:t>28 Apr.</a:t>
          </a:r>
        </a:p>
      </dsp:txBody>
      <dsp:txXfrm>
        <a:off x="5312651" y="1915027"/>
        <a:ext cx="2018930" cy="402976"/>
      </dsp:txXfrm>
    </dsp:sp>
    <dsp:sp modelId="{346FFEA0-C32C-4A0B-9AA7-F9FEF58C0682}">
      <dsp:nvSpPr>
        <dsp:cNvPr id="0" name=""/>
        <dsp:cNvSpPr/>
      </dsp:nvSpPr>
      <dsp:spPr>
        <a:xfrm>
          <a:off x="5060278" y="592484"/>
          <a:ext cx="2523677" cy="513025"/>
        </a:xfrm>
        <a:prstGeom prst="rect">
          <a:avLst/>
        </a:prstGeom>
        <a:noFill/>
        <a:ln w="9525" cap="flat" cmpd="sng" algn="ctr">
          <a:solidFill>
            <a:schemeClr val="accent1"/>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1"/>
        </a:fontRef>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Final report &amp; presentation.</a:t>
          </a:r>
          <a:endParaRPr lang="en-US" sz="1500" kern="1200" dirty="0"/>
        </a:p>
      </dsp:txBody>
      <dsp:txXfrm>
        <a:off x="5060278" y="592484"/>
        <a:ext cx="2523677" cy="513025"/>
      </dsp:txXfrm>
    </dsp:sp>
    <dsp:sp modelId="{C992034B-B206-4A38-9934-D68DEEFD518F}">
      <dsp:nvSpPr>
        <dsp:cNvPr id="0" name=""/>
        <dsp:cNvSpPr/>
      </dsp:nvSpPr>
      <dsp:spPr>
        <a:xfrm>
          <a:off x="6322117" y="1105509"/>
          <a:ext cx="0" cy="606247"/>
        </a:xfrm>
        <a:prstGeom prst="line">
          <a:avLst/>
        </a:prstGeom>
        <a:solidFill>
          <a:schemeClr val="accent1">
            <a:alpha val="90000"/>
            <a:hueOff val="0"/>
            <a:satOff val="0"/>
            <a:lumOff val="0"/>
            <a:alphaOff val="-40000"/>
          </a:schemeClr>
        </a:solidFill>
        <a:ln w="6350" cap="flat" cmpd="sng" algn="ctr">
          <a:solidFill>
            <a:schemeClr val="accent1">
              <a:alpha val="90000"/>
              <a:hueOff val="0"/>
              <a:satOff val="0"/>
              <a:lumOff val="0"/>
              <a:alphaOff val="-40000"/>
            </a:schemeClr>
          </a:solidFill>
          <a:prstDash val="dash"/>
        </a:ln>
        <a:effectLst/>
      </dsp:spPr>
      <dsp:style>
        <a:lnRef idx="2">
          <a:scrgbClr r="0" g="0" b="0"/>
        </a:lnRef>
        <a:fillRef idx="1">
          <a:scrgbClr r="0" g="0" b="0"/>
        </a:fillRef>
        <a:effectRef idx="0">
          <a:scrgbClr r="0" g="0" b="0"/>
        </a:effectRef>
        <a:fontRef idx="minor">
          <a:schemeClr val="lt1"/>
        </a:fontRef>
      </dsp:style>
    </dsp:sp>
    <dsp:sp modelId="{67F2E5A9-31ED-442F-93BF-0C47EAF778B4}">
      <dsp:nvSpPr>
        <dsp:cNvPr id="0" name=""/>
        <dsp:cNvSpPr/>
      </dsp:nvSpPr>
      <dsp:spPr>
        <a:xfrm>
          <a:off x="6277540" y="1738502"/>
          <a:ext cx="89154" cy="89154"/>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7551" y="3985"/>
            <a:ext cx="7329573" cy="6858000"/>
            <a:chOff x="1303402" y="3985"/>
            <a:chExt cx="9772765" cy="6858000"/>
          </a:xfrm>
        </p:grpSpPr>
        <p:sp>
          <p:nvSpPr>
            <p:cNvPr id="32" name="Freeform: Shape 3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Freeform: Shape 3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7" name="Freeform: Shape 3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3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p:nvPr>
        </p:nvSpPr>
        <p:spPr>
          <a:xfrm>
            <a:off x="2411796" y="1764407"/>
            <a:ext cx="4320635" cy="2310312"/>
          </a:xfrm>
        </p:spPr>
        <p:txBody>
          <a:bodyPr>
            <a:normAutofit/>
          </a:bodyPr>
          <a:lstStyle/>
          <a:p>
            <a:pPr>
              <a:lnSpc>
                <a:spcPct val="90000"/>
              </a:lnSpc>
            </a:pPr>
            <a:r>
              <a:rPr lang="en-US" sz="3100">
                <a:solidFill>
                  <a:schemeClr val="tx2"/>
                </a:solidFill>
              </a:rPr>
              <a:t>Fault Detection and Predictive Maintenance</a:t>
            </a:r>
          </a:p>
          <a:p>
            <a:pPr>
              <a:lnSpc>
                <a:spcPct val="90000"/>
              </a:lnSpc>
            </a:pPr>
            <a:r>
              <a:rPr lang="en-US" sz="3100">
                <a:solidFill>
                  <a:schemeClr val="tx2"/>
                </a:solidFill>
              </a:rPr>
              <a:t>of Industrial Gas Turbine Engines</a:t>
            </a:r>
          </a:p>
        </p:txBody>
      </p:sp>
      <p:sp>
        <p:nvSpPr>
          <p:cNvPr id="3" name="Subtitle 2"/>
          <p:cNvSpPr>
            <a:spLocks noGrp="1"/>
          </p:cNvSpPr>
          <p:nvPr>
            <p:ph type="subTitle" idx="1"/>
          </p:nvPr>
        </p:nvSpPr>
        <p:spPr>
          <a:xfrm>
            <a:off x="2411796" y="4165152"/>
            <a:ext cx="4320635" cy="682079"/>
          </a:xfrm>
        </p:spPr>
        <p:txBody>
          <a:bodyPr>
            <a:normAutofit/>
          </a:bodyPr>
          <a:lstStyle/>
          <a:p>
            <a:pPr>
              <a:lnSpc>
                <a:spcPct val="90000"/>
              </a:lnSpc>
            </a:pPr>
            <a:r>
              <a:rPr lang="en-US" sz="1800">
                <a:solidFill>
                  <a:schemeClr val="tx2"/>
                </a:solidFill>
              </a:rPr>
              <a:t>Garey Salinas</a:t>
            </a:r>
          </a:p>
          <a:p>
            <a:pPr>
              <a:lnSpc>
                <a:spcPct val="90000"/>
              </a:lnSpc>
            </a:pPr>
            <a:r>
              <a:rPr lang="en-US" sz="1800">
                <a:solidFill>
                  <a:schemeClr val="tx2"/>
                </a:solidFill>
              </a:rPr>
              <a:t>University of Colorado-Boulder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75AD06-DFC4-4B3A-8490-330823D0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C587C93-0840-40DF-96D5-D1F2137E6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603504" y="1401859"/>
            <a:ext cx="3097638" cy="4054282"/>
          </a:xfrm>
        </p:spPr>
        <p:txBody>
          <a:bodyPr>
            <a:normAutofit/>
          </a:bodyPr>
          <a:lstStyle/>
          <a:p>
            <a:r>
              <a:rPr lang="en-US" sz="3100" dirty="0">
                <a:solidFill>
                  <a:schemeClr val="tx2"/>
                </a:solidFill>
              </a:rPr>
              <a:t>Conclusion and Next Steps</a:t>
            </a:r>
          </a:p>
        </p:txBody>
      </p:sp>
      <p:grpSp>
        <p:nvGrpSpPr>
          <p:cNvPr id="12" name="Group 11">
            <a:extLst>
              <a:ext uri="{FF2B5EF4-FFF2-40B4-BE49-F238E27FC236}">
                <a16:creationId xmlns:a16="http://schemas.microsoft.com/office/drawing/2014/main" id="{5E02D55A-F529-4B19-BAF9-F63240A7B4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379" y="0"/>
            <a:ext cx="3243649"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60367E3C-3947-493D-9458-5955DB20A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E8D9785-21DB-4CE6-B138-2999AD61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3AA5AD5-8F29-4165-8112-305DDDDDD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A4EC0CF-F38F-4D7F-B48D-9A26E814D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3943350" y="1553134"/>
            <a:ext cx="4596404" cy="3751732"/>
          </a:xfrm>
        </p:spPr>
        <p:txBody>
          <a:bodyPr anchor="ctr">
            <a:normAutofit/>
          </a:bodyPr>
          <a:lstStyle/>
          <a:p>
            <a:pPr>
              <a:spcAft>
                <a:spcPts val="600"/>
              </a:spcAft>
            </a:pPr>
            <a:r>
              <a:rPr lang="en-US" sz="1600" dirty="0">
                <a:solidFill>
                  <a:schemeClr val="tx2"/>
                </a:solidFill>
              </a:rPr>
              <a:t>Machine learning improves turbine reliability and maintenance.</a:t>
            </a:r>
          </a:p>
          <a:p>
            <a:pPr>
              <a:spcAft>
                <a:spcPts val="600"/>
              </a:spcAft>
            </a:pPr>
            <a:r>
              <a:rPr lang="en-US" sz="1600" dirty="0">
                <a:solidFill>
                  <a:schemeClr val="tx2"/>
                </a:solidFill>
              </a:rPr>
              <a:t>Data understanding and data preprocessing</a:t>
            </a:r>
          </a:p>
          <a:p>
            <a:pPr>
              <a:spcAft>
                <a:spcPts val="600"/>
              </a:spcAft>
            </a:pPr>
            <a:r>
              <a:rPr lang="en-US" sz="1600" dirty="0">
                <a:solidFill>
                  <a:schemeClr val="tx2"/>
                </a:solidFill>
              </a:rPr>
              <a:t>Data Modeling and supervised learning to classify faulty equipment</a:t>
            </a:r>
          </a:p>
          <a:p>
            <a:pPr>
              <a:spcAft>
                <a:spcPts val="600"/>
              </a:spcAft>
            </a:pPr>
            <a:r>
              <a:rPr lang="en-US" sz="1600" dirty="0">
                <a:solidFill>
                  <a:schemeClr val="tx2"/>
                </a:solidFill>
              </a:rPr>
              <a:t>Pattern Evaluation</a:t>
            </a:r>
          </a:p>
        </p:txBody>
      </p:sp>
      <p:grpSp>
        <p:nvGrpSpPr>
          <p:cNvPr id="18" name="Group 17">
            <a:extLst>
              <a:ext uri="{FF2B5EF4-FFF2-40B4-BE49-F238E27FC236}">
                <a16:creationId xmlns:a16="http://schemas.microsoft.com/office/drawing/2014/main" id="{47A3A52F-BCB3-444D-9372-EE018B135C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401977" y="4114799"/>
            <a:ext cx="2741794" cy="2743201"/>
            <a:chOff x="-305" y="-1"/>
            <a:chExt cx="3832880" cy="2876136"/>
          </a:xfrm>
        </p:grpSpPr>
        <p:sp>
          <p:nvSpPr>
            <p:cNvPr id="19" name="Freeform: Shape 18">
              <a:extLst>
                <a:ext uri="{FF2B5EF4-FFF2-40B4-BE49-F238E27FC236}">
                  <a16:creationId xmlns:a16="http://schemas.microsoft.com/office/drawing/2014/main" id="{91E32C13-DED6-4967-85B8-68DD77103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8DDA515-BC6A-47FB-951E-E1E7928750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97EEFA7-6787-4EC0-8284-6D3D27306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A9621AC-50AB-4B43-896D-78FE571A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603504" y="1243013"/>
            <a:ext cx="2891790" cy="4371974"/>
          </a:xfrm>
        </p:spPr>
        <p:txBody>
          <a:bodyPr>
            <a:normAutofit/>
          </a:bodyPr>
          <a:lstStyle/>
          <a:p>
            <a:r>
              <a:rPr lang="en-US" sz="3100">
                <a:solidFill>
                  <a:schemeClr val="tx2"/>
                </a:solidFill>
              </a:rPr>
              <a:t>Introduction</a:t>
            </a:r>
          </a:p>
        </p:txBody>
      </p:sp>
      <p:grpSp>
        <p:nvGrpSpPr>
          <p:cNvPr id="31" name="Group 30">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73011" y="5285"/>
            <a:ext cx="5470989" cy="6858000"/>
            <a:chOff x="4897348" y="-5799"/>
            <a:chExt cx="7294653" cy="6858000"/>
          </a:xfrm>
        </p:grpSpPr>
        <p:sp>
          <p:nvSpPr>
            <p:cNvPr id="32" name="Freeform: Shape 31">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p:cNvSpPr>
            <a:spLocks noGrp="1"/>
          </p:cNvSpPr>
          <p:nvPr>
            <p:ph idx="1"/>
          </p:nvPr>
        </p:nvSpPr>
        <p:spPr>
          <a:xfrm>
            <a:off x="4974609" y="1032987"/>
            <a:ext cx="3689331" cy="4792027"/>
          </a:xfrm>
        </p:spPr>
        <p:txBody>
          <a:bodyPr anchor="ctr">
            <a:normAutofit/>
          </a:bodyPr>
          <a:lstStyle/>
          <a:p>
            <a:pPr>
              <a:spcAft>
                <a:spcPts val="600"/>
              </a:spcAft>
            </a:pPr>
            <a:r>
              <a:rPr lang="en-US" sz="1700" dirty="0">
                <a:solidFill>
                  <a:schemeClr val="tx2"/>
                </a:solidFill>
              </a:rPr>
              <a:t>Gas turbines are vital in midstream operations for compression.</a:t>
            </a:r>
          </a:p>
          <a:p>
            <a:pPr>
              <a:spcAft>
                <a:spcPts val="600"/>
              </a:spcAft>
            </a:pPr>
            <a:r>
              <a:rPr lang="en-US" sz="1700" dirty="0">
                <a:solidFill>
                  <a:schemeClr val="tx2"/>
                </a:solidFill>
              </a:rPr>
              <a:t>Unanticipated failures lead to safety hazards and losses.</a:t>
            </a:r>
          </a:p>
          <a:p>
            <a:pPr>
              <a:spcAft>
                <a:spcPts val="600"/>
              </a:spcAft>
            </a:pPr>
            <a:r>
              <a:rPr lang="en-US" sz="1700" dirty="0">
                <a:solidFill>
                  <a:schemeClr val="tx2"/>
                </a:solidFill>
              </a:rPr>
              <a:t>Objective: Apply machine learning for early fault detection and predictive maintenance.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1" name="Group 30">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2" y="0"/>
            <a:ext cx="4235228" cy="6483075"/>
            <a:chOff x="-19221" y="0"/>
            <a:chExt cx="5646974" cy="6483075"/>
          </a:xfrm>
        </p:grpSpPr>
        <p:sp>
          <p:nvSpPr>
            <p:cNvPr id="32" name="Freeform: Shape 31">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title"/>
          </p:nvPr>
        </p:nvSpPr>
        <p:spPr>
          <a:xfrm>
            <a:off x="603504" y="2053641"/>
            <a:ext cx="2751870" cy="2760098"/>
          </a:xfrm>
        </p:spPr>
        <p:txBody>
          <a:bodyPr>
            <a:normAutofit/>
          </a:bodyPr>
          <a:lstStyle/>
          <a:p>
            <a:r>
              <a:rPr lang="en-US" sz="3500">
                <a:solidFill>
                  <a:schemeClr val="tx2"/>
                </a:solidFill>
              </a:rPr>
              <a:t>Literature Review</a:t>
            </a:r>
          </a:p>
        </p:txBody>
      </p:sp>
      <p:sp>
        <p:nvSpPr>
          <p:cNvPr id="3" name="Content Placeholder 2"/>
          <p:cNvSpPr>
            <a:spLocks noGrp="1"/>
          </p:cNvSpPr>
          <p:nvPr>
            <p:ph idx="1"/>
          </p:nvPr>
        </p:nvSpPr>
        <p:spPr>
          <a:xfrm>
            <a:off x="4567930" y="801866"/>
            <a:ext cx="3979563" cy="5230634"/>
          </a:xfrm>
          <a:noFill/>
          <a:ln>
            <a:noFill/>
          </a:ln>
        </p:spPr>
        <p:txBody>
          <a:bodyPr anchor="ctr">
            <a:normAutofit/>
          </a:bodyPr>
          <a:lstStyle/>
          <a:p>
            <a:pPr>
              <a:spcAft>
                <a:spcPts val="600"/>
              </a:spcAft>
            </a:pPr>
            <a:r>
              <a:rPr lang="en-US" sz="1600" dirty="0">
                <a:solidFill>
                  <a:schemeClr val="tx2"/>
                </a:solidFill>
              </a:rPr>
              <a:t>SVM and Random Forests effective for rotating machinery.</a:t>
            </a:r>
          </a:p>
          <a:p>
            <a:pPr>
              <a:spcAft>
                <a:spcPts val="600"/>
              </a:spcAft>
            </a:pPr>
            <a:r>
              <a:rPr lang="en-US" sz="1600" dirty="0">
                <a:solidFill>
                  <a:schemeClr val="tx2"/>
                </a:solidFill>
              </a:rPr>
              <a:t>Feature engineering: pressure ratios, temperature/vibration analysis.</a:t>
            </a:r>
          </a:p>
          <a:p>
            <a:pPr>
              <a:spcAft>
                <a:spcPts val="600"/>
              </a:spcAft>
            </a:pPr>
            <a:r>
              <a:rPr lang="en-US" sz="1600" dirty="0">
                <a:solidFill>
                  <a:schemeClr val="tx2"/>
                </a:solidFill>
              </a:rPr>
              <a:t>Outlier detection: Isolation Forest, DBSCAN.</a:t>
            </a:r>
          </a:p>
          <a:p>
            <a:pPr>
              <a:spcAft>
                <a:spcPts val="600"/>
              </a:spcAft>
            </a:pPr>
            <a:r>
              <a:rPr lang="en-US" sz="1600" dirty="0">
                <a:solidFill>
                  <a:schemeClr val="tx2"/>
                </a:solidFill>
              </a:rPr>
              <a:t>Time-series segmentation: Rolling averages, LSTM (Malhotra et 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884419" y="1280679"/>
            <a:ext cx="7375161" cy="1325563"/>
          </a:xfrm>
        </p:spPr>
        <p:txBody>
          <a:bodyPr anchor="b">
            <a:normAutofit/>
          </a:bodyPr>
          <a:lstStyle/>
          <a:p>
            <a:r>
              <a:rPr lang="en-US" sz="3100">
                <a:solidFill>
                  <a:schemeClr val="tx2"/>
                </a:solidFill>
              </a:rPr>
              <a:t>Dataset Overview and Sources</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7417" y="0"/>
            <a:ext cx="2926583"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1921669" y="2890979"/>
            <a:ext cx="5743575" cy="2693976"/>
          </a:xfrm>
        </p:spPr>
        <p:txBody>
          <a:bodyPr>
            <a:normAutofit/>
          </a:bodyPr>
          <a:lstStyle/>
          <a:p>
            <a:pPr>
              <a:spcAft>
                <a:spcPts val="600"/>
              </a:spcAft>
            </a:pPr>
            <a:r>
              <a:rPr lang="en-US" sz="1600" dirty="0">
                <a:solidFill>
                  <a:schemeClr val="tx2"/>
                </a:solidFill>
              </a:rPr>
              <a:t>Source: Kaggle Gas Turbine Engine Fault Detection Dataset</a:t>
            </a:r>
          </a:p>
          <a:p>
            <a:pPr>
              <a:spcAft>
                <a:spcPts val="600"/>
              </a:spcAft>
            </a:pPr>
            <a:r>
              <a:rPr lang="en-US" sz="1600" dirty="0">
                <a:solidFill>
                  <a:schemeClr val="tx2"/>
                </a:solidFill>
              </a:rPr>
              <a:t>1,386 samples: sensor readings (temperature, pressure, RPM).</a:t>
            </a:r>
          </a:p>
          <a:p>
            <a:pPr>
              <a:spcAft>
                <a:spcPts val="600"/>
              </a:spcAft>
            </a:pPr>
            <a:r>
              <a:rPr lang="en-US" sz="1600" dirty="0">
                <a:solidFill>
                  <a:schemeClr val="tx2"/>
                </a:solidFill>
              </a:rPr>
              <a:t>Supervised: Includes labeled operational/faulty states.</a:t>
            </a:r>
          </a:p>
          <a:p>
            <a:pPr>
              <a:spcAft>
                <a:spcPts val="600"/>
              </a:spcAft>
            </a:pPr>
            <a:r>
              <a:rPr lang="en-US" sz="1600" dirty="0">
                <a:solidFill>
                  <a:schemeClr val="tx2"/>
                </a:solidFill>
              </a:rPr>
              <a:t>Dataset: https://www.kaggle.com/datasets/ziya07/gas-turbine-engine-fault-detection-dataset</a:t>
            </a: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174211"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720745" y="788061"/>
            <a:ext cx="5424730" cy="1837349"/>
          </a:xfrm>
        </p:spPr>
        <p:txBody>
          <a:bodyPr anchor="b">
            <a:normAutofit/>
          </a:bodyPr>
          <a:lstStyle/>
          <a:p>
            <a:r>
              <a:rPr lang="en-US" sz="3100" dirty="0">
                <a:solidFill>
                  <a:schemeClr val="tx2"/>
                </a:solidFill>
              </a:rPr>
              <a:t>Data Preprocessing Techniques</a:t>
            </a:r>
          </a:p>
        </p:txBody>
      </p:sp>
      <p:grpSp>
        <p:nvGrpSpPr>
          <p:cNvPr id="25" name="Group 24">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8414" y="3985"/>
            <a:ext cx="7310715" cy="6858000"/>
            <a:chOff x="1318434" y="36937"/>
            <a:chExt cx="9747620" cy="6858000"/>
          </a:xfrm>
        </p:grpSpPr>
        <p:sp>
          <p:nvSpPr>
            <p:cNvPr id="11" name="Freeform: Shape 10">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6">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28">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 name="Content Placeholder 2"/>
          <p:cNvSpPr>
            <a:spLocks noGrp="1"/>
          </p:cNvSpPr>
          <p:nvPr>
            <p:ph idx="1"/>
          </p:nvPr>
        </p:nvSpPr>
        <p:spPr>
          <a:xfrm>
            <a:off x="2291965" y="2979336"/>
            <a:ext cx="4282291" cy="2430864"/>
          </a:xfrm>
        </p:spPr>
        <p:txBody>
          <a:bodyPr anchor="t">
            <a:normAutofit/>
          </a:bodyPr>
          <a:lstStyle/>
          <a:p>
            <a:pPr>
              <a:spcAft>
                <a:spcPts val="600"/>
              </a:spcAft>
            </a:pPr>
            <a:r>
              <a:rPr lang="en-US" sz="1700" dirty="0">
                <a:solidFill>
                  <a:schemeClr val="tx2"/>
                </a:solidFill>
              </a:rPr>
              <a:t>Handle missing values (imputation).</a:t>
            </a:r>
          </a:p>
          <a:p>
            <a:pPr>
              <a:spcAft>
                <a:spcPts val="600"/>
              </a:spcAft>
            </a:pPr>
            <a:r>
              <a:rPr lang="en-US" sz="1700" dirty="0">
                <a:solidFill>
                  <a:schemeClr val="tx2"/>
                </a:solidFill>
              </a:rPr>
              <a:t>Normalize sensor data.</a:t>
            </a:r>
          </a:p>
          <a:p>
            <a:pPr>
              <a:spcAft>
                <a:spcPts val="600"/>
              </a:spcAft>
            </a:pPr>
            <a:r>
              <a:rPr lang="en-US" sz="1700" dirty="0">
                <a:solidFill>
                  <a:schemeClr val="tx2"/>
                </a:solidFill>
              </a:rPr>
              <a:t>Feature engineering: pressure ratios, rolling averages.</a:t>
            </a:r>
          </a:p>
          <a:p>
            <a:pPr>
              <a:spcAft>
                <a:spcPts val="600"/>
              </a:spcAft>
            </a:pPr>
            <a:r>
              <a:rPr lang="en-US" sz="1700" dirty="0">
                <a:solidFill>
                  <a:schemeClr val="tx2"/>
                </a:solidFill>
              </a:rPr>
              <a:t>Segment time-series data for temporal trends.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603504" y="1243013"/>
            <a:ext cx="2891790" cy="4371974"/>
          </a:xfrm>
        </p:spPr>
        <p:txBody>
          <a:bodyPr>
            <a:normAutofit/>
          </a:bodyPr>
          <a:lstStyle/>
          <a:p>
            <a:r>
              <a:rPr lang="en-US" sz="3100">
                <a:solidFill>
                  <a:schemeClr val="tx2"/>
                </a:solidFill>
              </a:rPr>
              <a:t>Modeling Strategies</a:t>
            </a:r>
          </a:p>
        </p:txBody>
      </p:sp>
      <p:grpSp>
        <p:nvGrpSpPr>
          <p:cNvPr id="24" name="Group 23">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73011" y="5285"/>
            <a:ext cx="5470989" cy="6858000"/>
            <a:chOff x="4897348" y="-5799"/>
            <a:chExt cx="7294653" cy="6858000"/>
          </a:xfrm>
        </p:grpSpPr>
        <p:sp>
          <p:nvSpPr>
            <p:cNvPr id="25" name="Freeform: Shape 24">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p:cNvSpPr>
            <a:spLocks noGrp="1"/>
          </p:cNvSpPr>
          <p:nvPr>
            <p:ph idx="1"/>
          </p:nvPr>
        </p:nvSpPr>
        <p:spPr>
          <a:xfrm>
            <a:off x="4974609" y="1032987"/>
            <a:ext cx="3689331" cy="4792027"/>
          </a:xfrm>
        </p:spPr>
        <p:txBody>
          <a:bodyPr anchor="ctr">
            <a:normAutofit/>
          </a:bodyPr>
          <a:lstStyle/>
          <a:p>
            <a:pPr>
              <a:spcAft>
                <a:spcPts val="600"/>
              </a:spcAft>
            </a:pPr>
            <a:r>
              <a:rPr lang="en-US" sz="1700" dirty="0">
                <a:solidFill>
                  <a:schemeClr val="tx2"/>
                </a:solidFill>
              </a:rPr>
              <a:t>Supervised: Random Forest, XGBoost, SVM.</a:t>
            </a:r>
          </a:p>
          <a:p>
            <a:pPr>
              <a:spcAft>
                <a:spcPts val="600"/>
              </a:spcAft>
            </a:pPr>
            <a:r>
              <a:rPr lang="en-US" sz="1700" dirty="0">
                <a:solidFill>
                  <a:schemeClr val="tx2"/>
                </a:solidFill>
              </a:rPr>
              <a:t>Unsupervised: Isolation Forest, DBSCAN.</a:t>
            </a:r>
          </a:p>
          <a:p>
            <a:pPr>
              <a:spcAft>
                <a:spcPts val="600"/>
              </a:spcAft>
            </a:pPr>
            <a:r>
              <a:rPr lang="en-US" sz="1700" dirty="0">
                <a:solidFill>
                  <a:schemeClr val="tx2"/>
                </a:solidFill>
              </a:rPr>
              <a:t>Time-series: Rolling stats, segmenting operational cycles.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15301" y="982328"/>
            <a:ext cx="6035618" cy="1837349"/>
          </a:xfrm>
        </p:spPr>
        <p:txBody>
          <a:bodyPr anchor="b">
            <a:normAutofit/>
          </a:bodyPr>
          <a:lstStyle/>
          <a:p>
            <a:r>
              <a:rPr lang="en-US" sz="3100" dirty="0">
                <a:solidFill>
                  <a:schemeClr val="tx2"/>
                </a:solidFill>
              </a:rPr>
              <a:t>Evaluation Metrics and Validation</a:t>
            </a:r>
          </a:p>
        </p:txBody>
      </p:sp>
      <p:grpSp>
        <p:nvGrpSpPr>
          <p:cNvPr id="10" name="Group 9">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8414" y="3985"/>
            <a:ext cx="7310715" cy="6858000"/>
            <a:chOff x="1318434" y="36937"/>
            <a:chExt cx="9747620" cy="6858000"/>
          </a:xfrm>
        </p:grpSpPr>
        <p:sp>
          <p:nvSpPr>
            <p:cNvPr id="11" name="Freeform: Shape 10">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 name="Content Placeholder 2"/>
          <p:cNvSpPr>
            <a:spLocks noGrp="1"/>
          </p:cNvSpPr>
          <p:nvPr>
            <p:ph idx="1"/>
          </p:nvPr>
        </p:nvSpPr>
        <p:spPr>
          <a:xfrm>
            <a:off x="1992408" y="2974573"/>
            <a:ext cx="5158954" cy="2430864"/>
          </a:xfrm>
        </p:spPr>
        <p:txBody>
          <a:bodyPr anchor="t">
            <a:normAutofit/>
          </a:bodyPr>
          <a:lstStyle/>
          <a:p>
            <a:r>
              <a:rPr lang="en-US" sz="1700" dirty="0">
                <a:solidFill>
                  <a:schemeClr val="tx2"/>
                </a:solidFill>
              </a:rPr>
              <a:t>Classification: Accuracy, Precision, Recall, F1-Score.</a:t>
            </a:r>
          </a:p>
          <a:p>
            <a:r>
              <a:rPr lang="en-US" sz="1700" dirty="0">
                <a:solidFill>
                  <a:schemeClr val="tx2"/>
                </a:solidFill>
              </a:rPr>
              <a:t>Anomaly: ROC-AUC, Confusion Matrix, Anomaly Visualization.</a:t>
            </a:r>
          </a:p>
          <a:p>
            <a:r>
              <a:rPr lang="en-US" sz="1700" dirty="0">
                <a:solidFill>
                  <a:schemeClr val="tx2"/>
                </a:solidFill>
              </a:rPr>
              <a:t>Validation: K-Fold Cross-Validation.</a:t>
            </a:r>
          </a:p>
          <a:p>
            <a:r>
              <a:rPr lang="en-US" sz="1700" dirty="0">
                <a:solidFill>
                  <a:schemeClr val="tx2"/>
                </a:solidFill>
              </a:rPr>
              <a:t>Interpretability: SHAP values, Feature importances.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603504" y="457200"/>
            <a:ext cx="7934706" cy="1188720"/>
          </a:xfrm>
        </p:spPr>
        <p:txBody>
          <a:bodyPr>
            <a:normAutofit/>
          </a:bodyPr>
          <a:lstStyle/>
          <a:p>
            <a:r>
              <a:rPr lang="en-US" sz="3500">
                <a:solidFill>
                  <a:schemeClr val="tx2"/>
                </a:solidFill>
              </a:rPr>
              <a:t>Project Timeline and Milestones</a:t>
            </a:r>
          </a:p>
        </p:txBody>
      </p:sp>
      <p:grpSp>
        <p:nvGrpSpPr>
          <p:cNvPr id="13" name="Group 12">
            <a:extLst>
              <a:ext uri="{FF2B5EF4-FFF2-40B4-BE49-F238E27FC236}">
                <a16:creationId xmlns:a16="http://schemas.microsoft.com/office/drawing/2014/main" id="{76566969-F813-4CC5-B3E9-363D85B55C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660949" y="-5116"/>
            <a:ext cx="2488985" cy="2490264"/>
            <a:chOff x="-305" y="-1"/>
            <a:chExt cx="3832880" cy="2876136"/>
          </a:xfrm>
        </p:grpSpPr>
        <p:sp>
          <p:nvSpPr>
            <p:cNvPr id="14" name="Freeform: Shape 13">
              <a:extLst>
                <a:ext uri="{FF2B5EF4-FFF2-40B4-BE49-F238E27FC236}">
                  <a16:creationId xmlns:a16="http://schemas.microsoft.com/office/drawing/2014/main" id="{AF8CF66C-45E2-456B-92B0-9E97A331D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65D590E-D70D-4D25-B853-D5208F2AA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231501E-3F84-4705-A001-13995FA6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52617E4-47FD-4C38-8F70-93BF9B125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0217D733-97B6-4C43-AF0C-5E3CB0EA13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07887"/>
            <a:ext cx="1954321" cy="2252847"/>
            <a:chOff x="-305" y="-4155"/>
            <a:chExt cx="2514948" cy="2174333"/>
          </a:xfrm>
        </p:grpSpPr>
        <p:sp>
          <p:nvSpPr>
            <p:cNvPr id="20" name="Freeform: Shape 19">
              <a:extLst>
                <a:ext uri="{FF2B5EF4-FFF2-40B4-BE49-F238E27FC236}">
                  <a16:creationId xmlns:a16="http://schemas.microsoft.com/office/drawing/2014/main" id="{FD288266-7E76-4D4A-BAAC-E233FA013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697F88A-8624-4BA2-AF06-E6C3A52F0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8CA77163-C052-481C-9DCF-68C23ACAB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02B425B5-0A0E-4B85-B718-E5DA73431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7" name="Content Placeholder 2">
            <a:extLst>
              <a:ext uri="{FF2B5EF4-FFF2-40B4-BE49-F238E27FC236}">
                <a16:creationId xmlns:a16="http://schemas.microsoft.com/office/drawing/2014/main" id="{33D88C63-D44E-52AE-7F64-CDB9F965B479}"/>
              </a:ext>
            </a:extLst>
          </p:cNvPr>
          <p:cNvGraphicFramePr>
            <a:graphicFrameLocks noGrp="1"/>
          </p:cNvGraphicFramePr>
          <p:nvPr>
            <p:ph idx="1"/>
            <p:extLst>
              <p:ext uri="{D42A27DB-BD31-4B8C-83A1-F6EECF244321}">
                <p14:modId xmlns:p14="http://schemas.microsoft.com/office/powerpoint/2010/main" val="1515277422"/>
              </p:ext>
            </p:extLst>
          </p:nvPr>
        </p:nvGraphicFramePr>
        <p:xfrm>
          <a:off x="777240" y="2560320"/>
          <a:ext cx="7589520"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0578" y="1383526"/>
            <a:ext cx="3733482" cy="1454051"/>
          </a:xfrm>
        </p:spPr>
        <p:txBody>
          <a:bodyPr>
            <a:normAutofit/>
          </a:bodyPr>
          <a:lstStyle/>
          <a:p>
            <a:r>
              <a:rPr lang="en-US" sz="3100" dirty="0">
                <a:solidFill>
                  <a:schemeClr val="tx2"/>
                </a:solidFill>
              </a:rPr>
              <a:t>Expected Impact and Applications</a:t>
            </a:r>
          </a:p>
        </p:txBody>
      </p:sp>
      <p:pic>
        <p:nvPicPr>
          <p:cNvPr id="7" name="Graphic 6" descr="Gauge">
            <a:extLst>
              <a:ext uri="{FF2B5EF4-FFF2-40B4-BE49-F238E27FC236}">
                <a16:creationId xmlns:a16="http://schemas.microsoft.com/office/drawing/2014/main" id="{AA292177-19A6-2710-B6D9-5666375BF9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9534" y="2230670"/>
            <a:ext cx="2746373" cy="2746373"/>
          </a:xfrm>
          <a:prstGeom prst="rect">
            <a:avLst/>
          </a:prstGeom>
        </p:spPr>
      </p:pic>
      <p:sp>
        <p:nvSpPr>
          <p:cNvPr id="3" name="Content Placeholder 2"/>
          <p:cNvSpPr>
            <a:spLocks noGrp="1"/>
          </p:cNvSpPr>
          <p:nvPr>
            <p:ph idx="1"/>
          </p:nvPr>
        </p:nvSpPr>
        <p:spPr>
          <a:xfrm>
            <a:off x="4567930" y="2421682"/>
            <a:ext cx="3733184" cy="3639289"/>
          </a:xfrm>
        </p:spPr>
        <p:txBody>
          <a:bodyPr anchor="ctr">
            <a:normAutofit/>
          </a:bodyPr>
          <a:lstStyle/>
          <a:p>
            <a:pPr>
              <a:spcAft>
                <a:spcPts val="600"/>
              </a:spcAft>
            </a:pPr>
            <a:r>
              <a:rPr lang="en-US" sz="1600" dirty="0">
                <a:solidFill>
                  <a:schemeClr val="tx2"/>
                </a:solidFill>
              </a:rPr>
              <a:t>Reduced downtime, optimized maintenance, cost savings.</a:t>
            </a:r>
          </a:p>
          <a:p>
            <a:pPr>
              <a:spcAft>
                <a:spcPts val="600"/>
              </a:spcAft>
            </a:pPr>
            <a:r>
              <a:rPr lang="en-US" sz="1600" dirty="0">
                <a:solidFill>
                  <a:schemeClr val="tx2"/>
                </a:solidFill>
              </a:rPr>
              <a:t>Enhanced safety in gas turbine operations.</a:t>
            </a:r>
          </a:p>
          <a:p>
            <a:pPr>
              <a:spcAft>
                <a:spcPts val="600"/>
              </a:spcAft>
            </a:pPr>
            <a:r>
              <a:rPr lang="en-US" sz="1600" dirty="0">
                <a:solidFill>
                  <a:schemeClr val="tx2"/>
                </a:solidFill>
              </a:rPr>
              <a:t>Applications: Pipelines, power plants, manufacturing.</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976" y="52996"/>
            <a:ext cx="4446455"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TotalTime>
  <Words>338</Words>
  <Application>Microsoft Office PowerPoint</Application>
  <PresentationFormat>On-screen Show (4:3)</PresentationFormat>
  <Paragraphs>52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Fault Detection and Predictive Maintenance of Industrial Gas Turbine Engines</vt:lpstr>
      <vt:lpstr>Introduction</vt:lpstr>
      <vt:lpstr>Literature Review</vt:lpstr>
      <vt:lpstr>Dataset Overview and Sources</vt:lpstr>
      <vt:lpstr>Data Preprocessing Techniques</vt:lpstr>
      <vt:lpstr>Modeling Strategies</vt:lpstr>
      <vt:lpstr>Evaluation Metrics and Validation</vt:lpstr>
      <vt:lpstr>Project Timeline and Milestones</vt:lpstr>
      <vt:lpstr>Expected Impact and Applications</vt:lpstr>
      <vt:lpstr>Conclusion and Next Steps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Garey Salinas</dc:creator>
  <cp:keywords/>
  <dc:description>generated using python-pptx</dc:description>
  <cp:lastModifiedBy>Garey Salinas</cp:lastModifiedBy>
  <cp:revision>2</cp:revision>
  <dcterms:created xsi:type="dcterms:W3CDTF">2013-01-27T09:14:16Z</dcterms:created>
  <dcterms:modified xsi:type="dcterms:W3CDTF">2025-04-17T07:26:02Z</dcterms:modified>
  <cp:category/>
</cp:coreProperties>
</file>