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26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39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6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112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20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57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27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11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14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5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17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3E96-2F5F-4069-B616-2B883D42101B}" type="datetimeFigureOut">
              <a:rPr lang="es-MX" smtClean="0"/>
              <a:t>18/10/2016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32DA1-C0D8-4CA7-A02E-614409BDDC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69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24660"/>
              </p:ext>
            </p:extLst>
          </p:nvPr>
        </p:nvGraphicFramePr>
        <p:xfrm>
          <a:off x="199220" y="2320142"/>
          <a:ext cx="11340951" cy="4645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000" dirty="0" smtClean="0"/>
                        <a:t>SpeeDee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2000" dirty="0" smtClean="0"/>
                        <a:t>56 83 96 45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2000" dirty="0" smtClean="0"/>
                        <a:t>contacto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000" dirty="0" smtClean="0"/>
                        <a:t>A. Sam Jerónimo 538-1 Col. Jardines del Pedregal</a:t>
                      </a:r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19.331948, 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-99.206972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dirty="0" smtClean="0"/>
                        <a:t>MAIL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</a:t>
                      </a:r>
                      <a:r>
                        <a:rPr lang="es-MX" baseline="0" dirty="0" smtClean="0"/>
                        <a:t>contacto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err="1" smtClean="0"/>
                        <a:t>speedee</a:t>
                      </a:r>
                      <a:r>
                        <a:rPr lang="es-MX" baseline="0" dirty="0" smtClean="0"/>
                        <a:t>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            </a:t>
                      </a:r>
                      <a:r>
                        <a:rPr lang="es-MX" sz="2000" dirty="0" smtClean="0"/>
                        <a:t>SpeeDee                                                              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000" dirty="0" smtClean="0">
                          <a:effectLst/>
                        </a:rPr>
                        <a:t>En SpeeDee estamos seguros que a través de la cultura de calidad, apego a nuestros procedimientos y nuestros valores, garantizamos la satisfacción total de nuestros Clientes, Franquiciatarios, Colaboradores, Proveedores y Público en general.</a:t>
                      </a:r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1" y="711419"/>
            <a:ext cx="1706477" cy="119852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75" y="859931"/>
            <a:ext cx="2827020" cy="96926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11" y="711419"/>
            <a:ext cx="3837233" cy="126628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79" y="590388"/>
            <a:ext cx="2145273" cy="17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1682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1682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1682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1682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1682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9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1682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0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1682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3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1682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2975773" y="311359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8834"/>
              </p:ext>
            </p:extLst>
          </p:nvPr>
        </p:nvGraphicFramePr>
        <p:xfrm>
          <a:off x="199220" y="2320142"/>
          <a:ext cx="11340951" cy="491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000" dirty="0" err="1" smtClean="0"/>
                        <a:t>meineke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2000" dirty="0" smtClean="0"/>
                        <a:t>01 800 667 6008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sz="1800" dirty="0" smtClean="0">
                          <a:effectLst/>
                        </a:rPr>
                        <a:t>01(477)1195177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1800" dirty="0" smtClean="0">
                          <a:effectLst/>
                        </a:rPr>
                        <a:t>01(477)1195103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000" dirty="0" err="1" smtClean="0"/>
                        <a:t>Blvd</a:t>
                      </a:r>
                      <a:r>
                        <a:rPr lang="es-MX" sz="1000" dirty="0" smtClean="0"/>
                        <a:t>. Francisco Villa 518</a:t>
                      </a:r>
                      <a:br>
                        <a:rPr lang="es-MX" sz="1000" dirty="0" smtClean="0"/>
                      </a:br>
                      <a:r>
                        <a:rPr lang="es-MX" sz="1000" dirty="0" smtClean="0"/>
                        <a:t>Col. El Tlacuache</a:t>
                      </a:r>
                      <a:br>
                        <a:rPr lang="es-MX" sz="1000" dirty="0" smtClean="0"/>
                      </a:br>
                      <a:r>
                        <a:rPr lang="es-MX" sz="1000" dirty="0" smtClean="0"/>
                        <a:t>C.P. 37526</a:t>
                      </a:r>
                      <a:br>
                        <a:rPr lang="es-MX" sz="1000" dirty="0" smtClean="0"/>
                      </a:br>
                      <a:r>
                        <a:rPr lang="es-MX" sz="1000" dirty="0" smtClean="0"/>
                        <a:t>León de Los </a:t>
                      </a:r>
                      <a:r>
                        <a:rPr lang="es-MX" sz="1000" dirty="0" err="1" smtClean="0"/>
                        <a:t>Aldamas</a:t>
                      </a:r>
                      <a:r>
                        <a:rPr lang="es-MX" sz="1000" dirty="0" smtClean="0"/>
                        <a:t>, Guanajuato</a:t>
                      </a:r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21,105222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-101,658477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7536leon</a:t>
                      </a:r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err="1" smtClean="0"/>
                        <a:t>franquiciameineke.com.mx</a:t>
                      </a:r>
                      <a:r>
                        <a:rPr lang="es-MX" dirty="0" smtClean="0"/>
                        <a:t/>
                      </a:r>
                      <a:br>
                        <a:rPr lang="es-MX" dirty="0" smtClean="0"/>
                      </a:br>
                      <a:r>
                        <a:rPr lang="es-MX" baseline="0" dirty="0" smtClean="0"/>
                        <a:t>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000" dirty="0" smtClean="0"/>
                        <a:t>Esta compañía fue establecida en el año 2001, por empresarios Mexicanos emprendedores con una gran visión y gusto por el ramo automotriz desde hace 40 años. Dichos empresarios encontraron una gran oportunidad de negocio desarrollando los Centros de Servicio Automotriz “</a:t>
                      </a:r>
                      <a:r>
                        <a:rPr lang="es-MX" sz="1000" dirty="0" err="1" smtClean="0"/>
                        <a:t>MEINEKE</a:t>
                      </a:r>
                      <a:r>
                        <a:rPr lang="es-MX" sz="1000" dirty="0" smtClean="0"/>
                        <a:t>” en el mercado nacional. Actualmente se encuentran operando en nuestro país 24 Centros de Servicio Automotriz.</a:t>
                      </a:r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35" y="682243"/>
            <a:ext cx="1809750" cy="10953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67" y="-857346"/>
            <a:ext cx="1485119" cy="28156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4" y="777493"/>
            <a:ext cx="1809750" cy="10001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64" y="796059"/>
            <a:ext cx="2092445" cy="10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mtClean="0"/>
              <a:t>Foto 1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6"/>
              </p:ext>
            </p:extLst>
          </p:nvPr>
        </p:nvGraphicFramePr>
        <p:xfrm>
          <a:off x="199220" y="2320142"/>
          <a:ext cx="11340951" cy="542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2000" dirty="0" smtClean="0"/>
                        <a:t>01 (55) 6726 1109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sz="2000" dirty="0" smtClean="0"/>
                        <a:t>01 (55) 11 10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Circuito de 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Bolognia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198 FRACCIONAMIENTO BOSQUES DEL LAGO C.P. 54766 CUAUTITLÁN IZCALLI MÉXICO</a:t>
                      </a:r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19,610922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-99,243144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</a:t>
                      </a:r>
                      <a:r>
                        <a:rPr lang="es-MX" baseline="0" dirty="0" err="1" smtClean="0"/>
                        <a:t>eps</a:t>
                      </a:r>
                      <a:r>
                        <a:rPr lang="es-MX" baseline="0" dirty="0" smtClean="0"/>
                        <a:t>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800" b="1" dirty="0" err="1" smtClean="0"/>
                        <a:t>eps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Servicio Automotriz es un novedoso concepto que ofrece una gran variedad de servicios de mantenimiento y correctivos, para todas las marcas y tipos de automóviles. Contamos con un eficiente sistema de control que nos permite ofrecerle entre otras cosas, precios preferenciales, calidad en el servicio y la recepción de automóviles más ágil y completa del mercado, siendo máximo de 5 minutos. Actualmente contamos con </a:t>
                      </a:r>
                      <a:r>
                        <a:rPr lang="es-MX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de 30 sucursales 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Servicio Automotriz en la Ciudad de México, Área Metropolitana e interior de la República </a:t>
                      </a:r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02" y="-43567"/>
            <a:ext cx="2609850" cy="23241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839" y="0"/>
            <a:ext cx="2981325" cy="2324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280" y="471538"/>
            <a:ext cx="952500" cy="18288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831" y="536564"/>
            <a:ext cx="1930653" cy="16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53576"/>
              </p:ext>
            </p:extLst>
          </p:nvPr>
        </p:nvGraphicFramePr>
        <p:xfrm>
          <a:off x="199220" y="2320142"/>
          <a:ext cx="11340951" cy="440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20"/>
                <a:gridCol w="145631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2000" dirty="0" smtClean="0">
                          <a:effectLst/>
                        </a:rPr>
                        <a:t>(449) 266-1535 </a:t>
                      </a:r>
                      <a:endParaRPr lang="es-MX" sz="2000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sz="2000" dirty="0" smtClean="0"/>
                        <a:t>(449) 251 63 63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000" dirty="0" smtClean="0">
                          <a:effectLst/>
                        </a:rPr>
                        <a:t>Prolongación Zaragoza No 214</a:t>
                      </a:r>
                    </a:p>
                    <a:p>
                      <a:r>
                        <a:rPr lang="es-MX" sz="1000" dirty="0" err="1" smtClean="0">
                          <a:effectLst/>
                        </a:rPr>
                        <a:t>Fatima</a:t>
                      </a:r>
                      <a:r>
                        <a:rPr lang="es-MX" sz="1000" dirty="0" smtClean="0">
                          <a:effectLst/>
                        </a:rPr>
                        <a:t> </a:t>
                      </a:r>
                      <a:r>
                        <a:rPr lang="es-MX" sz="1000" dirty="0" err="1" smtClean="0">
                          <a:effectLst/>
                        </a:rPr>
                        <a:t>CP</a:t>
                      </a:r>
                      <a:r>
                        <a:rPr lang="es-MX" sz="1000" dirty="0" smtClean="0">
                          <a:effectLst/>
                        </a:rPr>
                        <a:t>: 20130</a:t>
                      </a:r>
                    </a:p>
                    <a:p>
                      <a:r>
                        <a:rPr lang="es-MX" sz="1000" dirty="0" smtClean="0">
                          <a:effectLst/>
                        </a:rPr>
                        <a:t>Aguascalientes</a:t>
                      </a:r>
                    </a:p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21,914124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-102,303726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direccion.checkengine@bosch-service.com.mx</a:t>
                      </a:r>
                      <a:endParaRPr lang="es-MX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800" b="1" dirty="0" smtClean="0"/>
                        <a:t>Bosch-</a:t>
                      </a:r>
                      <a:r>
                        <a:rPr lang="es-MX" sz="2800" b="1" dirty="0" err="1" smtClean="0"/>
                        <a:t>service</a:t>
                      </a:r>
                      <a:r>
                        <a:rPr lang="es-MX" sz="2000" dirty="0" err="1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000" dirty="0" smtClean="0">
                          <a:effectLst/>
                        </a:rPr>
                        <a:t>Bosch es el mayor proveedor independiente de sistemas y autopartes del mundo, atendiendo directamente al sector primario (ensambladoras de vehículos) y al mercado de reposición. Su segmento de Tecnología Automotriz corresponde a más del 60% de la operación global de la empresa, ofreciendo productos de alta tecnología, como sistemas de inyección </a:t>
                      </a:r>
                      <a:r>
                        <a:rPr lang="es-MX" sz="1000" dirty="0" err="1" smtClean="0">
                          <a:effectLst/>
                        </a:rPr>
                        <a:t>diesel</a:t>
                      </a:r>
                      <a:r>
                        <a:rPr lang="es-MX" sz="1000" dirty="0" smtClean="0">
                          <a:effectLst/>
                        </a:rPr>
                        <a:t> y a gasolina, frenos, seguridad activa (como el ABS), energía y electrónica embarcada, entre otros componentes. </a:t>
                      </a:r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35" y="326767"/>
            <a:ext cx="1776716" cy="18063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09" y="414458"/>
            <a:ext cx="1487402" cy="17186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509" y="868963"/>
            <a:ext cx="2266950" cy="8096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926" y="868963"/>
            <a:ext cx="22669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mtClean="0"/>
              <a:t>Foto 1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01173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2000" dirty="0" smtClean="0"/>
                        <a:t>(55) 5515-1562 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sz="2000" dirty="0" smtClean="0"/>
                        <a:t>5516-1663 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000" dirty="0" smtClean="0"/>
                        <a:t>Av. Patriotismo No. 311 </a:t>
                      </a:r>
                    </a:p>
                    <a:p>
                      <a:r>
                        <a:rPr lang="es-MX" sz="1000" dirty="0" smtClean="0"/>
                        <a:t>Col. San Pedro de los Pinos, CDMX </a:t>
                      </a:r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19,393379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-99,181960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dfpatriotismo@midas.com.mx</a:t>
                      </a:r>
                      <a:r>
                        <a:rPr lang="es-MX" dirty="0" smtClean="0"/>
                        <a:t> </a:t>
                      </a:r>
                      <a:r>
                        <a:rPr lang="es-MX" baseline="0" dirty="0" smtClean="0"/>
                        <a:t>        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800" b="1" dirty="0" err="1" smtClean="0"/>
                        <a:t>midas</a:t>
                      </a:r>
                      <a:r>
                        <a:rPr lang="es-MX" sz="2000" dirty="0" err="1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000" dirty="0" smtClean="0"/>
                        <a:t>Midas es una franquicia dedicada a servicios de mantenimiento automotriz que se inicia en 1956 en Norte América y a la fecha cuenta con más de 3,000 franquicias alrededor del mundo y con ventas anuales mayores a los 1.5 billones de dólares. </a:t>
                      </a:r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50" y="758443"/>
            <a:ext cx="2200275" cy="9429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95" y="605641"/>
            <a:ext cx="2857500" cy="1714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952" y="-198820"/>
            <a:ext cx="2381250" cy="2857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398" y="-198820"/>
            <a:ext cx="2381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7861"/>
              </p:ext>
            </p:extLst>
          </p:nvPr>
        </p:nvGraphicFramePr>
        <p:xfrm>
          <a:off x="199220" y="2320142"/>
          <a:ext cx="11340951" cy="732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2000" dirty="0" smtClean="0"/>
                        <a:t>01 800 800 7587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(55) 56725052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AV. ANDRÉS MOLINA 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ENRIQUEZ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 342-B</a:t>
                      </a:r>
                      <a:b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SINATEL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CIUDAD DE MEXICO, CIUDAD DE MEXICO y ZONA METROPOLITANA</a:t>
                      </a:r>
                      <a:b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09470</a:t>
                      </a:r>
                      <a:b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19,395532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-99,181933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000" dirty="0" err="1" smtClean="0">
                          <a:solidFill>
                            <a:srgbClr val="575757"/>
                          </a:solidFill>
                          <a:effectLst/>
                        </a:rPr>
                        <a:t>Grease</a:t>
                      </a:r>
                      <a:r>
                        <a:rPr lang="es-MX" sz="2000" dirty="0" smtClean="0">
                          <a:solidFill>
                            <a:srgbClr val="575757"/>
                          </a:solidFill>
                          <a:effectLst/>
                        </a:rPr>
                        <a:t> </a:t>
                      </a:r>
                      <a:r>
                        <a:rPr lang="es-MX" sz="2000" dirty="0" err="1" smtClean="0">
                          <a:solidFill>
                            <a:srgbClr val="575757"/>
                          </a:solidFill>
                          <a:effectLst/>
                        </a:rPr>
                        <a:t>Monkey</a:t>
                      </a:r>
                      <a:r>
                        <a:rPr lang="es-MX" sz="2000" dirty="0" smtClean="0">
                          <a:solidFill>
                            <a:srgbClr val="575757"/>
                          </a:solidFill>
                          <a:effectLst/>
                        </a:rPr>
                        <a:t> International, Inc. (</a:t>
                      </a:r>
                      <a:r>
                        <a:rPr lang="es-MX" sz="2000" dirty="0" err="1" smtClean="0">
                          <a:solidFill>
                            <a:srgbClr val="575757"/>
                          </a:solidFill>
                          <a:effectLst/>
                        </a:rPr>
                        <a:t>Grease</a:t>
                      </a:r>
                      <a:r>
                        <a:rPr lang="es-MX" sz="2000" dirty="0" smtClean="0">
                          <a:solidFill>
                            <a:srgbClr val="575757"/>
                          </a:solidFill>
                          <a:effectLst/>
                        </a:rPr>
                        <a:t> </a:t>
                      </a:r>
                      <a:r>
                        <a:rPr lang="es-MX" sz="2000" dirty="0" err="1" smtClean="0">
                          <a:solidFill>
                            <a:srgbClr val="575757"/>
                          </a:solidFill>
                          <a:effectLst/>
                        </a:rPr>
                        <a:t>Monkey</a:t>
                      </a:r>
                      <a:r>
                        <a:rPr lang="es-MX" sz="2000" dirty="0" smtClean="0">
                          <a:solidFill>
                            <a:srgbClr val="575757"/>
                          </a:solidFill>
                          <a:effectLst/>
                        </a:rPr>
                        <a:t>™) es una de las cadenas más grandes de servicio de mantenimiento preventivo de vehículos de los EEUU. Fundado en 1978, </a:t>
                      </a:r>
                      <a:r>
                        <a:rPr lang="es-MX" sz="2000" dirty="0" err="1" smtClean="0">
                          <a:solidFill>
                            <a:srgbClr val="575757"/>
                          </a:solidFill>
                          <a:effectLst/>
                        </a:rPr>
                        <a:t>Grease</a:t>
                      </a:r>
                      <a:r>
                        <a:rPr lang="es-MX" sz="2000" dirty="0" smtClean="0">
                          <a:solidFill>
                            <a:srgbClr val="575757"/>
                          </a:solidFill>
                          <a:effectLst/>
                        </a:rPr>
                        <a:t> </a:t>
                      </a:r>
                      <a:r>
                        <a:rPr lang="es-MX" sz="2000" dirty="0" err="1" smtClean="0">
                          <a:solidFill>
                            <a:srgbClr val="575757"/>
                          </a:solidFill>
                          <a:effectLst/>
                        </a:rPr>
                        <a:t>Monkey</a:t>
                      </a:r>
                      <a:r>
                        <a:rPr lang="es-MX" sz="2000" dirty="0" smtClean="0">
                          <a:solidFill>
                            <a:srgbClr val="575757"/>
                          </a:solidFill>
                          <a:effectLst/>
                        </a:rPr>
                        <a:t>™ actualmente cuenta con más de 280 talleres operando en México, EEUU y China. </a:t>
                      </a:r>
                      <a:r>
                        <a:rPr lang="es-MX" sz="2000" dirty="0" err="1" smtClean="0">
                          <a:solidFill>
                            <a:srgbClr val="575757"/>
                          </a:solidFill>
                          <a:effectLst/>
                        </a:rPr>
                        <a:t>Grease</a:t>
                      </a:r>
                      <a:r>
                        <a:rPr lang="es-MX" sz="2000" dirty="0" smtClean="0">
                          <a:solidFill>
                            <a:srgbClr val="575757"/>
                          </a:solidFill>
                          <a:effectLst/>
                        </a:rPr>
                        <a:t> </a:t>
                      </a:r>
                      <a:r>
                        <a:rPr lang="es-MX" sz="2000" dirty="0" err="1" smtClean="0">
                          <a:solidFill>
                            <a:srgbClr val="575757"/>
                          </a:solidFill>
                          <a:effectLst/>
                        </a:rPr>
                        <a:t>Monkey</a:t>
                      </a:r>
                      <a:r>
                        <a:rPr lang="es-MX" sz="2000" dirty="0" smtClean="0">
                          <a:solidFill>
                            <a:srgbClr val="575757"/>
                          </a:solidFill>
                          <a:effectLst/>
                        </a:rPr>
                        <a:t>™ se enorgullece de ser la única cadena de servicio de lubricación que no pertenece a ninguna compañía petrolera, esto nos permite no estar obligados a comprar ciertas marcas y nos permite negociar el mejor precio posible y pasar este ahorro nuestros franquiciatarios. Nosotros les hacemos recomendaciones a nuestros franquiciatarios </a:t>
                      </a:r>
                      <a:r>
                        <a:rPr lang="es-MX" sz="2000" dirty="0" err="1" smtClean="0">
                          <a:solidFill>
                            <a:srgbClr val="575757"/>
                          </a:solidFill>
                          <a:effectLst/>
                        </a:rPr>
                        <a:t>Grease</a:t>
                      </a:r>
                      <a:r>
                        <a:rPr lang="es-MX" sz="2000" dirty="0" smtClean="0">
                          <a:solidFill>
                            <a:srgbClr val="575757"/>
                          </a:solidFill>
                          <a:effectLst/>
                        </a:rPr>
                        <a:t> </a:t>
                      </a:r>
                      <a:r>
                        <a:rPr lang="es-MX" sz="2000" dirty="0" err="1" smtClean="0">
                          <a:solidFill>
                            <a:srgbClr val="575757"/>
                          </a:solidFill>
                          <a:effectLst/>
                        </a:rPr>
                        <a:t>Monkey</a:t>
                      </a:r>
                      <a:r>
                        <a:rPr lang="es-MX" sz="2000" dirty="0" smtClean="0">
                          <a:solidFill>
                            <a:srgbClr val="575757"/>
                          </a:solidFill>
                          <a:effectLst/>
                        </a:rPr>
                        <a:t>™ sin obligarlos a utilizar ciertos productos.</a:t>
                      </a:r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1000" dirty="0" err="1" smtClean="0"/>
                        <a:t>TYREPLUS</a:t>
                      </a:r>
                      <a:r>
                        <a:rPr lang="es-MX" sz="1000" dirty="0" smtClean="0"/>
                        <a:t> es una cadena de tiendas franquiciadas que pertenece a la Red de Centros de Mantenimiento Automotriz Preventivo, donde se ofrecen productos y servicios con los más altos estándares de calidad y donde encontrarás todo lo que necesitas para tu auto o camioneta: llantas, frenos, lubricación, amortiguadores, afinaciones y mucho más. </a:t>
                      </a:r>
                      <a:br>
                        <a:rPr lang="es-MX" sz="1000" dirty="0" smtClean="0"/>
                      </a:br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8" y="572706"/>
            <a:ext cx="28575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1682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5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1682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761" y="218941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3178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55595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58012" y="218940"/>
            <a:ext cx="2459864" cy="202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Foto 3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1682"/>
              </p:ext>
            </p:extLst>
          </p:nvPr>
        </p:nvGraphicFramePr>
        <p:xfrm>
          <a:off x="199220" y="2320142"/>
          <a:ext cx="11340951" cy="43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0"/>
                <a:gridCol w="1486286"/>
                <a:gridCol w="776264"/>
                <a:gridCol w="665261"/>
                <a:gridCol w="1420010"/>
                <a:gridCol w="177279"/>
                <a:gridCol w="521968"/>
                <a:gridCol w="1768783"/>
                <a:gridCol w="2262550"/>
              </a:tblGrid>
              <a:tr h="52943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NOMBRE</a:t>
                      </a:r>
                      <a:endParaRPr lang="es-MX" sz="2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TELÉFONOS</a:t>
                      </a:r>
                      <a:endParaRPr lang="es-MX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b="1" dirty="0" smtClean="0"/>
                        <a:t>DIRECCIÓN</a:t>
                      </a:r>
                      <a:endParaRPr lang="es-MX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LATITUD</a:t>
                      </a:r>
                      <a:endParaRPr lang="es-MX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/>
                        <a:t>LONGITUD</a:t>
                      </a:r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b="1" dirty="0" smtClean="0"/>
                        <a:t>MAIL</a:t>
                      </a:r>
                      <a:endParaRPr lang="es-MX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s-MX" baseline="0" dirty="0" smtClean="0"/>
                        <a:t>               </a:t>
                      </a:r>
                      <a:r>
                        <a:rPr lang="es-MX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CONTACTO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92332">
                <a:tc>
                  <a:txBody>
                    <a:bodyPr/>
                    <a:lstStyle/>
                    <a:p>
                      <a:r>
                        <a:rPr lang="es-MX" sz="2000" b="1" dirty="0" smtClean="0"/>
                        <a:t>PAGINA WEB</a:t>
                      </a:r>
                      <a:endParaRPr lang="es-MX" sz="20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MX" sz="2800" b="1" dirty="0" smtClean="0"/>
                        <a:t>www. </a:t>
                      </a:r>
                      <a:r>
                        <a:rPr lang="es-MX" sz="2000" dirty="0" smtClean="0"/>
                        <a:t>.</a:t>
                      </a:r>
                      <a:r>
                        <a:rPr lang="es-MX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com.mx</a:t>
                      </a:r>
                      <a:endParaRPr lang="es-MX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709838">
                <a:tc>
                  <a:txBody>
                    <a:bodyPr/>
                    <a:lstStyle/>
                    <a:p>
                      <a:r>
                        <a:rPr lang="es-MX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SINOPSIS</a:t>
                      </a:r>
                      <a:endParaRPr lang="es-MX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8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991</Words>
  <Application>Microsoft Office PowerPoint</Application>
  <PresentationFormat>Panorámica</PresentationFormat>
  <Paragraphs>298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luz del Carmen Lima Llerandi</dc:creator>
  <cp:lastModifiedBy>Operaciones</cp:lastModifiedBy>
  <cp:revision>25</cp:revision>
  <dcterms:created xsi:type="dcterms:W3CDTF">2016-10-17T22:23:32Z</dcterms:created>
  <dcterms:modified xsi:type="dcterms:W3CDTF">2016-10-18T22:30:59Z</dcterms:modified>
</cp:coreProperties>
</file>