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D6FA4-1379-4F45-A957-8A3D09A7E53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5BD7E-206C-4462-B60B-9740954A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0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B13F-C36E-47FF-9067-1317067918D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48A4-2F35-465E-94F0-1A41365C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26703"/>
            <a:ext cx="5524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证书更新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事宜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-1223</a:t>
            </a:r>
            <a:endParaRPr 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爆炸形 1 2"/>
          <p:cNvSpPr/>
          <p:nvPr/>
        </p:nvSpPr>
        <p:spPr>
          <a:xfrm>
            <a:off x="7817223" y="373406"/>
            <a:ext cx="3648635" cy="174811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</a:t>
            </a:r>
            <a:r>
              <a:rPr lang="zh-CN" altLang="en-US" sz="2400" dirty="0"/>
              <a:t>秒切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9" y="851682"/>
            <a:ext cx="6336508" cy="12698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320" y="2720221"/>
            <a:ext cx="4432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ca</a:t>
            </a:r>
            <a:r>
              <a:rPr lang="zh-CN" altLang="en-US" sz="1400" dirty="0"/>
              <a:t>证书更新的</a:t>
            </a:r>
            <a:r>
              <a:rPr lang="en-US" altLang="zh-CN" sz="1400" dirty="0"/>
              <a:t>API</a:t>
            </a:r>
            <a:r>
              <a:rPr lang="zh-CN" altLang="en-US" sz="1400" dirty="0"/>
              <a:t>已经测试</a:t>
            </a:r>
            <a:r>
              <a:rPr lang="zh-CN" altLang="en-US" sz="1400" dirty="0"/>
              <a:t>完毕。</a:t>
            </a:r>
            <a:endParaRPr lang="en-US" altLang="zh-CN" sz="1400" dirty="0"/>
          </a:p>
          <a:p>
            <a:r>
              <a:rPr lang="zh-CN" altLang="en-US" sz="1400" dirty="0"/>
              <a:t>目前</a:t>
            </a:r>
            <a:r>
              <a:rPr lang="zh-CN" altLang="en-US" sz="1400" dirty="0"/>
              <a:t>确认：</a:t>
            </a:r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不会造成实例，事务，连接的中断，连</a:t>
            </a:r>
            <a:r>
              <a:rPr lang="en-US" altLang="zh-CN" sz="1400" dirty="0"/>
              <a:t>7s</a:t>
            </a:r>
            <a:r>
              <a:rPr lang="zh-CN" altLang="en-US" sz="1400" dirty="0"/>
              <a:t>都没有了；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支持</a:t>
            </a:r>
            <a:r>
              <a:rPr lang="en-US" altLang="zh-CN" sz="1400" dirty="0"/>
              <a:t>Aurora/PG/RDS-</a:t>
            </a:r>
            <a:r>
              <a:rPr lang="en-US" altLang="zh-CN" sz="1400" dirty="0" err="1"/>
              <a:t>Mysql</a:t>
            </a:r>
            <a:r>
              <a:rPr lang="en-US" altLang="zh-CN" sz="1400" dirty="0"/>
              <a:t>/ORCL;</a:t>
            </a:r>
            <a:endParaRPr lang="en-US" altLang="zh-CN" sz="14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320" y="2579718"/>
            <a:ext cx="4021853" cy="130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98011" y="2115751"/>
            <a:ext cx="166263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</a:t>
            </a:r>
            <a:r>
              <a:rPr lang="zh-CN" altLang="en-US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</a:t>
            </a:r>
            <a:r>
              <a:rPr lang="en-US" altLang="zh-CN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</a:t>
            </a:r>
            <a:endParaRPr lang="en-US" sz="2133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476" y="4258313"/>
            <a:ext cx="4245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 err="1"/>
              <a:t>aws</a:t>
            </a:r>
            <a:r>
              <a:rPr lang="en-US" altLang="zh-CN" sz="1400" dirty="0"/>
              <a:t> cli</a:t>
            </a:r>
            <a:r>
              <a:rPr lang="zh-CN" altLang="en-US" sz="1400" dirty="0"/>
              <a:t>的</a:t>
            </a:r>
            <a:r>
              <a:rPr lang="en-US" altLang="zh-CN" sz="1400" dirty="0"/>
              <a:t>ca</a:t>
            </a:r>
            <a:r>
              <a:rPr lang="zh-CN" altLang="en-US" sz="1400" dirty="0"/>
              <a:t>证书更新</a:t>
            </a:r>
            <a:r>
              <a:rPr lang="zh-CN" altLang="en-US" sz="1400" dirty="0"/>
              <a:t>脚本添加</a:t>
            </a:r>
            <a:r>
              <a:rPr lang="zh-CN" altLang="en-US" sz="1400" dirty="0"/>
              <a:t>以下功能：</a:t>
            </a:r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遍历所有</a:t>
            </a:r>
            <a:r>
              <a:rPr lang="en-US" altLang="zh-CN" sz="1400" dirty="0"/>
              <a:t>Region</a:t>
            </a:r>
            <a:r>
              <a:rPr lang="zh-CN" altLang="en-US" sz="1400" dirty="0"/>
              <a:t>，自动定位</a:t>
            </a:r>
            <a:r>
              <a:rPr lang="en-US" altLang="zh-CN" sz="1400" dirty="0"/>
              <a:t>2015ca</a:t>
            </a:r>
            <a:r>
              <a:rPr lang="zh-CN" altLang="en-US" sz="1400" dirty="0"/>
              <a:t>的实例；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通过新的</a:t>
            </a:r>
            <a:r>
              <a:rPr lang="en-US" altLang="zh-CN" sz="1400" dirty="0"/>
              <a:t>API</a:t>
            </a:r>
            <a:r>
              <a:rPr lang="zh-CN" altLang="en-US" sz="1400" dirty="0"/>
              <a:t>更新</a:t>
            </a:r>
            <a:r>
              <a:rPr lang="en-US" altLang="zh-CN" sz="1400" dirty="0"/>
              <a:t>ca</a:t>
            </a:r>
            <a:r>
              <a:rPr lang="zh-CN" altLang="en-US" sz="1400" dirty="0"/>
              <a:t>，不再产生业务影响；</a:t>
            </a:r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更新速度为秒级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C000"/>
                </a:solidFill>
              </a:rPr>
              <a:t>4.</a:t>
            </a:r>
            <a:r>
              <a:rPr lang="zh-CN" altLang="en-US" sz="1400" dirty="0">
                <a:solidFill>
                  <a:srgbClr val="FFC000"/>
                </a:solidFill>
              </a:rPr>
              <a:t>环境要求</a:t>
            </a:r>
            <a:r>
              <a:rPr lang="en-US" altLang="zh-CN" sz="1400" dirty="0" err="1">
                <a:solidFill>
                  <a:srgbClr val="FFC000"/>
                </a:solidFill>
              </a:rPr>
              <a:t>aws</a:t>
            </a:r>
            <a:r>
              <a:rPr lang="en-US" altLang="zh-CN" sz="1400" dirty="0">
                <a:solidFill>
                  <a:srgbClr val="FFC000"/>
                </a:solidFill>
              </a:rPr>
              <a:t> cli</a:t>
            </a:r>
            <a:r>
              <a:rPr lang="zh-CN" altLang="en-US" sz="1400" dirty="0">
                <a:solidFill>
                  <a:srgbClr val="FFC000"/>
                </a:solidFill>
              </a:rPr>
              <a:t>最新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5.</a:t>
            </a:r>
            <a:r>
              <a:rPr lang="zh-CN" altLang="en-US" sz="1400" dirty="0">
                <a:solidFill>
                  <a:srgbClr val="FFC000"/>
                </a:solidFill>
              </a:rPr>
              <a:t>代码获取：</a:t>
            </a:r>
            <a:r>
              <a:rPr lang="en-US" altLang="zh-CN" sz="1400" dirty="0">
                <a:solidFill>
                  <a:srgbClr val="FFC000"/>
                </a:solidFill>
              </a:rPr>
              <a:t/>
            </a:r>
            <a:br>
              <a:rPr lang="en-US" altLang="zh-CN" sz="1400" dirty="0">
                <a:solidFill>
                  <a:srgbClr val="FFC000"/>
                </a:solidFill>
              </a:rPr>
            </a:br>
            <a:r>
              <a:rPr lang="en-US" altLang="zh-CN" sz="1400" dirty="0" err="1">
                <a:solidFill>
                  <a:srgbClr val="FFC000"/>
                </a:solidFill>
              </a:rPr>
              <a:t>git</a:t>
            </a:r>
            <a:r>
              <a:rPr lang="en-US" altLang="zh-CN" sz="1400" dirty="0">
                <a:solidFill>
                  <a:srgbClr val="FFC000"/>
                </a:solidFill>
              </a:rPr>
              <a:t> clone https://github.com/lvst-gh/awscli-script-caupg</a:t>
            </a:r>
          </a:p>
          <a:p>
            <a:r>
              <a:rPr lang="en-US" altLang="zh-CN" sz="1400" dirty="0" err="1">
                <a:solidFill>
                  <a:srgbClr val="FFC000"/>
                </a:solidFill>
              </a:rPr>
              <a:t>sh</a:t>
            </a:r>
            <a:r>
              <a:rPr lang="en-US" altLang="zh-CN" sz="1400" dirty="0">
                <a:solidFill>
                  <a:srgbClr val="FFC000"/>
                </a:solidFill>
              </a:rPr>
              <a:t> awscli-script-caupg/caupg1223.sh</a:t>
            </a:r>
          </a:p>
        </p:txBody>
      </p:sp>
      <p:sp>
        <p:nvSpPr>
          <p:cNvPr id="9" name="矩形 8"/>
          <p:cNvSpPr/>
          <p:nvPr/>
        </p:nvSpPr>
        <p:spPr>
          <a:xfrm>
            <a:off x="451476" y="4115123"/>
            <a:ext cx="4021853" cy="130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17167" y="3651156"/>
            <a:ext cx="182774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</a:t>
            </a:r>
            <a:r>
              <a:rPr lang="zh-CN" altLang="en-US" sz="2133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新脚本更新</a:t>
            </a:r>
            <a:endParaRPr lang="en-US" sz="2133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r="20372"/>
          <a:stretch/>
        </p:blipFill>
        <p:spPr>
          <a:xfrm>
            <a:off x="4949349" y="2513193"/>
            <a:ext cx="7009980" cy="35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Guo, Zhongwei</dc:creator>
  <cp:lastModifiedBy>Guo, Zhongwei</cp:lastModifiedBy>
  <cp:revision>1</cp:revision>
  <dcterms:created xsi:type="dcterms:W3CDTF">2019-12-24T01:48:18Z</dcterms:created>
  <dcterms:modified xsi:type="dcterms:W3CDTF">2019-12-24T01:48:54Z</dcterms:modified>
</cp:coreProperties>
</file>