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3" r:id="rId5"/>
    <p:sldId id="412" r:id="rId6"/>
    <p:sldId id="411" r:id="rId7"/>
    <p:sldId id="41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2306955" y="1625188"/>
            <a:ext cx="7863205" cy="3855274"/>
          </a:xfrm>
          <a:prstGeom prst="roundRect">
            <a:avLst>
              <a:gd name="adj" fmla="val 3103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p>
            <a:pPr algn="ctr"/>
            <a:r>
              <a:rPr lang="en-US" altLang="zh-CN" sz="2000"/>
              <a:t>ImageModule</a:t>
            </a:r>
            <a:endParaRPr lang="en-US" altLang="zh-CN" sz="2000"/>
          </a:p>
          <a:p>
            <a:pPr algn="ctr"/>
            <a:endParaRPr lang="en-US" altLang="zh-CN" sz="2000"/>
          </a:p>
          <a:p>
            <a:pPr algn="ctr"/>
            <a:endParaRPr lang="en-US" altLang="zh-CN" sz="2000"/>
          </a:p>
          <a:p>
            <a:pPr algn="ctr"/>
            <a:endParaRPr lang="en-US" altLang="zh-CN" sz="2000"/>
          </a:p>
          <a:p>
            <a:pPr algn="ctr"/>
            <a:endParaRPr lang="en-US" altLang="zh-CN" sz="2000"/>
          </a:p>
          <a:p>
            <a:pPr algn="ctr"/>
            <a:endParaRPr lang="en-US" altLang="zh-CN" sz="2000"/>
          </a:p>
          <a:p>
            <a:pPr algn="ctr"/>
            <a:endParaRPr lang="en-US" altLang="zh-CN" sz="2000"/>
          </a:p>
          <a:p>
            <a:pPr algn="ctr"/>
            <a:endParaRPr lang="en-US" altLang="zh-CN" sz="2000"/>
          </a:p>
          <a:p>
            <a:pPr algn="ctr"/>
            <a:endParaRPr lang="en-US" altLang="zh-CN" sz="2000"/>
          </a:p>
          <a:p>
            <a:pPr algn="ctr"/>
            <a:endParaRPr lang="en-US" altLang="zh-CN" sz="2000"/>
          </a:p>
          <a:p>
            <a:pPr algn="ctr"/>
            <a:endParaRPr lang="en-US" altLang="zh-CN" sz="2000"/>
          </a:p>
          <a:p>
            <a:pPr algn="ctr"/>
            <a:endParaRPr lang="en-US" altLang="zh-CN" sz="2000"/>
          </a:p>
        </p:txBody>
      </p:sp>
      <p:sp>
        <p:nvSpPr>
          <p:cNvPr id="12" name="文本框 11"/>
          <p:cNvSpPr txBox="1"/>
          <p:nvPr/>
        </p:nvSpPr>
        <p:spPr>
          <a:xfrm>
            <a:off x="2564765" y="2122170"/>
            <a:ext cx="2248535" cy="1684625"/>
          </a:xfrm>
          <a:prstGeom prst="roundRect">
            <a:avLst>
              <a:gd name="adj" fmla="val 553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 anchorCtr="0">
            <a:spAutoFit/>
          </a:bodyPr>
          <a:p>
            <a:pPr algn="ctr"/>
            <a:r>
              <a:rPr lang="en-US" altLang="zh-CN" sz="2000"/>
              <a:t>Caches</a:t>
            </a:r>
            <a:endParaRPr lang="en-US" altLang="zh-CN" sz="2000"/>
          </a:p>
          <a:p>
            <a:pPr algn="ctr"/>
            <a:endParaRPr lang="en-US" altLang="zh-CN" sz="2000"/>
          </a:p>
          <a:p>
            <a:pPr algn="ctr"/>
            <a:endParaRPr lang="en-US" altLang="zh-CN" sz="2000"/>
          </a:p>
          <a:p>
            <a:pPr algn="ctr"/>
            <a:endParaRPr lang="en-US" altLang="zh-CN" sz="2000"/>
          </a:p>
          <a:p>
            <a:pPr algn="ctr"/>
            <a:endParaRPr lang="en-US" altLang="zh-CN" sz="2000"/>
          </a:p>
        </p:txBody>
      </p:sp>
      <p:sp>
        <p:nvSpPr>
          <p:cNvPr id="6" name="文本框 5"/>
          <p:cNvSpPr txBox="1"/>
          <p:nvPr/>
        </p:nvSpPr>
        <p:spPr>
          <a:xfrm>
            <a:off x="2564765" y="4784586"/>
            <a:ext cx="1306830" cy="4416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p>
            <a:pPr algn="ctr"/>
            <a:r>
              <a:rPr lang="en-US" altLang="zh-CN" sz="2000"/>
              <a:t>Pools</a:t>
            </a:r>
            <a:endParaRPr lang="en-US" altLang="zh-CN" sz="2000"/>
          </a:p>
        </p:txBody>
      </p:sp>
      <p:sp>
        <p:nvSpPr>
          <p:cNvPr id="7" name="文本框 6"/>
          <p:cNvSpPr txBox="1"/>
          <p:nvPr/>
        </p:nvSpPr>
        <p:spPr>
          <a:xfrm>
            <a:off x="4199890" y="4784586"/>
            <a:ext cx="1644015" cy="4416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p>
            <a:pPr algn="ctr"/>
            <a:r>
              <a:rPr lang="en-US" altLang="zh-CN" sz="2000"/>
              <a:t>LoadTasks</a:t>
            </a:r>
            <a:endParaRPr lang="en-US" altLang="zh-CN" sz="2000"/>
          </a:p>
        </p:txBody>
      </p:sp>
      <p:sp>
        <p:nvSpPr>
          <p:cNvPr id="8" name="文本框 7"/>
          <p:cNvSpPr txBox="1"/>
          <p:nvPr/>
        </p:nvSpPr>
        <p:spPr>
          <a:xfrm>
            <a:off x="8260715" y="4784428"/>
            <a:ext cx="1678940" cy="4419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p>
            <a:pPr algn="ctr"/>
            <a:r>
              <a:rPr lang="en-US" altLang="zh-CN" sz="2000"/>
              <a:t>Executor</a:t>
            </a:r>
            <a:endParaRPr lang="en-US" altLang="zh-CN" sz="2000"/>
          </a:p>
        </p:txBody>
      </p:sp>
      <p:sp>
        <p:nvSpPr>
          <p:cNvPr id="9" name="文本框 8"/>
          <p:cNvSpPr txBox="1"/>
          <p:nvPr/>
        </p:nvSpPr>
        <p:spPr>
          <a:xfrm>
            <a:off x="6172200" y="4783951"/>
            <a:ext cx="1760220" cy="4416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p>
            <a:pPr algn="ctr"/>
            <a:r>
              <a:rPr lang="en-US" altLang="zh-CN" sz="2000"/>
              <a:t>Parameters</a:t>
            </a:r>
            <a:endParaRPr lang="en-US" altLang="zh-CN" sz="2000"/>
          </a:p>
        </p:txBody>
      </p:sp>
      <p:sp>
        <p:nvSpPr>
          <p:cNvPr id="10" name="文本框 9"/>
          <p:cNvSpPr txBox="1"/>
          <p:nvPr/>
        </p:nvSpPr>
        <p:spPr>
          <a:xfrm>
            <a:off x="2726690" y="2584592"/>
            <a:ext cx="1917065" cy="4451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p>
            <a:pPr algn="ctr"/>
            <a:r>
              <a:rPr lang="en-US" altLang="zh-CN" sz="2000"/>
              <a:t>ImageCache</a:t>
            </a:r>
            <a:endParaRPr lang="en-US" altLang="zh-CN" sz="2000"/>
          </a:p>
        </p:txBody>
      </p:sp>
      <p:sp>
        <p:nvSpPr>
          <p:cNvPr id="11" name="文本框 10"/>
          <p:cNvSpPr txBox="1"/>
          <p:nvPr/>
        </p:nvSpPr>
        <p:spPr>
          <a:xfrm>
            <a:off x="2726690" y="3186768"/>
            <a:ext cx="1917065" cy="4419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p>
            <a:pPr algn="ctr"/>
            <a:r>
              <a:rPr lang="en-US" altLang="zh-CN" sz="2000"/>
              <a:t>FileCache</a:t>
            </a:r>
            <a:endParaRPr lang="en-US" altLang="zh-CN" sz="2000"/>
          </a:p>
        </p:txBody>
      </p:sp>
      <p:sp>
        <p:nvSpPr>
          <p:cNvPr id="13" name="文本框 12"/>
          <p:cNvSpPr txBox="1"/>
          <p:nvPr/>
        </p:nvSpPr>
        <p:spPr>
          <a:xfrm>
            <a:off x="4987290" y="2122170"/>
            <a:ext cx="2393315" cy="1684459"/>
          </a:xfrm>
          <a:prstGeom prst="roundRect">
            <a:avLst>
              <a:gd name="adj" fmla="val 553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 anchorCtr="0">
            <a:spAutoFit/>
          </a:bodyPr>
          <a:p>
            <a:pPr algn="ctr"/>
            <a:r>
              <a:rPr lang="en-US" altLang="zh-CN" sz="2000"/>
              <a:t>ImageLoader</a:t>
            </a:r>
            <a:endParaRPr lang="en-US" altLang="zh-CN" sz="2000"/>
          </a:p>
          <a:p>
            <a:pPr algn="ctr"/>
            <a:endParaRPr lang="en-US" altLang="zh-CN" sz="2000"/>
          </a:p>
          <a:p>
            <a:pPr algn="ctr"/>
            <a:endParaRPr lang="en-US" altLang="zh-CN" sz="2000"/>
          </a:p>
          <a:p>
            <a:pPr algn="ctr"/>
            <a:endParaRPr lang="en-US" altLang="zh-CN" sz="2000"/>
          </a:p>
          <a:p>
            <a:pPr algn="ctr"/>
            <a:endParaRPr lang="en-US" altLang="zh-CN" sz="2000"/>
          </a:p>
        </p:txBody>
      </p:sp>
      <p:sp>
        <p:nvSpPr>
          <p:cNvPr id="14" name="文本框 13"/>
          <p:cNvSpPr txBox="1"/>
          <p:nvPr/>
        </p:nvSpPr>
        <p:spPr>
          <a:xfrm>
            <a:off x="5146040" y="2588108"/>
            <a:ext cx="2074545" cy="4416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p>
            <a:pPr algn="ctr"/>
            <a:r>
              <a:rPr lang="en-US" altLang="zh-CN" sz="2000"/>
              <a:t>ImageDecoder</a:t>
            </a:r>
            <a:endParaRPr lang="en-US" altLang="zh-CN" sz="2000"/>
          </a:p>
        </p:txBody>
      </p:sp>
      <p:sp>
        <p:nvSpPr>
          <p:cNvPr id="15" name="文本框 14"/>
          <p:cNvSpPr txBox="1"/>
          <p:nvPr/>
        </p:nvSpPr>
        <p:spPr>
          <a:xfrm>
            <a:off x="5146040" y="3183115"/>
            <a:ext cx="2074545" cy="4416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p>
            <a:pPr algn="ctr"/>
            <a:r>
              <a:rPr lang="en-US" altLang="zh-CN" sz="2000"/>
              <a:t>Loader</a:t>
            </a:r>
            <a:endParaRPr lang="en-US" altLang="zh-CN" sz="2000"/>
          </a:p>
        </p:txBody>
      </p:sp>
      <p:sp>
        <p:nvSpPr>
          <p:cNvPr id="16" name="文本框 15"/>
          <p:cNvSpPr txBox="1"/>
          <p:nvPr/>
        </p:nvSpPr>
        <p:spPr>
          <a:xfrm>
            <a:off x="4987290" y="4072907"/>
            <a:ext cx="4951095" cy="4419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p>
            <a:pPr algn="ctr"/>
            <a:r>
              <a:rPr lang="en-US" altLang="zh-CN" sz="2000"/>
              <a:t>AbsImageLoader</a:t>
            </a:r>
            <a:endParaRPr lang="en-US" altLang="zh-CN" sz="2000"/>
          </a:p>
        </p:txBody>
      </p:sp>
      <p:sp>
        <p:nvSpPr>
          <p:cNvPr id="17" name="文本框 16"/>
          <p:cNvSpPr txBox="1"/>
          <p:nvPr/>
        </p:nvSpPr>
        <p:spPr>
          <a:xfrm>
            <a:off x="7545705" y="2122170"/>
            <a:ext cx="2393315" cy="1684279"/>
          </a:xfrm>
          <a:prstGeom prst="roundRect">
            <a:avLst>
              <a:gd name="adj" fmla="val 553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 anchorCtr="0">
            <a:spAutoFit/>
          </a:bodyPr>
          <a:p>
            <a:pPr algn="ctr"/>
            <a:endParaRPr lang="en-US" altLang="zh-CN" sz="2000"/>
          </a:p>
          <a:p>
            <a:pPr algn="ctr"/>
            <a:endParaRPr lang="en-US" altLang="zh-CN" sz="2000"/>
          </a:p>
          <a:p>
            <a:pPr algn="ctr"/>
            <a:endParaRPr lang="en-US" altLang="zh-CN" sz="2000"/>
          </a:p>
          <a:p>
            <a:pPr algn="ctr"/>
            <a:endParaRPr lang="en-US" altLang="zh-CN" sz="2000"/>
          </a:p>
          <a:p>
            <a:pPr algn="ctr"/>
            <a:endParaRPr lang="en-US" altLang="zh-CN" sz="2000"/>
          </a:p>
        </p:txBody>
      </p:sp>
      <p:sp>
        <p:nvSpPr>
          <p:cNvPr id="19" name="文本框 18"/>
          <p:cNvSpPr txBox="1"/>
          <p:nvPr/>
        </p:nvSpPr>
        <p:spPr>
          <a:xfrm>
            <a:off x="2564765" y="4072907"/>
            <a:ext cx="2249170" cy="4419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p>
            <a:pPr algn="ctr"/>
            <a:r>
              <a:rPr lang="en-US" altLang="zh-CN" sz="2000">
                <a:sym typeface="+mn-ea"/>
              </a:rPr>
              <a:t>BitmapPool</a:t>
            </a:r>
            <a:endParaRPr lang="en-US" altLang="zh-CN" sz="2000"/>
          </a:p>
        </p:txBody>
      </p:sp>
      <p:sp>
        <p:nvSpPr>
          <p:cNvPr id="21" name="文本框 20"/>
          <p:cNvSpPr txBox="1"/>
          <p:nvPr/>
        </p:nvSpPr>
        <p:spPr>
          <a:xfrm>
            <a:off x="8000048" y="2764920"/>
            <a:ext cx="14846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IconLoader</a:t>
            </a:r>
            <a:endParaRPr lang="en-US" altLang="zh-CN" sz="20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oo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9020" y="281305"/>
            <a:ext cx="7159625" cy="62953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cach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1750" y="220980"/>
            <a:ext cx="9588500" cy="65519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load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30" y="708025"/>
            <a:ext cx="11915140" cy="52431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decod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045" y="135255"/>
            <a:ext cx="11217910" cy="65868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dem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7170" y="90805"/>
            <a:ext cx="6143625" cy="66344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WPS 演示</Application>
  <PresentationFormat>宽屏</PresentationFormat>
  <Paragraphs>52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Garfield</cp:lastModifiedBy>
  <cp:revision>174</cp:revision>
  <dcterms:created xsi:type="dcterms:W3CDTF">2019-06-19T02:08:00Z</dcterms:created>
  <dcterms:modified xsi:type="dcterms:W3CDTF">2020-11-22T03:55:42Z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