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D702E-660E-4277-8183-4DD6AE9D2A5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F6448-8900-4AC5-A46C-B58AF426601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991CA309-93EE-4443-B27A-BE85E58236D6}" type="parTrans" cxnId="{C0369263-A5AF-4A38-9830-762E2897672A}">
      <dgm:prSet/>
      <dgm:spPr/>
      <dgm:t>
        <a:bodyPr/>
        <a:lstStyle/>
        <a:p>
          <a:endParaRPr lang="en-US"/>
        </a:p>
      </dgm:t>
    </dgm:pt>
    <dgm:pt modelId="{EE7E490B-6FEA-4587-8FF2-84870701CFD1}" type="sibTrans" cxnId="{C0369263-A5AF-4A38-9830-762E2897672A}">
      <dgm:prSet/>
      <dgm:spPr/>
      <dgm:t>
        <a:bodyPr/>
        <a:lstStyle/>
        <a:p>
          <a:endParaRPr lang="en-US"/>
        </a:p>
      </dgm:t>
    </dgm:pt>
    <dgm:pt modelId="{F40F37A4-E834-421F-B37A-B06D1A2A609D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Neat</a:t>
          </a:r>
        </a:p>
      </dgm:t>
    </dgm:pt>
    <dgm:pt modelId="{32059DA7-F49A-4E3F-870B-AC3CE0F102E7}" type="parTrans" cxnId="{87D24612-27B7-43F1-91E3-91E9A9453C80}">
      <dgm:prSet/>
      <dgm:spPr/>
      <dgm:t>
        <a:bodyPr/>
        <a:lstStyle/>
        <a:p>
          <a:endParaRPr lang="en-US"/>
        </a:p>
      </dgm:t>
    </dgm:pt>
    <dgm:pt modelId="{44D88DBE-C92B-46BF-95A9-D674A2CFE7B3}" type="sibTrans" cxnId="{87D24612-27B7-43F1-91E3-91E9A9453C80}">
      <dgm:prSet/>
      <dgm:spPr/>
      <dgm:t>
        <a:bodyPr/>
        <a:lstStyle/>
        <a:p>
          <a:endParaRPr lang="en-US"/>
        </a:p>
      </dgm:t>
    </dgm:pt>
    <dgm:pt modelId="{E675E2EE-8FD6-476B-822F-5D9D06608ED4}">
      <dgm:prSet phldrT="[Text]"/>
      <dgm:spPr/>
      <dgm:t>
        <a:bodyPr/>
        <a:lstStyle/>
        <a:p>
          <a:r>
            <a:rPr lang="en-US"/>
            <a:t>Nodes</a:t>
          </a:r>
          <a:endParaRPr lang="en-US" dirty="0"/>
        </a:p>
      </dgm:t>
    </dgm:pt>
    <dgm:pt modelId="{9BA6D5BB-12C8-4E41-B5BF-3D15C0EA204C}" type="parTrans" cxnId="{18C12B60-B09E-49F4-8663-CCA3341DAD67}">
      <dgm:prSet/>
      <dgm:spPr/>
      <dgm:t>
        <a:bodyPr/>
        <a:lstStyle/>
        <a:p>
          <a:endParaRPr lang="en-US"/>
        </a:p>
      </dgm:t>
    </dgm:pt>
    <dgm:pt modelId="{FC8F17E5-1C04-4D8A-B997-628E1E601F8F}" type="sibTrans" cxnId="{18C12B60-B09E-49F4-8663-CCA3341DAD67}">
      <dgm:prSet/>
      <dgm:spPr/>
      <dgm:t>
        <a:bodyPr/>
        <a:lstStyle/>
        <a:p>
          <a:endParaRPr lang="en-US"/>
        </a:p>
      </dgm:t>
    </dgm:pt>
    <dgm:pt modelId="{3DDFE6A6-9495-4A58-A54C-769DE0AC01D3}">
      <dgm:prSet phldrT="[Text]"/>
      <dgm:spPr/>
      <dgm:t>
        <a:bodyPr/>
        <a:lstStyle/>
        <a:p>
          <a:r>
            <a:rPr lang="en-US" dirty="0"/>
            <a:t>Connections</a:t>
          </a:r>
        </a:p>
      </dgm:t>
    </dgm:pt>
    <dgm:pt modelId="{7CF83EAE-65EC-4242-8737-6C9E0CA36CF5}" type="parTrans" cxnId="{3075F7DD-0C3C-4B57-B42E-C30FFEB6D224}">
      <dgm:prSet/>
      <dgm:spPr/>
      <dgm:t>
        <a:bodyPr/>
        <a:lstStyle/>
        <a:p>
          <a:endParaRPr lang="en-US"/>
        </a:p>
      </dgm:t>
    </dgm:pt>
    <dgm:pt modelId="{4179F2A4-E039-4DC6-9FDA-4A5F2BD84472}" type="sibTrans" cxnId="{3075F7DD-0C3C-4B57-B42E-C30FFEB6D224}">
      <dgm:prSet/>
      <dgm:spPr/>
      <dgm:t>
        <a:bodyPr/>
        <a:lstStyle/>
        <a:p>
          <a:endParaRPr lang="en-US"/>
        </a:p>
      </dgm:t>
    </dgm:pt>
    <dgm:pt modelId="{479C5ADC-02C3-43F8-A7BF-2D70E50216E1}">
      <dgm:prSet phldrT="[Text]"/>
      <dgm:spPr/>
      <dgm:t>
        <a:bodyPr/>
        <a:lstStyle/>
        <a:p>
          <a:r>
            <a:rPr lang="en-US" dirty="0"/>
            <a:t>From</a:t>
          </a:r>
        </a:p>
      </dgm:t>
    </dgm:pt>
    <dgm:pt modelId="{81E97124-5E29-4B8F-B72E-0FB42EB221B8}" type="parTrans" cxnId="{E94964C2-3E34-4B37-95FB-0867D0A7247F}">
      <dgm:prSet/>
      <dgm:spPr/>
      <dgm:t>
        <a:bodyPr/>
        <a:lstStyle/>
        <a:p>
          <a:endParaRPr lang="en-US"/>
        </a:p>
      </dgm:t>
    </dgm:pt>
    <dgm:pt modelId="{FF9DC315-0A0B-4ADB-9FC1-00664668182C}" type="sibTrans" cxnId="{E94964C2-3E34-4B37-95FB-0867D0A7247F}">
      <dgm:prSet/>
      <dgm:spPr/>
      <dgm:t>
        <a:bodyPr/>
        <a:lstStyle/>
        <a:p>
          <a:endParaRPr lang="en-US"/>
        </a:p>
      </dgm:t>
    </dgm:pt>
    <dgm:pt modelId="{85EC1DB4-DAE0-469F-BD3A-7027D9ED8C94}">
      <dgm:prSet phldrT="[Text]"/>
      <dgm:spPr/>
      <dgm:t>
        <a:bodyPr/>
        <a:lstStyle/>
        <a:p>
          <a:r>
            <a:rPr lang="en-US" dirty="0"/>
            <a:t>To</a:t>
          </a:r>
        </a:p>
      </dgm:t>
    </dgm:pt>
    <dgm:pt modelId="{5347BAC4-D5FA-459D-AAEB-D8E23E949A0C}" type="parTrans" cxnId="{AF0C2BE9-35B5-410D-A4FB-ABD4F8D3F223}">
      <dgm:prSet/>
      <dgm:spPr/>
      <dgm:t>
        <a:bodyPr/>
        <a:lstStyle/>
        <a:p>
          <a:endParaRPr lang="en-US"/>
        </a:p>
      </dgm:t>
    </dgm:pt>
    <dgm:pt modelId="{9BC6318B-656D-4693-9949-D7CFB76EF3AD}" type="sibTrans" cxnId="{AF0C2BE9-35B5-410D-A4FB-ABD4F8D3F223}">
      <dgm:prSet/>
      <dgm:spPr/>
      <dgm:t>
        <a:bodyPr/>
        <a:lstStyle/>
        <a:p>
          <a:endParaRPr lang="en-US"/>
        </a:p>
      </dgm:t>
    </dgm:pt>
    <dgm:pt modelId="{0C7190CD-B68D-4FB4-BFFC-3E6EBEE642CC}">
      <dgm:prSet phldrT="[Text]"/>
      <dgm:spPr/>
      <dgm:t>
        <a:bodyPr/>
        <a:lstStyle/>
        <a:p>
          <a:r>
            <a:rPr lang="en-US" dirty="0"/>
            <a:t>Weight</a:t>
          </a:r>
        </a:p>
      </dgm:t>
    </dgm:pt>
    <dgm:pt modelId="{DE0B6D90-D678-4B97-964D-149FD0F25122}" type="parTrans" cxnId="{8B78B761-94BD-435F-A213-ABCC14A95067}">
      <dgm:prSet/>
      <dgm:spPr/>
      <dgm:t>
        <a:bodyPr/>
        <a:lstStyle/>
        <a:p>
          <a:endParaRPr lang="en-US"/>
        </a:p>
      </dgm:t>
    </dgm:pt>
    <dgm:pt modelId="{D302B0DF-89E1-4D0E-A3DB-11D7709CA015}" type="sibTrans" cxnId="{8B78B761-94BD-435F-A213-ABCC14A95067}">
      <dgm:prSet/>
      <dgm:spPr/>
      <dgm:t>
        <a:bodyPr/>
        <a:lstStyle/>
        <a:p>
          <a:endParaRPr lang="en-US"/>
        </a:p>
      </dgm:t>
    </dgm:pt>
    <dgm:pt modelId="{A5C0DAAC-7BB7-44AF-BF6E-B7724E5CB042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3731E423-901E-4632-A8B9-B1F76E89C755}" type="parTrans" cxnId="{64B51AEA-B443-49A4-A328-462515F779CB}">
      <dgm:prSet/>
      <dgm:spPr/>
      <dgm:t>
        <a:bodyPr/>
        <a:lstStyle/>
        <a:p>
          <a:endParaRPr lang="en-US"/>
        </a:p>
      </dgm:t>
    </dgm:pt>
    <dgm:pt modelId="{B6FEE1E5-DDB2-42D9-8273-0FC8246E361D}" type="sibTrans" cxnId="{64B51AEA-B443-49A4-A328-462515F779CB}">
      <dgm:prSet/>
      <dgm:spPr/>
      <dgm:t>
        <a:bodyPr/>
        <a:lstStyle/>
        <a:p>
          <a:endParaRPr lang="en-US"/>
        </a:p>
      </dgm:t>
    </dgm:pt>
    <dgm:pt modelId="{B6E7A50B-1706-4C4A-A689-A952F09B11F3}">
      <dgm:prSet phldrT="[Text]"/>
      <dgm:spPr/>
      <dgm:t>
        <a:bodyPr/>
        <a:lstStyle/>
        <a:p>
          <a:r>
            <a:rPr lang="en-US" dirty="0"/>
            <a:t>Innovation Number</a:t>
          </a:r>
        </a:p>
      </dgm:t>
    </dgm:pt>
    <dgm:pt modelId="{66BED8D8-A980-4160-BF52-FACD71E1F8B3}" type="parTrans" cxnId="{7817C531-9D7C-4C0E-B322-5253DA389B7D}">
      <dgm:prSet/>
      <dgm:spPr/>
      <dgm:t>
        <a:bodyPr/>
        <a:lstStyle/>
        <a:p>
          <a:endParaRPr lang="en-US"/>
        </a:p>
      </dgm:t>
    </dgm:pt>
    <dgm:pt modelId="{2736B5D7-AA3B-4FA4-B3CA-0871E014D363}" type="sibTrans" cxnId="{7817C531-9D7C-4C0E-B322-5253DA389B7D}">
      <dgm:prSet/>
      <dgm:spPr/>
      <dgm:t>
        <a:bodyPr/>
        <a:lstStyle/>
        <a:p>
          <a:endParaRPr lang="en-US"/>
        </a:p>
      </dgm:t>
    </dgm:pt>
    <dgm:pt modelId="{58D659C0-4B4C-4C39-B852-22F17E85264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CF340120-3D58-40A9-9C9C-8D68C3AC16C4}" type="parTrans" cxnId="{CEF927A4-5EE1-446A-8221-522CB004C032}">
      <dgm:prSet/>
      <dgm:spPr/>
      <dgm:t>
        <a:bodyPr/>
        <a:lstStyle/>
        <a:p>
          <a:endParaRPr lang="en-US"/>
        </a:p>
      </dgm:t>
    </dgm:pt>
    <dgm:pt modelId="{C46ADBCD-3266-45E7-8F1D-ACE1B47429E6}" type="sibTrans" cxnId="{CEF927A4-5EE1-446A-8221-522CB004C032}">
      <dgm:prSet/>
      <dgm:spPr/>
      <dgm:t>
        <a:bodyPr/>
        <a:lstStyle/>
        <a:p>
          <a:endParaRPr lang="en-US"/>
        </a:p>
      </dgm:t>
    </dgm:pt>
    <dgm:pt modelId="{F906B827-5920-48DD-960E-0ADF9239954D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Genome</a:t>
          </a:r>
        </a:p>
      </dgm:t>
    </dgm:pt>
    <dgm:pt modelId="{F60DB7FF-9A00-4323-8CA6-05F6EB96A034}" type="parTrans" cxnId="{D5BE41A2-7708-4C64-9BD9-26EA4685175F}">
      <dgm:prSet/>
      <dgm:spPr/>
      <dgm:t>
        <a:bodyPr/>
        <a:lstStyle/>
        <a:p>
          <a:endParaRPr lang="en-US"/>
        </a:p>
      </dgm:t>
    </dgm:pt>
    <dgm:pt modelId="{969C86B0-3A11-4246-8DC0-A3AE333216AD}" type="sibTrans" cxnId="{D5BE41A2-7708-4C64-9BD9-26EA4685175F}">
      <dgm:prSet/>
      <dgm:spPr/>
      <dgm:t>
        <a:bodyPr/>
        <a:lstStyle/>
        <a:p>
          <a:endParaRPr lang="en-US"/>
        </a:p>
      </dgm:t>
    </dgm:pt>
    <dgm:pt modelId="{91E799B6-5D76-4B91-A862-BBD048C88ACC}">
      <dgm:prSet phldrT="[Text]"/>
      <dgm:spPr/>
      <dgm:t>
        <a:bodyPr/>
        <a:lstStyle/>
        <a:p>
          <a:r>
            <a:rPr lang="en-US" dirty="0"/>
            <a:t>Score</a:t>
          </a:r>
        </a:p>
      </dgm:t>
    </dgm:pt>
    <dgm:pt modelId="{392E2751-9789-4239-8DB5-2AC7E308CF41}" type="parTrans" cxnId="{E39CC7EA-1E59-4D09-B8FD-8D9344470412}">
      <dgm:prSet/>
      <dgm:spPr/>
      <dgm:t>
        <a:bodyPr/>
        <a:lstStyle/>
        <a:p>
          <a:endParaRPr lang="en-US"/>
        </a:p>
      </dgm:t>
    </dgm:pt>
    <dgm:pt modelId="{401CBB94-0FA2-4CD2-B9C2-868A03BB6FEE}" type="sibTrans" cxnId="{E39CC7EA-1E59-4D09-B8FD-8D9344470412}">
      <dgm:prSet/>
      <dgm:spPr/>
      <dgm:t>
        <a:bodyPr/>
        <a:lstStyle/>
        <a:p>
          <a:endParaRPr lang="en-US"/>
        </a:p>
      </dgm:t>
    </dgm:pt>
    <dgm:pt modelId="{90B9C273-A126-4A38-91F3-8AFBBF8204A3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Species</a:t>
          </a:r>
        </a:p>
      </dgm:t>
    </dgm:pt>
    <dgm:pt modelId="{65440E03-D6E6-4B62-8A88-F56A637FD9EF}" type="parTrans" cxnId="{80C4BE29-BD85-4030-BE9D-D2013B83E23A}">
      <dgm:prSet/>
      <dgm:spPr/>
      <dgm:t>
        <a:bodyPr/>
        <a:lstStyle/>
        <a:p>
          <a:endParaRPr lang="en-US"/>
        </a:p>
      </dgm:t>
    </dgm:pt>
    <dgm:pt modelId="{F5DDAE3D-3114-4CCE-868C-CE8BE241D912}" type="sibTrans" cxnId="{80C4BE29-BD85-4030-BE9D-D2013B83E23A}">
      <dgm:prSet/>
      <dgm:spPr/>
      <dgm:t>
        <a:bodyPr/>
        <a:lstStyle/>
        <a:p>
          <a:endParaRPr lang="en-US"/>
        </a:p>
      </dgm:t>
    </dgm:pt>
    <dgm:pt modelId="{7835FA66-C352-446F-ADAC-0DE79552D14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Calculator</a:t>
          </a:r>
        </a:p>
      </dgm:t>
    </dgm:pt>
    <dgm:pt modelId="{A1FC3EC6-0EC9-44A6-829B-416FB89064F5}" type="parTrans" cxnId="{A8DD938E-9A96-453A-80B1-6713A980F6D9}">
      <dgm:prSet/>
      <dgm:spPr/>
      <dgm:t>
        <a:bodyPr/>
        <a:lstStyle/>
        <a:p>
          <a:endParaRPr lang="en-US"/>
        </a:p>
      </dgm:t>
    </dgm:pt>
    <dgm:pt modelId="{F3FA415C-354F-4816-A697-0E7E8ED8EF64}" type="sibTrans" cxnId="{A8DD938E-9A96-453A-80B1-6713A980F6D9}">
      <dgm:prSet/>
      <dgm:spPr/>
      <dgm:t>
        <a:bodyPr/>
        <a:lstStyle/>
        <a:p>
          <a:endParaRPr lang="en-US"/>
        </a:p>
      </dgm:t>
    </dgm:pt>
    <dgm:pt modelId="{3C85EAEF-1D5B-478C-B055-82CF2DDA1D4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Clients/Population</a:t>
          </a:r>
        </a:p>
      </dgm:t>
    </dgm:pt>
    <dgm:pt modelId="{DE0EDB48-1216-4858-9D75-4511B8B35269}" type="parTrans" cxnId="{3BF7C536-4954-4E74-8517-0F35D2693BED}">
      <dgm:prSet/>
      <dgm:spPr/>
      <dgm:t>
        <a:bodyPr/>
        <a:lstStyle/>
        <a:p>
          <a:endParaRPr lang="en-US"/>
        </a:p>
      </dgm:t>
    </dgm:pt>
    <dgm:pt modelId="{2C1ABECA-0B5F-4415-8634-0CA998BA5FDD}" type="sibTrans" cxnId="{3BF7C536-4954-4E74-8517-0F35D2693BED}">
      <dgm:prSet/>
      <dgm:spPr/>
      <dgm:t>
        <a:bodyPr/>
        <a:lstStyle/>
        <a:p>
          <a:endParaRPr lang="en-US"/>
        </a:p>
      </dgm:t>
    </dgm:pt>
    <dgm:pt modelId="{11F0B3AA-A575-4DE1-8D57-2BF099F82E4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Representative</a:t>
          </a:r>
        </a:p>
      </dgm:t>
    </dgm:pt>
    <dgm:pt modelId="{D119032F-72C7-4EDB-92EB-7986F32C8AB9}" type="parTrans" cxnId="{996CE2AE-DF3E-4503-BF19-26D7752D43A7}">
      <dgm:prSet/>
      <dgm:spPr/>
      <dgm:t>
        <a:bodyPr/>
        <a:lstStyle/>
        <a:p>
          <a:endParaRPr lang="en-US"/>
        </a:p>
      </dgm:t>
    </dgm:pt>
    <dgm:pt modelId="{9782E0D4-47C1-4E88-8E6D-0CEF137C88C7}" type="sibTrans" cxnId="{996CE2AE-DF3E-4503-BF19-26D7752D43A7}">
      <dgm:prSet/>
      <dgm:spPr/>
      <dgm:t>
        <a:bodyPr/>
        <a:lstStyle/>
        <a:p>
          <a:endParaRPr lang="en-US"/>
        </a:p>
      </dgm:t>
    </dgm:pt>
    <dgm:pt modelId="{E3AAA51D-D6D0-402F-BB40-5475CF8B4ED8}" type="pres">
      <dgm:prSet presAssocID="{37BD702E-660E-4277-8183-4DD6AE9D2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147DD7-9168-4B84-B515-F2FF42F1D695}" type="pres">
      <dgm:prSet presAssocID="{E07F6448-8900-4AC5-A46C-B58AF4266010}" presName="hierRoot1" presStyleCnt="0">
        <dgm:presLayoutVars>
          <dgm:hierBranch val="init"/>
        </dgm:presLayoutVars>
      </dgm:prSet>
      <dgm:spPr/>
    </dgm:pt>
    <dgm:pt modelId="{E60AC966-7F40-44DD-A6E0-338F962CC34E}" type="pres">
      <dgm:prSet presAssocID="{E07F6448-8900-4AC5-A46C-B58AF4266010}" presName="rootComposite1" presStyleCnt="0"/>
      <dgm:spPr/>
    </dgm:pt>
    <dgm:pt modelId="{579B3000-F654-4332-958E-877697C6ED7A}" type="pres">
      <dgm:prSet presAssocID="{E07F6448-8900-4AC5-A46C-B58AF4266010}" presName="rootText1" presStyleLbl="node0" presStyleIdx="0" presStyleCnt="1">
        <dgm:presLayoutVars>
          <dgm:chPref val="3"/>
        </dgm:presLayoutVars>
      </dgm:prSet>
      <dgm:spPr/>
    </dgm:pt>
    <dgm:pt modelId="{47C4FF20-E19F-4037-B1F9-27558489D381}" type="pres">
      <dgm:prSet presAssocID="{E07F6448-8900-4AC5-A46C-B58AF4266010}" presName="rootConnector1" presStyleLbl="node1" presStyleIdx="0" presStyleCnt="0"/>
      <dgm:spPr/>
    </dgm:pt>
    <dgm:pt modelId="{BFA77391-38A9-4A6D-BE4A-B5F18D4E8281}" type="pres">
      <dgm:prSet presAssocID="{E07F6448-8900-4AC5-A46C-B58AF4266010}" presName="hierChild2" presStyleCnt="0"/>
      <dgm:spPr/>
    </dgm:pt>
    <dgm:pt modelId="{95CCEF82-BAA6-4C64-8A4C-0C0D5EF5FAB5}" type="pres">
      <dgm:prSet presAssocID="{32059DA7-F49A-4E3F-870B-AC3CE0F102E7}" presName="Name37" presStyleLbl="parChTrans1D2" presStyleIdx="0" presStyleCnt="1"/>
      <dgm:spPr/>
    </dgm:pt>
    <dgm:pt modelId="{EDD71824-4127-4CB0-8A91-A2E8D0E5E662}" type="pres">
      <dgm:prSet presAssocID="{F40F37A4-E834-421F-B37A-B06D1A2A609D}" presName="hierRoot2" presStyleCnt="0">
        <dgm:presLayoutVars>
          <dgm:hierBranch val="init"/>
        </dgm:presLayoutVars>
      </dgm:prSet>
      <dgm:spPr/>
    </dgm:pt>
    <dgm:pt modelId="{5FEBD9FC-B694-497A-8317-839222F9BB82}" type="pres">
      <dgm:prSet presAssocID="{F40F37A4-E834-421F-B37A-B06D1A2A609D}" presName="rootComposite" presStyleCnt="0"/>
      <dgm:spPr/>
    </dgm:pt>
    <dgm:pt modelId="{3F209EC6-2C3E-463A-93A1-3DDE11ED7B29}" type="pres">
      <dgm:prSet presAssocID="{F40F37A4-E834-421F-B37A-B06D1A2A609D}" presName="rootText" presStyleLbl="node2" presStyleIdx="0" presStyleCnt="1">
        <dgm:presLayoutVars>
          <dgm:chPref val="3"/>
        </dgm:presLayoutVars>
      </dgm:prSet>
      <dgm:spPr/>
    </dgm:pt>
    <dgm:pt modelId="{E54AA53B-C4EC-4D03-83DE-759D49A76959}" type="pres">
      <dgm:prSet presAssocID="{F40F37A4-E834-421F-B37A-B06D1A2A609D}" presName="rootConnector" presStyleLbl="node2" presStyleIdx="0" presStyleCnt="1"/>
      <dgm:spPr/>
    </dgm:pt>
    <dgm:pt modelId="{4A0E947F-9F69-4F39-8003-21501CAB874C}" type="pres">
      <dgm:prSet presAssocID="{F40F37A4-E834-421F-B37A-B06D1A2A609D}" presName="hierChild4" presStyleCnt="0"/>
      <dgm:spPr/>
    </dgm:pt>
    <dgm:pt modelId="{5724ADF9-0484-4366-AB88-2514C44F8439}" type="pres">
      <dgm:prSet presAssocID="{9BA6D5BB-12C8-4E41-B5BF-3D15C0EA204C}" presName="Name37" presStyleLbl="parChTrans1D3" presStyleIdx="0" presStyleCnt="4"/>
      <dgm:spPr/>
    </dgm:pt>
    <dgm:pt modelId="{70AC0B16-8ABD-477B-984E-A2A6CE0B3900}" type="pres">
      <dgm:prSet presAssocID="{E675E2EE-8FD6-476B-822F-5D9D06608ED4}" presName="hierRoot2" presStyleCnt="0">
        <dgm:presLayoutVars>
          <dgm:hierBranch val="init"/>
        </dgm:presLayoutVars>
      </dgm:prSet>
      <dgm:spPr/>
    </dgm:pt>
    <dgm:pt modelId="{1ABFAC01-8265-4F0E-A9E4-B099DA45E500}" type="pres">
      <dgm:prSet presAssocID="{E675E2EE-8FD6-476B-822F-5D9D06608ED4}" presName="rootComposite" presStyleCnt="0"/>
      <dgm:spPr/>
    </dgm:pt>
    <dgm:pt modelId="{1F239704-6DF1-4EBB-8FF4-E1715319CD56}" type="pres">
      <dgm:prSet presAssocID="{E675E2EE-8FD6-476B-822F-5D9D06608ED4}" presName="rootText" presStyleLbl="node3" presStyleIdx="0" presStyleCnt="4">
        <dgm:presLayoutVars>
          <dgm:chPref val="3"/>
        </dgm:presLayoutVars>
      </dgm:prSet>
      <dgm:spPr/>
    </dgm:pt>
    <dgm:pt modelId="{040E1E0E-31F5-44E7-A5E2-1DD703824B66}" type="pres">
      <dgm:prSet presAssocID="{E675E2EE-8FD6-476B-822F-5D9D06608ED4}" presName="rootConnector" presStyleLbl="node3" presStyleIdx="0" presStyleCnt="4"/>
      <dgm:spPr/>
    </dgm:pt>
    <dgm:pt modelId="{E0AD816B-7BA8-40F3-AE29-6CEA3E0F5CF1}" type="pres">
      <dgm:prSet presAssocID="{E675E2EE-8FD6-476B-822F-5D9D06608ED4}" presName="hierChild4" presStyleCnt="0"/>
      <dgm:spPr/>
    </dgm:pt>
    <dgm:pt modelId="{CD86E098-CD8D-4A96-99FB-223B6C866854}" type="pres">
      <dgm:prSet presAssocID="{66BED8D8-A980-4160-BF52-FACD71E1F8B3}" presName="Name37" presStyleLbl="parChTrans1D4" presStyleIdx="0" presStyleCnt="10"/>
      <dgm:spPr/>
    </dgm:pt>
    <dgm:pt modelId="{C0AD0394-7C68-4188-9AFD-479423D344B7}" type="pres">
      <dgm:prSet presAssocID="{B6E7A50B-1706-4C4A-A689-A952F09B11F3}" presName="hierRoot2" presStyleCnt="0">
        <dgm:presLayoutVars>
          <dgm:hierBranch val="init"/>
        </dgm:presLayoutVars>
      </dgm:prSet>
      <dgm:spPr/>
    </dgm:pt>
    <dgm:pt modelId="{3226E45A-1DD9-4D60-BFA1-3D20778E3153}" type="pres">
      <dgm:prSet presAssocID="{B6E7A50B-1706-4C4A-A689-A952F09B11F3}" presName="rootComposite" presStyleCnt="0"/>
      <dgm:spPr/>
    </dgm:pt>
    <dgm:pt modelId="{A10D16E2-12C2-4D53-8BDE-46DF5770C557}" type="pres">
      <dgm:prSet presAssocID="{B6E7A50B-1706-4C4A-A689-A952F09B11F3}" presName="rootText" presStyleLbl="node4" presStyleIdx="0" presStyleCnt="10">
        <dgm:presLayoutVars>
          <dgm:chPref val="3"/>
        </dgm:presLayoutVars>
      </dgm:prSet>
      <dgm:spPr/>
    </dgm:pt>
    <dgm:pt modelId="{D6614362-0013-44FA-83CE-EF7D901F228A}" type="pres">
      <dgm:prSet presAssocID="{B6E7A50B-1706-4C4A-A689-A952F09B11F3}" presName="rootConnector" presStyleLbl="node4" presStyleIdx="0" presStyleCnt="10"/>
      <dgm:spPr/>
    </dgm:pt>
    <dgm:pt modelId="{AEB2F146-F2CB-4282-95C0-5899C58E876C}" type="pres">
      <dgm:prSet presAssocID="{B6E7A50B-1706-4C4A-A689-A952F09B11F3}" presName="hierChild4" presStyleCnt="0"/>
      <dgm:spPr/>
    </dgm:pt>
    <dgm:pt modelId="{8C7D96D0-DA62-44BC-BBBF-2933F11858C5}" type="pres">
      <dgm:prSet presAssocID="{B6E7A50B-1706-4C4A-A689-A952F09B11F3}" presName="hierChild5" presStyleCnt="0"/>
      <dgm:spPr/>
    </dgm:pt>
    <dgm:pt modelId="{54218B0F-C53C-4767-832F-7379315315FA}" type="pres">
      <dgm:prSet presAssocID="{E675E2EE-8FD6-476B-822F-5D9D06608ED4}" presName="hierChild5" presStyleCnt="0"/>
      <dgm:spPr/>
    </dgm:pt>
    <dgm:pt modelId="{E59A1A52-DD6A-436B-8835-07F00C55665B}" type="pres">
      <dgm:prSet presAssocID="{7CF83EAE-65EC-4242-8737-6C9E0CA36CF5}" presName="Name37" presStyleLbl="parChTrans1D3" presStyleIdx="1" presStyleCnt="4"/>
      <dgm:spPr/>
    </dgm:pt>
    <dgm:pt modelId="{53E6D36F-3DE8-4678-A5B7-2D112F8CA32B}" type="pres">
      <dgm:prSet presAssocID="{3DDFE6A6-9495-4A58-A54C-769DE0AC01D3}" presName="hierRoot2" presStyleCnt="0">
        <dgm:presLayoutVars>
          <dgm:hierBranch val="init"/>
        </dgm:presLayoutVars>
      </dgm:prSet>
      <dgm:spPr/>
    </dgm:pt>
    <dgm:pt modelId="{2D17CDCA-D621-4FDB-9FB7-88DC1474A7AF}" type="pres">
      <dgm:prSet presAssocID="{3DDFE6A6-9495-4A58-A54C-769DE0AC01D3}" presName="rootComposite" presStyleCnt="0"/>
      <dgm:spPr/>
    </dgm:pt>
    <dgm:pt modelId="{06BEE670-D223-4C72-93D2-6E070C264831}" type="pres">
      <dgm:prSet presAssocID="{3DDFE6A6-9495-4A58-A54C-769DE0AC01D3}" presName="rootText" presStyleLbl="node3" presStyleIdx="1" presStyleCnt="4">
        <dgm:presLayoutVars>
          <dgm:chPref val="3"/>
        </dgm:presLayoutVars>
      </dgm:prSet>
      <dgm:spPr/>
    </dgm:pt>
    <dgm:pt modelId="{8E5B827B-AB2A-4954-877F-6B4151A52A0F}" type="pres">
      <dgm:prSet presAssocID="{3DDFE6A6-9495-4A58-A54C-769DE0AC01D3}" presName="rootConnector" presStyleLbl="node3" presStyleIdx="1" presStyleCnt="4"/>
      <dgm:spPr/>
    </dgm:pt>
    <dgm:pt modelId="{77233865-7C97-4F01-9289-5670CB5AEC57}" type="pres">
      <dgm:prSet presAssocID="{3DDFE6A6-9495-4A58-A54C-769DE0AC01D3}" presName="hierChild4" presStyleCnt="0"/>
      <dgm:spPr/>
    </dgm:pt>
    <dgm:pt modelId="{B9068F76-495D-484C-9F7F-5C14067EEBAB}" type="pres">
      <dgm:prSet presAssocID="{81E97124-5E29-4B8F-B72E-0FB42EB221B8}" presName="Name37" presStyleLbl="parChTrans1D4" presStyleIdx="1" presStyleCnt="10"/>
      <dgm:spPr/>
    </dgm:pt>
    <dgm:pt modelId="{8D26DDB5-49E7-420E-A0AF-41A44BC9A59A}" type="pres">
      <dgm:prSet presAssocID="{479C5ADC-02C3-43F8-A7BF-2D70E50216E1}" presName="hierRoot2" presStyleCnt="0">
        <dgm:presLayoutVars>
          <dgm:hierBranch val="init"/>
        </dgm:presLayoutVars>
      </dgm:prSet>
      <dgm:spPr/>
    </dgm:pt>
    <dgm:pt modelId="{1804985D-5AEC-4292-8404-1B4F8E677786}" type="pres">
      <dgm:prSet presAssocID="{479C5ADC-02C3-43F8-A7BF-2D70E50216E1}" presName="rootComposite" presStyleCnt="0"/>
      <dgm:spPr/>
    </dgm:pt>
    <dgm:pt modelId="{64BCD605-BC6B-4BFD-878C-416C6848BFEC}" type="pres">
      <dgm:prSet presAssocID="{479C5ADC-02C3-43F8-A7BF-2D70E50216E1}" presName="rootText" presStyleLbl="node4" presStyleIdx="1" presStyleCnt="10">
        <dgm:presLayoutVars>
          <dgm:chPref val="3"/>
        </dgm:presLayoutVars>
      </dgm:prSet>
      <dgm:spPr/>
    </dgm:pt>
    <dgm:pt modelId="{9532D4C8-748D-4FF6-B102-1E37AC33EDD5}" type="pres">
      <dgm:prSet presAssocID="{479C5ADC-02C3-43F8-A7BF-2D70E50216E1}" presName="rootConnector" presStyleLbl="node4" presStyleIdx="1" presStyleCnt="10"/>
      <dgm:spPr/>
    </dgm:pt>
    <dgm:pt modelId="{E66D8270-535B-4611-99B7-B1AC29EF09A8}" type="pres">
      <dgm:prSet presAssocID="{479C5ADC-02C3-43F8-A7BF-2D70E50216E1}" presName="hierChild4" presStyleCnt="0"/>
      <dgm:spPr/>
    </dgm:pt>
    <dgm:pt modelId="{43510685-DED9-4532-B147-8FB9F2F6C19E}" type="pres">
      <dgm:prSet presAssocID="{479C5ADC-02C3-43F8-A7BF-2D70E50216E1}" presName="hierChild5" presStyleCnt="0"/>
      <dgm:spPr/>
    </dgm:pt>
    <dgm:pt modelId="{AFEC6BB6-FAD4-46C8-B17E-C767A480C883}" type="pres">
      <dgm:prSet presAssocID="{5347BAC4-D5FA-459D-AAEB-D8E23E949A0C}" presName="Name37" presStyleLbl="parChTrans1D4" presStyleIdx="2" presStyleCnt="10"/>
      <dgm:spPr/>
    </dgm:pt>
    <dgm:pt modelId="{DC4974AD-F5B3-4EC6-883F-BF34B2CCEB1C}" type="pres">
      <dgm:prSet presAssocID="{85EC1DB4-DAE0-469F-BD3A-7027D9ED8C94}" presName="hierRoot2" presStyleCnt="0">
        <dgm:presLayoutVars>
          <dgm:hierBranch val="init"/>
        </dgm:presLayoutVars>
      </dgm:prSet>
      <dgm:spPr/>
    </dgm:pt>
    <dgm:pt modelId="{BF17458A-A1E6-41D4-8EF7-7D1227D95B3A}" type="pres">
      <dgm:prSet presAssocID="{85EC1DB4-DAE0-469F-BD3A-7027D9ED8C94}" presName="rootComposite" presStyleCnt="0"/>
      <dgm:spPr/>
    </dgm:pt>
    <dgm:pt modelId="{89C0FFA1-6DDC-42CC-909C-65392C4DB6E3}" type="pres">
      <dgm:prSet presAssocID="{85EC1DB4-DAE0-469F-BD3A-7027D9ED8C94}" presName="rootText" presStyleLbl="node4" presStyleIdx="2" presStyleCnt="10">
        <dgm:presLayoutVars>
          <dgm:chPref val="3"/>
        </dgm:presLayoutVars>
      </dgm:prSet>
      <dgm:spPr/>
    </dgm:pt>
    <dgm:pt modelId="{4C2D8FF5-B500-4104-85EE-D6419A791915}" type="pres">
      <dgm:prSet presAssocID="{85EC1DB4-DAE0-469F-BD3A-7027D9ED8C94}" presName="rootConnector" presStyleLbl="node4" presStyleIdx="2" presStyleCnt="10"/>
      <dgm:spPr/>
    </dgm:pt>
    <dgm:pt modelId="{D7AEC064-4A65-4E30-92D7-55ADDFA935AD}" type="pres">
      <dgm:prSet presAssocID="{85EC1DB4-DAE0-469F-BD3A-7027D9ED8C94}" presName="hierChild4" presStyleCnt="0"/>
      <dgm:spPr/>
    </dgm:pt>
    <dgm:pt modelId="{4B852DAF-D2C2-45F1-B984-04F00BC71CDA}" type="pres">
      <dgm:prSet presAssocID="{85EC1DB4-DAE0-469F-BD3A-7027D9ED8C94}" presName="hierChild5" presStyleCnt="0"/>
      <dgm:spPr/>
    </dgm:pt>
    <dgm:pt modelId="{0F7FC9CB-B1F6-4B3D-9B23-D1C7DA004260}" type="pres">
      <dgm:prSet presAssocID="{DE0B6D90-D678-4B97-964D-149FD0F25122}" presName="Name37" presStyleLbl="parChTrans1D4" presStyleIdx="3" presStyleCnt="10"/>
      <dgm:spPr/>
    </dgm:pt>
    <dgm:pt modelId="{D9866813-32B4-4DF8-B035-52452007F072}" type="pres">
      <dgm:prSet presAssocID="{0C7190CD-B68D-4FB4-BFFC-3E6EBEE642CC}" presName="hierRoot2" presStyleCnt="0">
        <dgm:presLayoutVars>
          <dgm:hierBranch val="init"/>
        </dgm:presLayoutVars>
      </dgm:prSet>
      <dgm:spPr/>
    </dgm:pt>
    <dgm:pt modelId="{5F65C970-FCA7-46BA-8B60-553A7FEF5F39}" type="pres">
      <dgm:prSet presAssocID="{0C7190CD-B68D-4FB4-BFFC-3E6EBEE642CC}" presName="rootComposite" presStyleCnt="0"/>
      <dgm:spPr/>
    </dgm:pt>
    <dgm:pt modelId="{217473BD-396E-4071-9F95-B619D1876984}" type="pres">
      <dgm:prSet presAssocID="{0C7190CD-B68D-4FB4-BFFC-3E6EBEE642CC}" presName="rootText" presStyleLbl="node4" presStyleIdx="3" presStyleCnt="10">
        <dgm:presLayoutVars>
          <dgm:chPref val="3"/>
        </dgm:presLayoutVars>
      </dgm:prSet>
      <dgm:spPr/>
    </dgm:pt>
    <dgm:pt modelId="{0043DF2C-75E4-4D44-B8C8-E8EF5D74CDC1}" type="pres">
      <dgm:prSet presAssocID="{0C7190CD-B68D-4FB4-BFFC-3E6EBEE642CC}" presName="rootConnector" presStyleLbl="node4" presStyleIdx="3" presStyleCnt="10"/>
      <dgm:spPr/>
    </dgm:pt>
    <dgm:pt modelId="{25BD3B72-D5DF-4D5B-A5E0-E8CFE2402C9F}" type="pres">
      <dgm:prSet presAssocID="{0C7190CD-B68D-4FB4-BFFC-3E6EBEE642CC}" presName="hierChild4" presStyleCnt="0"/>
      <dgm:spPr/>
    </dgm:pt>
    <dgm:pt modelId="{9ABD8D09-FB73-4542-8CFF-D4C93518C624}" type="pres">
      <dgm:prSet presAssocID="{0C7190CD-B68D-4FB4-BFFC-3E6EBEE642CC}" presName="hierChild5" presStyleCnt="0"/>
      <dgm:spPr/>
    </dgm:pt>
    <dgm:pt modelId="{91CA0F74-2095-4797-AF4A-2D1E7B4D4C17}" type="pres">
      <dgm:prSet presAssocID="{3DDFE6A6-9495-4A58-A54C-769DE0AC01D3}" presName="hierChild5" presStyleCnt="0"/>
      <dgm:spPr/>
    </dgm:pt>
    <dgm:pt modelId="{17F77ACB-172C-4E5F-8427-36BD3176FF1B}" type="pres">
      <dgm:prSet presAssocID="{3731E423-901E-4632-A8B9-B1F76E89C755}" presName="Name37" presStyleLbl="parChTrans1D3" presStyleIdx="2" presStyleCnt="4"/>
      <dgm:spPr/>
    </dgm:pt>
    <dgm:pt modelId="{8BD16A9B-753C-4905-A082-E0B6DF14CF8E}" type="pres">
      <dgm:prSet presAssocID="{A5C0DAAC-7BB7-44AF-BF6E-B7724E5CB042}" presName="hierRoot2" presStyleCnt="0">
        <dgm:presLayoutVars>
          <dgm:hierBranch val="init"/>
        </dgm:presLayoutVars>
      </dgm:prSet>
      <dgm:spPr/>
    </dgm:pt>
    <dgm:pt modelId="{84956F12-7E34-4E93-B612-96405E35F950}" type="pres">
      <dgm:prSet presAssocID="{A5C0DAAC-7BB7-44AF-BF6E-B7724E5CB042}" presName="rootComposite" presStyleCnt="0"/>
      <dgm:spPr/>
    </dgm:pt>
    <dgm:pt modelId="{97A311E8-9B09-4CC9-92A5-EDDB24C9E294}" type="pres">
      <dgm:prSet presAssocID="{A5C0DAAC-7BB7-44AF-BF6E-B7724E5CB042}" presName="rootText" presStyleLbl="node3" presStyleIdx="2" presStyleCnt="4">
        <dgm:presLayoutVars>
          <dgm:chPref val="3"/>
        </dgm:presLayoutVars>
      </dgm:prSet>
      <dgm:spPr/>
    </dgm:pt>
    <dgm:pt modelId="{C056830C-7042-4D18-BE10-902481A6A1B6}" type="pres">
      <dgm:prSet presAssocID="{A5C0DAAC-7BB7-44AF-BF6E-B7724E5CB042}" presName="rootConnector" presStyleLbl="node3" presStyleIdx="2" presStyleCnt="4"/>
      <dgm:spPr/>
    </dgm:pt>
    <dgm:pt modelId="{E50C1D4C-1582-4F15-9323-BE00026CA009}" type="pres">
      <dgm:prSet presAssocID="{A5C0DAAC-7BB7-44AF-BF6E-B7724E5CB042}" presName="hierChild4" presStyleCnt="0"/>
      <dgm:spPr/>
    </dgm:pt>
    <dgm:pt modelId="{9689C4E6-B91D-4BCD-B9FD-29410B1CC8B4}" type="pres">
      <dgm:prSet presAssocID="{F60DB7FF-9A00-4323-8CA6-05F6EB96A034}" presName="Name37" presStyleLbl="parChTrans1D4" presStyleIdx="4" presStyleCnt="10"/>
      <dgm:spPr/>
    </dgm:pt>
    <dgm:pt modelId="{EDBBD861-BED9-4AF8-9FA1-E6D8D12B29CF}" type="pres">
      <dgm:prSet presAssocID="{F906B827-5920-48DD-960E-0ADF9239954D}" presName="hierRoot2" presStyleCnt="0">
        <dgm:presLayoutVars>
          <dgm:hierBranch val="init"/>
        </dgm:presLayoutVars>
      </dgm:prSet>
      <dgm:spPr/>
    </dgm:pt>
    <dgm:pt modelId="{3508F643-9D8D-4A51-8BBF-D9830652D999}" type="pres">
      <dgm:prSet presAssocID="{F906B827-5920-48DD-960E-0ADF9239954D}" presName="rootComposite" presStyleCnt="0"/>
      <dgm:spPr/>
    </dgm:pt>
    <dgm:pt modelId="{AD309D95-D60E-4B6D-9D87-A806E1DDA7F1}" type="pres">
      <dgm:prSet presAssocID="{F906B827-5920-48DD-960E-0ADF9239954D}" presName="rootText" presStyleLbl="node4" presStyleIdx="4" presStyleCnt="10">
        <dgm:presLayoutVars>
          <dgm:chPref val="3"/>
        </dgm:presLayoutVars>
      </dgm:prSet>
      <dgm:spPr/>
    </dgm:pt>
    <dgm:pt modelId="{197BA46D-F02E-467D-862B-46D443782CCD}" type="pres">
      <dgm:prSet presAssocID="{F906B827-5920-48DD-960E-0ADF9239954D}" presName="rootConnector" presStyleLbl="node4" presStyleIdx="4" presStyleCnt="10"/>
      <dgm:spPr/>
    </dgm:pt>
    <dgm:pt modelId="{3C42C8F2-9BA6-4D2C-A0B3-977819A8B67B}" type="pres">
      <dgm:prSet presAssocID="{F906B827-5920-48DD-960E-0ADF9239954D}" presName="hierChild4" presStyleCnt="0"/>
      <dgm:spPr/>
    </dgm:pt>
    <dgm:pt modelId="{7F4AE3E4-7906-4858-A878-31C67A02BB0B}" type="pres">
      <dgm:prSet presAssocID="{F906B827-5920-48DD-960E-0ADF9239954D}" presName="hierChild5" presStyleCnt="0"/>
      <dgm:spPr/>
    </dgm:pt>
    <dgm:pt modelId="{6EDC38F8-C8DD-4CAF-9B36-D14F319E4890}" type="pres">
      <dgm:prSet presAssocID="{392E2751-9789-4239-8DB5-2AC7E308CF41}" presName="Name37" presStyleLbl="parChTrans1D4" presStyleIdx="5" presStyleCnt="10"/>
      <dgm:spPr/>
    </dgm:pt>
    <dgm:pt modelId="{9BE5B471-A319-4CC4-BF80-2F6E2F209D1D}" type="pres">
      <dgm:prSet presAssocID="{91E799B6-5D76-4B91-A862-BBD048C88ACC}" presName="hierRoot2" presStyleCnt="0">
        <dgm:presLayoutVars>
          <dgm:hierBranch val="init"/>
        </dgm:presLayoutVars>
      </dgm:prSet>
      <dgm:spPr/>
    </dgm:pt>
    <dgm:pt modelId="{7060F8C3-975C-434C-BB6C-F42B41916ADD}" type="pres">
      <dgm:prSet presAssocID="{91E799B6-5D76-4B91-A862-BBD048C88ACC}" presName="rootComposite" presStyleCnt="0"/>
      <dgm:spPr/>
    </dgm:pt>
    <dgm:pt modelId="{2C2D016C-A4F6-43AE-B7C0-848C45DB374D}" type="pres">
      <dgm:prSet presAssocID="{91E799B6-5D76-4B91-A862-BBD048C88ACC}" presName="rootText" presStyleLbl="node4" presStyleIdx="5" presStyleCnt="10">
        <dgm:presLayoutVars>
          <dgm:chPref val="3"/>
        </dgm:presLayoutVars>
      </dgm:prSet>
      <dgm:spPr/>
    </dgm:pt>
    <dgm:pt modelId="{438E18BE-E29D-48F1-A1D1-2BCAEEBB21FA}" type="pres">
      <dgm:prSet presAssocID="{91E799B6-5D76-4B91-A862-BBD048C88ACC}" presName="rootConnector" presStyleLbl="node4" presStyleIdx="5" presStyleCnt="10"/>
      <dgm:spPr/>
    </dgm:pt>
    <dgm:pt modelId="{763F2259-2690-4170-91EA-C1BF30CD8C3E}" type="pres">
      <dgm:prSet presAssocID="{91E799B6-5D76-4B91-A862-BBD048C88ACC}" presName="hierChild4" presStyleCnt="0"/>
      <dgm:spPr/>
    </dgm:pt>
    <dgm:pt modelId="{B236BCBE-9BB2-4CE2-A159-3BCFD48C143B}" type="pres">
      <dgm:prSet presAssocID="{91E799B6-5D76-4B91-A862-BBD048C88ACC}" presName="hierChild5" presStyleCnt="0"/>
      <dgm:spPr/>
    </dgm:pt>
    <dgm:pt modelId="{9B616C7C-8B78-4770-9188-9B801FC0D1FA}" type="pres">
      <dgm:prSet presAssocID="{65440E03-D6E6-4B62-8A88-F56A637FD9EF}" presName="Name37" presStyleLbl="parChTrans1D4" presStyleIdx="6" presStyleCnt="10"/>
      <dgm:spPr/>
    </dgm:pt>
    <dgm:pt modelId="{B99D20AA-DD2E-481B-96DB-21C3F8084341}" type="pres">
      <dgm:prSet presAssocID="{90B9C273-A126-4A38-91F3-8AFBBF8204A3}" presName="hierRoot2" presStyleCnt="0">
        <dgm:presLayoutVars>
          <dgm:hierBranch val="init"/>
        </dgm:presLayoutVars>
      </dgm:prSet>
      <dgm:spPr/>
    </dgm:pt>
    <dgm:pt modelId="{2DD6ECD6-FD74-4391-94D1-6EC3DDB2084B}" type="pres">
      <dgm:prSet presAssocID="{90B9C273-A126-4A38-91F3-8AFBBF8204A3}" presName="rootComposite" presStyleCnt="0"/>
      <dgm:spPr/>
    </dgm:pt>
    <dgm:pt modelId="{EB5B981D-2F76-4C0A-8337-95FAC8D33B88}" type="pres">
      <dgm:prSet presAssocID="{90B9C273-A126-4A38-91F3-8AFBBF8204A3}" presName="rootText" presStyleLbl="node4" presStyleIdx="6" presStyleCnt="10">
        <dgm:presLayoutVars>
          <dgm:chPref val="3"/>
        </dgm:presLayoutVars>
      </dgm:prSet>
      <dgm:spPr/>
    </dgm:pt>
    <dgm:pt modelId="{6CFE8C26-3FF5-448E-98DB-BC6DA8E63E08}" type="pres">
      <dgm:prSet presAssocID="{90B9C273-A126-4A38-91F3-8AFBBF8204A3}" presName="rootConnector" presStyleLbl="node4" presStyleIdx="6" presStyleCnt="10"/>
      <dgm:spPr/>
    </dgm:pt>
    <dgm:pt modelId="{CDDC916E-CA2A-430B-B16B-77C9869ED14B}" type="pres">
      <dgm:prSet presAssocID="{90B9C273-A126-4A38-91F3-8AFBBF8204A3}" presName="hierChild4" presStyleCnt="0"/>
      <dgm:spPr/>
    </dgm:pt>
    <dgm:pt modelId="{CBF57237-9D1A-4C45-8E6B-10F96D7B81A6}" type="pres">
      <dgm:prSet presAssocID="{90B9C273-A126-4A38-91F3-8AFBBF8204A3}" presName="hierChild5" presStyleCnt="0"/>
      <dgm:spPr/>
    </dgm:pt>
    <dgm:pt modelId="{B0CBC754-A23D-4394-8706-37233A12863A}" type="pres">
      <dgm:prSet presAssocID="{A1FC3EC6-0EC9-44A6-829B-416FB89064F5}" presName="Name37" presStyleLbl="parChTrans1D4" presStyleIdx="7" presStyleCnt="10"/>
      <dgm:spPr/>
    </dgm:pt>
    <dgm:pt modelId="{62D45F8F-E71B-48EC-A32B-4595728C721C}" type="pres">
      <dgm:prSet presAssocID="{7835FA66-C352-446F-ADAC-0DE79552D145}" presName="hierRoot2" presStyleCnt="0">
        <dgm:presLayoutVars>
          <dgm:hierBranch val="init"/>
        </dgm:presLayoutVars>
      </dgm:prSet>
      <dgm:spPr/>
    </dgm:pt>
    <dgm:pt modelId="{565C027A-4317-4690-A8A4-D884903D92B2}" type="pres">
      <dgm:prSet presAssocID="{7835FA66-C352-446F-ADAC-0DE79552D145}" presName="rootComposite" presStyleCnt="0"/>
      <dgm:spPr/>
    </dgm:pt>
    <dgm:pt modelId="{89F102CF-A76E-4FDA-BE7C-446BDB0BEE21}" type="pres">
      <dgm:prSet presAssocID="{7835FA66-C352-446F-ADAC-0DE79552D145}" presName="rootText" presStyleLbl="node4" presStyleIdx="7" presStyleCnt="10">
        <dgm:presLayoutVars>
          <dgm:chPref val="3"/>
        </dgm:presLayoutVars>
      </dgm:prSet>
      <dgm:spPr/>
    </dgm:pt>
    <dgm:pt modelId="{0940D657-BBA1-4280-B545-8829F3184845}" type="pres">
      <dgm:prSet presAssocID="{7835FA66-C352-446F-ADAC-0DE79552D145}" presName="rootConnector" presStyleLbl="node4" presStyleIdx="7" presStyleCnt="10"/>
      <dgm:spPr/>
    </dgm:pt>
    <dgm:pt modelId="{E0FAA767-A0F5-47F6-A09E-CB156AEE24EF}" type="pres">
      <dgm:prSet presAssocID="{7835FA66-C352-446F-ADAC-0DE79552D145}" presName="hierChild4" presStyleCnt="0"/>
      <dgm:spPr/>
    </dgm:pt>
    <dgm:pt modelId="{69FDD9E6-6B2A-4431-B490-ABCC20E332F3}" type="pres">
      <dgm:prSet presAssocID="{7835FA66-C352-446F-ADAC-0DE79552D145}" presName="hierChild5" presStyleCnt="0"/>
      <dgm:spPr/>
    </dgm:pt>
    <dgm:pt modelId="{60D3B9AC-6E93-435E-91E3-5BA44ADF7936}" type="pres">
      <dgm:prSet presAssocID="{A5C0DAAC-7BB7-44AF-BF6E-B7724E5CB042}" presName="hierChild5" presStyleCnt="0"/>
      <dgm:spPr/>
    </dgm:pt>
    <dgm:pt modelId="{03927429-899C-44AB-9F61-8EC58F9A338F}" type="pres">
      <dgm:prSet presAssocID="{CF340120-3D58-40A9-9C9C-8D68C3AC16C4}" presName="Name37" presStyleLbl="parChTrans1D3" presStyleIdx="3" presStyleCnt="4"/>
      <dgm:spPr/>
    </dgm:pt>
    <dgm:pt modelId="{F27F1FA3-F61B-47E3-8A4A-E18491E9A745}" type="pres">
      <dgm:prSet presAssocID="{58D659C0-4B4C-4C39-B852-22F17E85264F}" presName="hierRoot2" presStyleCnt="0">
        <dgm:presLayoutVars>
          <dgm:hierBranch val="init"/>
        </dgm:presLayoutVars>
      </dgm:prSet>
      <dgm:spPr/>
    </dgm:pt>
    <dgm:pt modelId="{B533605A-3B1C-4817-B610-B8DED1E2B653}" type="pres">
      <dgm:prSet presAssocID="{58D659C0-4B4C-4C39-B852-22F17E85264F}" presName="rootComposite" presStyleCnt="0"/>
      <dgm:spPr/>
    </dgm:pt>
    <dgm:pt modelId="{8F3BCF2D-C513-4543-A74D-0F7BA4168628}" type="pres">
      <dgm:prSet presAssocID="{58D659C0-4B4C-4C39-B852-22F17E85264F}" presName="rootText" presStyleLbl="node3" presStyleIdx="3" presStyleCnt="4">
        <dgm:presLayoutVars>
          <dgm:chPref val="3"/>
        </dgm:presLayoutVars>
      </dgm:prSet>
      <dgm:spPr/>
    </dgm:pt>
    <dgm:pt modelId="{4C664942-AE66-4BB5-8413-7B469DD572FA}" type="pres">
      <dgm:prSet presAssocID="{58D659C0-4B4C-4C39-B852-22F17E85264F}" presName="rootConnector" presStyleLbl="node3" presStyleIdx="3" presStyleCnt="4"/>
      <dgm:spPr/>
    </dgm:pt>
    <dgm:pt modelId="{2F99DCEE-AB30-4D49-B2D6-90E11D7C5AA1}" type="pres">
      <dgm:prSet presAssocID="{58D659C0-4B4C-4C39-B852-22F17E85264F}" presName="hierChild4" presStyleCnt="0"/>
      <dgm:spPr/>
    </dgm:pt>
    <dgm:pt modelId="{7A1D4688-763B-44AF-A604-D36C9A802E87}" type="pres">
      <dgm:prSet presAssocID="{DE0EDB48-1216-4858-9D75-4511B8B35269}" presName="Name37" presStyleLbl="parChTrans1D4" presStyleIdx="8" presStyleCnt="10"/>
      <dgm:spPr/>
    </dgm:pt>
    <dgm:pt modelId="{EECCA709-DECA-4058-8181-156D4F877C75}" type="pres">
      <dgm:prSet presAssocID="{3C85EAEF-1D5B-478C-B055-82CF2DDA1D4F}" presName="hierRoot2" presStyleCnt="0">
        <dgm:presLayoutVars>
          <dgm:hierBranch val="init"/>
        </dgm:presLayoutVars>
      </dgm:prSet>
      <dgm:spPr/>
    </dgm:pt>
    <dgm:pt modelId="{1A007214-E5EF-4F27-9827-F078D8EBAAB4}" type="pres">
      <dgm:prSet presAssocID="{3C85EAEF-1D5B-478C-B055-82CF2DDA1D4F}" presName="rootComposite" presStyleCnt="0"/>
      <dgm:spPr/>
    </dgm:pt>
    <dgm:pt modelId="{805FD077-8795-4B2B-9447-490454085604}" type="pres">
      <dgm:prSet presAssocID="{3C85EAEF-1D5B-478C-B055-82CF2DDA1D4F}" presName="rootText" presStyleLbl="node4" presStyleIdx="8" presStyleCnt="10">
        <dgm:presLayoutVars>
          <dgm:chPref val="3"/>
        </dgm:presLayoutVars>
      </dgm:prSet>
      <dgm:spPr/>
    </dgm:pt>
    <dgm:pt modelId="{79B30717-F4AC-4CDB-A411-8D8CDC893AC8}" type="pres">
      <dgm:prSet presAssocID="{3C85EAEF-1D5B-478C-B055-82CF2DDA1D4F}" presName="rootConnector" presStyleLbl="node4" presStyleIdx="8" presStyleCnt="10"/>
      <dgm:spPr/>
    </dgm:pt>
    <dgm:pt modelId="{D81088C7-4165-4902-912D-DC47EB638E52}" type="pres">
      <dgm:prSet presAssocID="{3C85EAEF-1D5B-478C-B055-82CF2DDA1D4F}" presName="hierChild4" presStyleCnt="0"/>
      <dgm:spPr/>
    </dgm:pt>
    <dgm:pt modelId="{B0086561-BB41-4104-A7A5-68BB8DEBB7F9}" type="pres">
      <dgm:prSet presAssocID="{3C85EAEF-1D5B-478C-B055-82CF2DDA1D4F}" presName="hierChild5" presStyleCnt="0"/>
      <dgm:spPr/>
    </dgm:pt>
    <dgm:pt modelId="{B0F9BDB9-C168-48DA-A0A4-061BFF6EB15C}" type="pres">
      <dgm:prSet presAssocID="{D119032F-72C7-4EDB-92EB-7986F32C8AB9}" presName="Name37" presStyleLbl="parChTrans1D4" presStyleIdx="9" presStyleCnt="10"/>
      <dgm:spPr/>
    </dgm:pt>
    <dgm:pt modelId="{DCC2CB8A-1B3F-46D1-8FCD-FA7063F4F2FA}" type="pres">
      <dgm:prSet presAssocID="{11F0B3AA-A575-4DE1-8D57-2BF099F82E44}" presName="hierRoot2" presStyleCnt="0">
        <dgm:presLayoutVars>
          <dgm:hierBranch val="init"/>
        </dgm:presLayoutVars>
      </dgm:prSet>
      <dgm:spPr/>
    </dgm:pt>
    <dgm:pt modelId="{CFA93F3F-1704-4C19-B929-E2F70B0864CD}" type="pres">
      <dgm:prSet presAssocID="{11F0B3AA-A575-4DE1-8D57-2BF099F82E44}" presName="rootComposite" presStyleCnt="0"/>
      <dgm:spPr/>
    </dgm:pt>
    <dgm:pt modelId="{ABA50CA1-775B-4304-BD79-5D9F05AEB54B}" type="pres">
      <dgm:prSet presAssocID="{11F0B3AA-A575-4DE1-8D57-2BF099F82E44}" presName="rootText" presStyleLbl="node4" presStyleIdx="9" presStyleCnt="10">
        <dgm:presLayoutVars>
          <dgm:chPref val="3"/>
        </dgm:presLayoutVars>
      </dgm:prSet>
      <dgm:spPr/>
    </dgm:pt>
    <dgm:pt modelId="{52569E39-8D07-4710-A5ED-DF83CAD2415D}" type="pres">
      <dgm:prSet presAssocID="{11F0B3AA-A575-4DE1-8D57-2BF099F82E44}" presName="rootConnector" presStyleLbl="node4" presStyleIdx="9" presStyleCnt="10"/>
      <dgm:spPr/>
    </dgm:pt>
    <dgm:pt modelId="{9BE2E755-847D-4F73-84AF-313869093B0D}" type="pres">
      <dgm:prSet presAssocID="{11F0B3AA-A575-4DE1-8D57-2BF099F82E44}" presName="hierChild4" presStyleCnt="0"/>
      <dgm:spPr/>
    </dgm:pt>
    <dgm:pt modelId="{F8949C7A-714A-4593-8F79-45DBCD528D24}" type="pres">
      <dgm:prSet presAssocID="{11F0B3AA-A575-4DE1-8D57-2BF099F82E44}" presName="hierChild5" presStyleCnt="0"/>
      <dgm:spPr/>
    </dgm:pt>
    <dgm:pt modelId="{8B0A6FF8-72A0-44D2-8F4E-D86666B06941}" type="pres">
      <dgm:prSet presAssocID="{58D659C0-4B4C-4C39-B852-22F17E85264F}" presName="hierChild5" presStyleCnt="0"/>
      <dgm:spPr/>
    </dgm:pt>
    <dgm:pt modelId="{A3D20A28-4E8C-4D57-A3B5-0862A60B7B25}" type="pres">
      <dgm:prSet presAssocID="{F40F37A4-E834-421F-B37A-B06D1A2A609D}" presName="hierChild5" presStyleCnt="0"/>
      <dgm:spPr/>
    </dgm:pt>
    <dgm:pt modelId="{6D95F4BB-8C8B-47D5-AC53-7ACC37BCA080}" type="pres">
      <dgm:prSet presAssocID="{E07F6448-8900-4AC5-A46C-B58AF4266010}" presName="hierChild3" presStyleCnt="0"/>
      <dgm:spPr/>
    </dgm:pt>
  </dgm:ptLst>
  <dgm:cxnLst>
    <dgm:cxn modelId="{8B127010-8F85-47A1-9A96-DEE42B653EBD}" type="presOf" srcId="{81E97124-5E29-4B8F-B72E-0FB42EB221B8}" destId="{B9068F76-495D-484C-9F7F-5C14067EEBAB}" srcOrd="0" destOrd="0" presId="urn:microsoft.com/office/officeart/2005/8/layout/orgChart1"/>
    <dgm:cxn modelId="{87D24612-27B7-43F1-91E3-91E9A9453C80}" srcId="{E07F6448-8900-4AC5-A46C-B58AF4266010}" destId="{F40F37A4-E834-421F-B37A-B06D1A2A609D}" srcOrd="0" destOrd="0" parTransId="{32059DA7-F49A-4E3F-870B-AC3CE0F102E7}" sibTransId="{44D88DBE-C92B-46BF-95A9-D674A2CFE7B3}"/>
    <dgm:cxn modelId="{6D738415-802D-463A-801E-F35974EFF167}" type="presOf" srcId="{9BA6D5BB-12C8-4E41-B5BF-3D15C0EA204C}" destId="{5724ADF9-0484-4366-AB88-2514C44F8439}" srcOrd="0" destOrd="0" presId="urn:microsoft.com/office/officeart/2005/8/layout/orgChart1"/>
    <dgm:cxn modelId="{C1D2671B-854D-49D3-AE42-0CA759E77484}" type="presOf" srcId="{392E2751-9789-4239-8DB5-2AC7E308CF41}" destId="{6EDC38F8-C8DD-4CAF-9B36-D14F319E4890}" srcOrd="0" destOrd="0" presId="urn:microsoft.com/office/officeart/2005/8/layout/orgChart1"/>
    <dgm:cxn modelId="{7B7A681B-9748-45A3-815D-DF5D7C7DF0A9}" type="presOf" srcId="{3DDFE6A6-9495-4A58-A54C-769DE0AC01D3}" destId="{8E5B827B-AB2A-4954-877F-6B4151A52A0F}" srcOrd="1" destOrd="0" presId="urn:microsoft.com/office/officeart/2005/8/layout/orgChart1"/>
    <dgm:cxn modelId="{ADA7AF1C-4F5F-4725-A7E0-CD20BBE5D943}" type="presOf" srcId="{E675E2EE-8FD6-476B-822F-5D9D06608ED4}" destId="{040E1E0E-31F5-44E7-A5E2-1DD703824B66}" srcOrd="1" destOrd="0" presId="urn:microsoft.com/office/officeart/2005/8/layout/orgChart1"/>
    <dgm:cxn modelId="{63CFBA1D-0006-4AF8-B33E-A3C04C9D7A56}" type="presOf" srcId="{E07F6448-8900-4AC5-A46C-B58AF4266010}" destId="{579B3000-F654-4332-958E-877697C6ED7A}" srcOrd="0" destOrd="0" presId="urn:microsoft.com/office/officeart/2005/8/layout/orgChart1"/>
    <dgm:cxn modelId="{D97EF223-C40E-4131-AD13-B8710645B352}" type="presOf" srcId="{32059DA7-F49A-4E3F-870B-AC3CE0F102E7}" destId="{95CCEF82-BAA6-4C64-8A4C-0C0D5EF5FAB5}" srcOrd="0" destOrd="0" presId="urn:microsoft.com/office/officeart/2005/8/layout/orgChart1"/>
    <dgm:cxn modelId="{80C4BE29-BD85-4030-BE9D-D2013B83E23A}" srcId="{A5C0DAAC-7BB7-44AF-BF6E-B7724E5CB042}" destId="{90B9C273-A126-4A38-91F3-8AFBBF8204A3}" srcOrd="2" destOrd="0" parTransId="{65440E03-D6E6-4B62-8A88-F56A637FD9EF}" sibTransId="{F5DDAE3D-3114-4CCE-868C-CE8BE241D912}"/>
    <dgm:cxn modelId="{650AD42F-CBBF-43A2-A412-B0A4671B4655}" type="presOf" srcId="{3C85EAEF-1D5B-478C-B055-82CF2DDA1D4F}" destId="{805FD077-8795-4B2B-9447-490454085604}" srcOrd="0" destOrd="0" presId="urn:microsoft.com/office/officeart/2005/8/layout/orgChart1"/>
    <dgm:cxn modelId="{7817C531-9D7C-4C0E-B322-5253DA389B7D}" srcId="{E675E2EE-8FD6-476B-822F-5D9D06608ED4}" destId="{B6E7A50B-1706-4C4A-A689-A952F09B11F3}" srcOrd="0" destOrd="0" parTransId="{66BED8D8-A980-4160-BF52-FACD71E1F8B3}" sibTransId="{2736B5D7-AA3B-4FA4-B3CA-0871E014D363}"/>
    <dgm:cxn modelId="{97ED8D32-6E42-4C3E-990E-49B52B5645A4}" type="presOf" srcId="{85EC1DB4-DAE0-469F-BD3A-7027D9ED8C94}" destId="{89C0FFA1-6DDC-42CC-909C-65392C4DB6E3}" srcOrd="0" destOrd="0" presId="urn:microsoft.com/office/officeart/2005/8/layout/orgChart1"/>
    <dgm:cxn modelId="{72764A34-3D65-4D5E-AE88-85675608F6F4}" type="presOf" srcId="{A1FC3EC6-0EC9-44A6-829B-416FB89064F5}" destId="{B0CBC754-A23D-4394-8706-37233A12863A}" srcOrd="0" destOrd="0" presId="urn:microsoft.com/office/officeart/2005/8/layout/orgChart1"/>
    <dgm:cxn modelId="{3BF7C536-4954-4E74-8517-0F35D2693BED}" srcId="{58D659C0-4B4C-4C39-B852-22F17E85264F}" destId="{3C85EAEF-1D5B-478C-B055-82CF2DDA1D4F}" srcOrd="0" destOrd="0" parTransId="{DE0EDB48-1216-4858-9D75-4511B8B35269}" sibTransId="{2C1ABECA-0B5F-4415-8634-0CA998BA5FDD}"/>
    <dgm:cxn modelId="{6C479237-C947-44EE-B11F-793141F38E1B}" type="presOf" srcId="{A5C0DAAC-7BB7-44AF-BF6E-B7724E5CB042}" destId="{97A311E8-9B09-4CC9-92A5-EDDB24C9E294}" srcOrd="0" destOrd="0" presId="urn:microsoft.com/office/officeart/2005/8/layout/orgChart1"/>
    <dgm:cxn modelId="{2AB69E5B-FBA2-4A74-A4F1-1D2579C9DCE6}" type="presOf" srcId="{B6E7A50B-1706-4C4A-A689-A952F09B11F3}" destId="{A10D16E2-12C2-4D53-8BDE-46DF5770C557}" srcOrd="0" destOrd="0" presId="urn:microsoft.com/office/officeart/2005/8/layout/orgChart1"/>
    <dgm:cxn modelId="{18C12B60-B09E-49F4-8663-CCA3341DAD67}" srcId="{F40F37A4-E834-421F-B37A-B06D1A2A609D}" destId="{E675E2EE-8FD6-476B-822F-5D9D06608ED4}" srcOrd="0" destOrd="0" parTransId="{9BA6D5BB-12C8-4E41-B5BF-3D15C0EA204C}" sibTransId="{FC8F17E5-1C04-4D8A-B997-628E1E601F8F}"/>
    <dgm:cxn modelId="{8B78B761-94BD-435F-A213-ABCC14A95067}" srcId="{3DDFE6A6-9495-4A58-A54C-769DE0AC01D3}" destId="{0C7190CD-B68D-4FB4-BFFC-3E6EBEE642CC}" srcOrd="2" destOrd="0" parTransId="{DE0B6D90-D678-4B97-964D-149FD0F25122}" sibTransId="{D302B0DF-89E1-4D0E-A3DB-11D7709CA015}"/>
    <dgm:cxn modelId="{C0369263-A5AF-4A38-9830-762E2897672A}" srcId="{37BD702E-660E-4277-8183-4DD6AE9D2A57}" destId="{E07F6448-8900-4AC5-A46C-B58AF4266010}" srcOrd="0" destOrd="0" parTransId="{991CA309-93EE-4443-B27A-BE85E58236D6}" sibTransId="{EE7E490B-6FEA-4587-8FF2-84870701CFD1}"/>
    <dgm:cxn modelId="{A0D71465-872D-4E66-AFE1-CD40FE7A1CCD}" type="presOf" srcId="{91E799B6-5D76-4B91-A862-BBD048C88ACC}" destId="{438E18BE-E29D-48F1-A1D1-2BCAEEBB21FA}" srcOrd="1" destOrd="0" presId="urn:microsoft.com/office/officeart/2005/8/layout/orgChart1"/>
    <dgm:cxn modelId="{8AE1AE48-1BDD-4733-B09F-2FE38C5E6971}" type="presOf" srcId="{F40F37A4-E834-421F-B37A-B06D1A2A609D}" destId="{3F209EC6-2C3E-463A-93A1-3DDE11ED7B29}" srcOrd="0" destOrd="0" presId="urn:microsoft.com/office/officeart/2005/8/layout/orgChart1"/>
    <dgm:cxn modelId="{4DE7D548-CB09-40ED-93FD-D1ED5CF21436}" type="presOf" srcId="{3DDFE6A6-9495-4A58-A54C-769DE0AC01D3}" destId="{06BEE670-D223-4C72-93D2-6E070C264831}" srcOrd="0" destOrd="0" presId="urn:microsoft.com/office/officeart/2005/8/layout/orgChart1"/>
    <dgm:cxn modelId="{92D57A69-9D27-4211-B3F1-4BF0A897AFE3}" type="presOf" srcId="{37BD702E-660E-4277-8183-4DD6AE9D2A57}" destId="{E3AAA51D-D6D0-402F-BB40-5475CF8B4ED8}" srcOrd="0" destOrd="0" presId="urn:microsoft.com/office/officeart/2005/8/layout/orgChart1"/>
    <dgm:cxn modelId="{708B1E4B-C921-4E53-B340-73306EDFFA25}" type="presOf" srcId="{E07F6448-8900-4AC5-A46C-B58AF4266010}" destId="{47C4FF20-E19F-4037-B1F9-27558489D381}" srcOrd="1" destOrd="0" presId="urn:microsoft.com/office/officeart/2005/8/layout/orgChart1"/>
    <dgm:cxn modelId="{8F4C6F71-70AF-4CAF-954A-EF6C33191B4C}" type="presOf" srcId="{F906B827-5920-48DD-960E-0ADF9239954D}" destId="{197BA46D-F02E-467D-862B-46D443782CCD}" srcOrd="1" destOrd="0" presId="urn:microsoft.com/office/officeart/2005/8/layout/orgChart1"/>
    <dgm:cxn modelId="{4B570674-0287-4915-9A95-4D0C3267E18F}" type="presOf" srcId="{F40F37A4-E834-421F-B37A-B06D1A2A609D}" destId="{E54AA53B-C4EC-4D03-83DE-759D49A76959}" srcOrd="1" destOrd="0" presId="urn:microsoft.com/office/officeart/2005/8/layout/orgChart1"/>
    <dgm:cxn modelId="{9CE2BF58-A545-4968-8B24-360863832AB3}" type="presOf" srcId="{D119032F-72C7-4EDB-92EB-7986F32C8AB9}" destId="{B0F9BDB9-C168-48DA-A0A4-061BFF6EB15C}" srcOrd="0" destOrd="0" presId="urn:microsoft.com/office/officeart/2005/8/layout/orgChart1"/>
    <dgm:cxn modelId="{718CE178-9E77-4740-9487-E78BF90C899E}" type="presOf" srcId="{F60DB7FF-9A00-4323-8CA6-05F6EB96A034}" destId="{9689C4E6-B91D-4BCD-B9FD-29410B1CC8B4}" srcOrd="0" destOrd="0" presId="urn:microsoft.com/office/officeart/2005/8/layout/orgChart1"/>
    <dgm:cxn modelId="{EFD9107D-8F63-4191-A611-167640C58A0C}" type="presOf" srcId="{90B9C273-A126-4A38-91F3-8AFBBF8204A3}" destId="{6CFE8C26-3FF5-448E-98DB-BC6DA8E63E08}" srcOrd="1" destOrd="0" presId="urn:microsoft.com/office/officeart/2005/8/layout/orgChart1"/>
    <dgm:cxn modelId="{43D1698C-CA21-4698-85CB-E7659966529B}" type="presOf" srcId="{11F0B3AA-A575-4DE1-8D57-2BF099F82E44}" destId="{52569E39-8D07-4710-A5ED-DF83CAD2415D}" srcOrd="1" destOrd="0" presId="urn:microsoft.com/office/officeart/2005/8/layout/orgChart1"/>
    <dgm:cxn modelId="{A8DD938E-9A96-453A-80B1-6713A980F6D9}" srcId="{A5C0DAAC-7BB7-44AF-BF6E-B7724E5CB042}" destId="{7835FA66-C352-446F-ADAC-0DE79552D145}" srcOrd="3" destOrd="0" parTransId="{A1FC3EC6-0EC9-44A6-829B-416FB89064F5}" sibTransId="{F3FA415C-354F-4816-A697-0E7E8ED8EF64}"/>
    <dgm:cxn modelId="{48D5D495-3103-4945-8F68-2D16D858AABF}" type="presOf" srcId="{7835FA66-C352-446F-ADAC-0DE79552D145}" destId="{0940D657-BBA1-4280-B545-8829F3184845}" srcOrd="1" destOrd="0" presId="urn:microsoft.com/office/officeart/2005/8/layout/orgChart1"/>
    <dgm:cxn modelId="{BA65A39F-61C6-4B14-B7A4-0B680E5A53F3}" type="presOf" srcId="{65440E03-D6E6-4B62-8A88-F56A637FD9EF}" destId="{9B616C7C-8B78-4770-9188-9B801FC0D1FA}" srcOrd="0" destOrd="0" presId="urn:microsoft.com/office/officeart/2005/8/layout/orgChart1"/>
    <dgm:cxn modelId="{C9FF04A0-4AD9-46A3-931C-2CB5C25D1573}" type="presOf" srcId="{85EC1DB4-DAE0-469F-BD3A-7027D9ED8C94}" destId="{4C2D8FF5-B500-4104-85EE-D6419A791915}" srcOrd="1" destOrd="0" presId="urn:microsoft.com/office/officeart/2005/8/layout/orgChart1"/>
    <dgm:cxn modelId="{D5BE41A2-7708-4C64-9BD9-26EA4685175F}" srcId="{A5C0DAAC-7BB7-44AF-BF6E-B7724E5CB042}" destId="{F906B827-5920-48DD-960E-0ADF9239954D}" srcOrd="0" destOrd="0" parTransId="{F60DB7FF-9A00-4323-8CA6-05F6EB96A034}" sibTransId="{969C86B0-3A11-4246-8DC0-A3AE333216AD}"/>
    <dgm:cxn modelId="{CEF927A4-5EE1-446A-8221-522CB004C032}" srcId="{F40F37A4-E834-421F-B37A-B06D1A2A609D}" destId="{58D659C0-4B4C-4C39-B852-22F17E85264F}" srcOrd="3" destOrd="0" parTransId="{CF340120-3D58-40A9-9C9C-8D68C3AC16C4}" sibTransId="{C46ADBCD-3266-45E7-8F1D-ACE1B47429E6}"/>
    <dgm:cxn modelId="{52060CA9-2475-4AA8-840B-550028F5B9DA}" type="presOf" srcId="{0C7190CD-B68D-4FB4-BFFC-3E6EBEE642CC}" destId="{0043DF2C-75E4-4D44-B8C8-E8EF5D74CDC1}" srcOrd="1" destOrd="0" presId="urn:microsoft.com/office/officeart/2005/8/layout/orgChart1"/>
    <dgm:cxn modelId="{996CE2AE-DF3E-4503-BF19-26D7752D43A7}" srcId="{58D659C0-4B4C-4C39-B852-22F17E85264F}" destId="{11F0B3AA-A575-4DE1-8D57-2BF099F82E44}" srcOrd="1" destOrd="0" parTransId="{D119032F-72C7-4EDB-92EB-7986F32C8AB9}" sibTransId="{9782E0D4-47C1-4E88-8E6D-0CEF137C88C7}"/>
    <dgm:cxn modelId="{0A3147B0-AC2C-43F7-9B97-ED911C449083}" type="presOf" srcId="{479C5ADC-02C3-43F8-A7BF-2D70E50216E1}" destId="{9532D4C8-748D-4FF6-B102-1E37AC33EDD5}" srcOrd="1" destOrd="0" presId="urn:microsoft.com/office/officeart/2005/8/layout/orgChart1"/>
    <dgm:cxn modelId="{1C9DBDB4-72BB-44C1-AE73-4F032E379F4D}" type="presOf" srcId="{66BED8D8-A980-4160-BF52-FACD71E1F8B3}" destId="{CD86E098-CD8D-4A96-99FB-223B6C866854}" srcOrd="0" destOrd="0" presId="urn:microsoft.com/office/officeart/2005/8/layout/orgChart1"/>
    <dgm:cxn modelId="{1390A5B9-6BDA-4505-BDA1-01DA0C4E9728}" type="presOf" srcId="{DE0B6D90-D678-4B97-964D-149FD0F25122}" destId="{0F7FC9CB-B1F6-4B3D-9B23-D1C7DA004260}" srcOrd="0" destOrd="0" presId="urn:microsoft.com/office/officeart/2005/8/layout/orgChart1"/>
    <dgm:cxn modelId="{A8BDE3B9-A453-4BA2-9E2D-AD513A968DDC}" type="presOf" srcId="{CF340120-3D58-40A9-9C9C-8D68C3AC16C4}" destId="{03927429-899C-44AB-9F61-8EC58F9A338F}" srcOrd="0" destOrd="0" presId="urn:microsoft.com/office/officeart/2005/8/layout/orgChart1"/>
    <dgm:cxn modelId="{767848BD-4769-4826-9756-5CD31B7B0C90}" type="presOf" srcId="{B6E7A50B-1706-4C4A-A689-A952F09B11F3}" destId="{D6614362-0013-44FA-83CE-EF7D901F228A}" srcOrd="1" destOrd="0" presId="urn:microsoft.com/office/officeart/2005/8/layout/orgChart1"/>
    <dgm:cxn modelId="{9C89B5C0-F2EB-471F-9B37-664909D3F771}" type="presOf" srcId="{58D659C0-4B4C-4C39-B852-22F17E85264F}" destId="{8F3BCF2D-C513-4543-A74D-0F7BA4168628}" srcOrd="0" destOrd="0" presId="urn:microsoft.com/office/officeart/2005/8/layout/orgChart1"/>
    <dgm:cxn modelId="{E94964C2-3E34-4B37-95FB-0867D0A7247F}" srcId="{3DDFE6A6-9495-4A58-A54C-769DE0AC01D3}" destId="{479C5ADC-02C3-43F8-A7BF-2D70E50216E1}" srcOrd="0" destOrd="0" parTransId="{81E97124-5E29-4B8F-B72E-0FB42EB221B8}" sibTransId="{FF9DC315-0A0B-4ADB-9FC1-00664668182C}"/>
    <dgm:cxn modelId="{0A6DE3C9-A8B8-4454-86BA-F9E0247A22E8}" type="presOf" srcId="{DE0EDB48-1216-4858-9D75-4511B8B35269}" destId="{7A1D4688-763B-44AF-A604-D36C9A802E87}" srcOrd="0" destOrd="0" presId="urn:microsoft.com/office/officeart/2005/8/layout/orgChart1"/>
    <dgm:cxn modelId="{2D299ECA-4EC7-4606-933F-5C5E0DE123D4}" type="presOf" srcId="{E675E2EE-8FD6-476B-822F-5D9D06608ED4}" destId="{1F239704-6DF1-4EBB-8FF4-E1715319CD56}" srcOrd="0" destOrd="0" presId="urn:microsoft.com/office/officeart/2005/8/layout/orgChart1"/>
    <dgm:cxn modelId="{873D2FD2-D4D9-4F31-9C5E-9B8DEC2EC614}" type="presOf" srcId="{7CF83EAE-65EC-4242-8737-6C9E0CA36CF5}" destId="{E59A1A52-DD6A-436B-8835-07F00C55665B}" srcOrd="0" destOrd="0" presId="urn:microsoft.com/office/officeart/2005/8/layout/orgChart1"/>
    <dgm:cxn modelId="{77C8E2D6-E428-4400-A7CB-5A466CAB7F60}" type="presOf" srcId="{479C5ADC-02C3-43F8-A7BF-2D70E50216E1}" destId="{64BCD605-BC6B-4BFD-878C-416C6848BFEC}" srcOrd="0" destOrd="0" presId="urn:microsoft.com/office/officeart/2005/8/layout/orgChart1"/>
    <dgm:cxn modelId="{409DB7D7-8E66-4441-B174-4AE6C5F512F4}" type="presOf" srcId="{F906B827-5920-48DD-960E-0ADF9239954D}" destId="{AD309D95-D60E-4B6D-9D87-A806E1DDA7F1}" srcOrd="0" destOrd="0" presId="urn:microsoft.com/office/officeart/2005/8/layout/orgChart1"/>
    <dgm:cxn modelId="{3075F7DD-0C3C-4B57-B42E-C30FFEB6D224}" srcId="{F40F37A4-E834-421F-B37A-B06D1A2A609D}" destId="{3DDFE6A6-9495-4A58-A54C-769DE0AC01D3}" srcOrd="1" destOrd="0" parTransId="{7CF83EAE-65EC-4242-8737-6C9E0CA36CF5}" sibTransId="{4179F2A4-E039-4DC6-9FDA-4A5F2BD84472}"/>
    <dgm:cxn modelId="{5D8984DE-F39B-427F-BD9D-4CD5AA162A8D}" type="presOf" srcId="{90B9C273-A126-4A38-91F3-8AFBBF8204A3}" destId="{EB5B981D-2F76-4C0A-8337-95FAC8D33B88}" srcOrd="0" destOrd="0" presId="urn:microsoft.com/office/officeart/2005/8/layout/orgChart1"/>
    <dgm:cxn modelId="{B564C4E1-DAA6-47C4-9C65-7866279D3A8A}" type="presOf" srcId="{3C85EAEF-1D5B-478C-B055-82CF2DDA1D4F}" destId="{79B30717-F4AC-4CDB-A411-8D8CDC893AC8}" srcOrd="1" destOrd="0" presId="urn:microsoft.com/office/officeart/2005/8/layout/orgChart1"/>
    <dgm:cxn modelId="{2BB71DE5-B650-425A-835A-A60D8A0D76BD}" type="presOf" srcId="{91E799B6-5D76-4B91-A862-BBD048C88ACC}" destId="{2C2D016C-A4F6-43AE-B7C0-848C45DB374D}" srcOrd="0" destOrd="0" presId="urn:microsoft.com/office/officeart/2005/8/layout/orgChart1"/>
    <dgm:cxn modelId="{DD4500E6-AB42-447B-B546-E80169686540}" type="presOf" srcId="{11F0B3AA-A575-4DE1-8D57-2BF099F82E44}" destId="{ABA50CA1-775B-4304-BD79-5D9F05AEB54B}" srcOrd="0" destOrd="0" presId="urn:microsoft.com/office/officeart/2005/8/layout/orgChart1"/>
    <dgm:cxn modelId="{AF0C2BE9-35B5-410D-A4FB-ABD4F8D3F223}" srcId="{3DDFE6A6-9495-4A58-A54C-769DE0AC01D3}" destId="{85EC1DB4-DAE0-469F-BD3A-7027D9ED8C94}" srcOrd="1" destOrd="0" parTransId="{5347BAC4-D5FA-459D-AAEB-D8E23E949A0C}" sibTransId="{9BC6318B-656D-4693-9949-D7CFB76EF3AD}"/>
    <dgm:cxn modelId="{AAB6A7E9-E742-496A-96FB-974DBA16CDEC}" type="presOf" srcId="{3731E423-901E-4632-A8B9-B1F76E89C755}" destId="{17F77ACB-172C-4E5F-8427-36BD3176FF1B}" srcOrd="0" destOrd="0" presId="urn:microsoft.com/office/officeart/2005/8/layout/orgChart1"/>
    <dgm:cxn modelId="{64B51AEA-B443-49A4-A328-462515F779CB}" srcId="{F40F37A4-E834-421F-B37A-B06D1A2A609D}" destId="{A5C0DAAC-7BB7-44AF-BF6E-B7724E5CB042}" srcOrd="2" destOrd="0" parTransId="{3731E423-901E-4632-A8B9-B1F76E89C755}" sibTransId="{B6FEE1E5-DDB2-42D9-8273-0FC8246E361D}"/>
    <dgm:cxn modelId="{E39CC7EA-1E59-4D09-B8FD-8D9344470412}" srcId="{A5C0DAAC-7BB7-44AF-BF6E-B7724E5CB042}" destId="{91E799B6-5D76-4B91-A862-BBD048C88ACC}" srcOrd="1" destOrd="0" parTransId="{392E2751-9789-4239-8DB5-2AC7E308CF41}" sibTransId="{401CBB94-0FA2-4CD2-B9C2-868A03BB6FEE}"/>
    <dgm:cxn modelId="{D9F1C9EA-E60D-48C1-9CCE-592CE683A82E}" type="presOf" srcId="{7835FA66-C352-446F-ADAC-0DE79552D145}" destId="{89F102CF-A76E-4FDA-BE7C-446BDB0BEE21}" srcOrd="0" destOrd="0" presId="urn:microsoft.com/office/officeart/2005/8/layout/orgChart1"/>
    <dgm:cxn modelId="{E98E87F0-B109-4A84-9AA9-2E87434A2BCB}" type="presOf" srcId="{58D659C0-4B4C-4C39-B852-22F17E85264F}" destId="{4C664942-AE66-4BB5-8413-7B469DD572FA}" srcOrd="1" destOrd="0" presId="urn:microsoft.com/office/officeart/2005/8/layout/orgChart1"/>
    <dgm:cxn modelId="{6821FEF4-AD43-4F06-8B13-4CF44D78404B}" type="presOf" srcId="{A5C0DAAC-7BB7-44AF-BF6E-B7724E5CB042}" destId="{C056830C-7042-4D18-BE10-902481A6A1B6}" srcOrd="1" destOrd="0" presId="urn:microsoft.com/office/officeart/2005/8/layout/orgChart1"/>
    <dgm:cxn modelId="{B67D15F5-8FF8-4C6A-B2C3-D27A5848AB56}" type="presOf" srcId="{0C7190CD-B68D-4FB4-BFFC-3E6EBEE642CC}" destId="{217473BD-396E-4071-9F95-B619D1876984}" srcOrd="0" destOrd="0" presId="urn:microsoft.com/office/officeart/2005/8/layout/orgChart1"/>
    <dgm:cxn modelId="{EDF6D4FB-AED4-4353-898B-AA31614F718E}" type="presOf" srcId="{5347BAC4-D5FA-459D-AAEB-D8E23E949A0C}" destId="{AFEC6BB6-FAD4-46C8-B17E-C767A480C883}" srcOrd="0" destOrd="0" presId="urn:microsoft.com/office/officeart/2005/8/layout/orgChart1"/>
    <dgm:cxn modelId="{8B03E70F-64C5-47C3-8EBC-58947787BC7F}" type="presParOf" srcId="{E3AAA51D-D6D0-402F-BB40-5475CF8B4ED8}" destId="{F5147DD7-9168-4B84-B515-F2FF42F1D695}" srcOrd="0" destOrd="0" presId="urn:microsoft.com/office/officeart/2005/8/layout/orgChart1"/>
    <dgm:cxn modelId="{0F6A0DA5-09EF-4031-BADF-BA72D85046F0}" type="presParOf" srcId="{F5147DD7-9168-4B84-B515-F2FF42F1D695}" destId="{E60AC966-7F40-44DD-A6E0-338F962CC34E}" srcOrd="0" destOrd="0" presId="urn:microsoft.com/office/officeart/2005/8/layout/orgChart1"/>
    <dgm:cxn modelId="{CEEABF9B-1D71-411C-9190-51B7C0C3F3EB}" type="presParOf" srcId="{E60AC966-7F40-44DD-A6E0-338F962CC34E}" destId="{579B3000-F654-4332-958E-877697C6ED7A}" srcOrd="0" destOrd="0" presId="urn:microsoft.com/office/officeart/2005/8/layout/orgChart1"/>
    <dgm:cxn modelId="{26D6A77E-13E9-4FC8-A798-595F50C42B1C}" type="presParOf" srcId="{E60AC966-7F40-44DD-A6E0-338F962CC34E}" destId="{47C4FF20-E19F-4037-B1F9-27558489D381}" srcOrd="1" destOrd="0" presId="urn:microsoft.com/office/officeart/2005/8/layout/orgChart1"/>
    <dgm:cxn modelId="{4365AEDB-54D7-44F4-AC91-78C5610E4BBF}" type="presParOf" srcId="{F5147DD7-9168-4B84-B515-F2FF42F1D695}" destId="{BFA77391-38A9-4A6D-BE4A-B5F18D4E8281}" srcOrd="1" destOrd="0" presId="urn:microsoft.com/office/officeart/2005/8/layout/orgChart1"/>
    <dgm:cxn modelId="{EFE00609-960A-4C25-807B-AF96C86C4319}" type="presParOf" srcId="{BFA77391-38A9-4A6D-BE4A-B5F18D4E8281}" destId="{95CCEF82-BAA6-4C64-8A4C-0C0D5EF5FAB5}" srcOrd="0" destOrd="0" presId="urn:microsoft.com/office/officeart/2005/8/layout/orgChart1"/>
    <dgm:cxn modelId="{61059195-BD19-493A-AAF8-84800240613A}" type="presParOf" srcId="{BFA77391-38A9-4A6D-BE4A-B5F18D4E8281}" destId="{EDD71824-4127-4CB0-8A91-A2E8D0E5E662}" srcOrd="1" destOrd="0" presId="urn:microsoft.com/office/officeart/2005/8/layout/orgChart1"/>
    <dgm:cxn modelId="{D27E6A2E-8BBC-43B9-9DD8-44218A7EE835}" type="presParOf" srcId="{EDD71824-4127-4CB0-8A91-A2E8D0E5E662}" destId="{5FEBD9FC-B694-497A-8317-839222F9BB82}" srcOrd="0" destOrd="0" presId="urn:microsoft.com/office/officeart/2005/8/layout/orgChart1"/>
    <dgm:cxn modelId="{1FDB4164-538D-46EB-A502-E6C0568DC81C}" type="presParOf" srcId="{5FEBD9FC-B694-497A-8317-839222F9BB82}" destId="{3F209EC6-2C3E-463A-93A1-3DDE11ED7B29}" srcOrd="0" destOrd="0" presId="urn:microsoft.com/office/officeart/2005/8/layout/orgChart1"/>
    <dgm:cxn modelId="{99C8FD44-D893-468C-9A08-9F0F50C56EB1}" type="presParOf" srcId="{5FEBD9FC-B694-497A-8317-839222F9BB82}" destId="{E54AA53B-C4EC-4D03-83DE-759D49A76959}" srcOrd="1" destOrd="0" presId="urn:microsoft.com/office/officeart/2005/8/layout/orgChart1"/>
    <dgm:cxn modelId="{781140D6-4DF2-4523-BF59-51F5A8D6B141}" type="presParOf" srcId="{EDD71824-4127-4CB0-8A91-A2E8D0E5E662}" destId="{4A0E947F-9F69-4F39-8003-21501CAB874C}" srcOrd="1" destOrd="0" presId="urn:microsoft.com/office/officeart/2005/8/layout/orgChart1"/>
    <dgm:cxn modelId="{21D5577A-B9C5-473E-8DA8-C69E377371EF}" type="presParOf" srcId="{4A0E947F-9F69-4F39-8003-21501CAB874C}" destId="{5724ADF9-0484-4366-AB88-2514C44F8439}" srcOrd="0" destOrd="0" presId="urn:microsoft.com/office/officeart/2005/8/layout/orgChart1"/>
    <dgm:cxn modelId="{A6C6D5A8-B40A-47F2-B5A4-8B65078D36A5}" type="presParOf" srcId="{4A0E947F-9F69-4F39-8003-21501CAB874C}" destId="{70AC0B16-8ABD-477B-984E-A2A6CE0B3900}" srcOrd="1" destOrd="0" presId="urn:microsoft.com/office/officeart/2005/8/layout/orgChart1"/>
    <dgm:cxn modelId="{4DE73DAE-ADC7-414E-BAD3-19BD284A0CCC}" type="presParOf" srcId="{70AC0B16-8ABD-477B-984E-A2A6CE0B3900}" destId="{1ABFAC01-8265-4F0E-A9E4-B099DA45E500}" srcOrd="0" destOrd="0" presId="urn:microsoft.com/office/officeart/2005/8/layout/orgChart1"/>
    <dgm:cxn modelId="{22FF5FA4-D7C8-4499-ABF5-5F8FA5E3B754}" type="presParOf" srcId="{1ABFAC01-8265-4F0E-A9E4-B099DA45E500}" destId="{1F239704-6DF1-4EBB-8FF4-E1715319CD56}" srcOrd="0" destOrd="0" presId="urn:microsoft.com/office/officeart/2005/8/layout/orgChart1"/>
    <dgm:cxn modelId="{09FF7A23-4CDF-421A-BFF9-EA12BF956CF1}" type="presParOf" srcId="{1ABFAC01-8265-4F0E-A9E4-B099DA45E500}" destId="{040E1E0E-31F5-44E7-A5E2-1DD703824B66}" srcOrd="1" destOrd="0" presId="urn:microsoft.com/office/officeart/2005/8/layout/orgChart1"/>
    <dgm:cxn modelId="{AA4F2DA8-CF7A-4363-A5AB-39FF879FF70D}" type="presParOf" srcId="{70AC0B16-8ABD-477B-984E-A2A6CE0B3900}" destId="{E0AD816B-7BA8-40F3-AE29-6CEA3E0F5CF1}" srcOrd="1" destOrd="0" presId="urn:microsoft.com/office/officeart/2005/8/layout/orgChart1"/>
    <dgm:cxn modelId="{4CEB6032-5980-458C-BDBC-AEBED5ED294A}" type="presParOf" srcId="{E0AD816B-7BA8-40F3-AE29-6CEA3E0F5CF1}" destId="{CD86E098-CD8D-4A96-99FB-223B6C866854}" srcOrd="0" destOrd="0" presId="urn:microsoft.com/office/officeart/2005/8/layout/orgChart1"/>
    <dgm:cxn modelId="{BD5A2697-AE58-40C0-98FE-5E650ABEBDAF}" type="presParOf" srcId="{E0AD816B-7BA8-40F3-AE29-6CEA3E0F5CF1}" destId="{C0AD0394-7C68-4188-9AFD-479423D344B7}" srcOrd="1" destOrd="0" presId="urn:microsoft.com/office/officeart/2005/8/layout/orgChart1"/>
    <dgm:cxn modelId="{9B2A2CE9-EA49-40BF-9C88-86364614D97F}" type="presParOf" srcId="{C0AD0394-7C68-4188-9AFD-479423D344B7}" destId="{3226E45A-1DD9-4D60-BFA1-3D20778E3153}" srcOrd="0" destOrd="0" presId="urn:microsoft.com/office/officeart/2005/8/layout/orgChart1"/>
    <dgm:cxn modelId="{278A970A-898F-4A16-8ABE-C7288340DC9A}" type="presParOf" srcId="{3226E45A-1DD9-4D60-BFA1-3D20778E3153}" destId="{A10D16E2-12C2-4D53-8BDE-46DF5770C557}" srcOrd="0" destOrd="0" presId="urn:microsoft.com/office/officeart/2005/8/layout/orgChart1"/>
    <dgm:cxn modelId="{DF6F2BD6-8BB4-467A-9B61-822227FF7D96}" type="presParOf" srcId="{3226E45A-1DD9-4D60-BFA1-3D20778E3153}" destId="{D6614362-0013-44FA-83CE-EF7D901F228A}" srcOrd="1" destOrd="0" presId="urn:microsoft.com/office/officeart/2005/8/layout/orgChart1"/>
    <dgm:cxn modelId="{0C4C5D29-CFA6-4B6F-B950-482D24C30995}" type="presParOf" srcId="{C0AD0394-7C68-4188-9AFD-479423D344B7}" destId="{AEB2F146-F2CB-4282-95C0-5899C58E876C}" srcOrd="1" destOrd="0" presId="urn:microsoft.com/office/officeart/2005/8/layout/orgChart1"/>
    <dgm:cxn modelId="{B776D1C0-2DCA-4340-A7C3-BD9204579997}" type="presParOf" srcId="{C0AD0394-7C68-4188-9AFD-479423D344B7}" destId="{8C7D96D0-DA62-44BC-BBBF-2933F11858C5}" srcOrd="2" destOrd="0" presId="urn:microsoft.com/office/officeart/2005/8/layout/orgChart1"/>
    <dgm:cxn modelId="{8AA2C12C-E52A-48C5-9E15-F6C02E12845F}" type="presParOf" srcId="{70AC0B16-8ABD-477B-984E-A2A6CE0B3900}" destId="{54218B0F-C53C-4767-832F-7379315315FA}" srcOrd="2" destOrd="0" presId="urn:microsoft.com/office/officeart/2005/8/layout/orgChart1"/>
    <dgm:cxn modelId="{82409AA2-253A-4F03-B94A-0D982F87CF40}" type="presParOf" srcId="{4A0E947F-9F69-4F39-8003-21501CAB874C}" destId="{E59A1A52-DD6A-436B-8835-07F00C55665B}" srcOrd="2" destOrd="0" presId="urn:microsoft.com/office/officeart/2005/8/layout/orgChart1"/>
    <dgm:cxn modelId="{D447CDE3-8491-4C1A-9CB2-750D2F442CD5}" type="presParOf" srcId="{4A0E947F-9F69-4F39-8003-21501CAB874C}" destId="{53E6D36F-3DE8-4678-A5B7-2D112F8CA32B}" srcOrd="3" destOrd="0" presId="urn:microsoft.com/office/officeart/2005/8/layout/orgChart1"/>
    <dgm:cxn modelId="{2903CB99-1FCF-4136-9A20-08DC370DD32C}" type="presParOf" srcId="{53E6D36F-3DE8-4678-A5B7-2D112F8CA32B}" destId="{2D17CDCA-D621-4FDB-9FB7-88DC1474A7AF}" srcOrd="0" destOrd="0" presId="urn:microsoft.com/office/officeart/2005/8/layout/orgChart1"/>
    <dgm:cxn modelId="{A7D63FC3-BAEB-4822-9889-42E57BDFE6E4}" type="presParOf" srcId="{2D17CDCA-D621-4FDB-9FB7-88DC1474A7AF}" destId="{06BEE670-D223-4C72-93D2-6E070C264831}" srcOrd="0" destOrd="0" presId="urn:microsoft.com/office/officeart/2005/8/layout/orgChart1"/>
    <dgm:cxn modelId="{722AD674-1FF8-4E78-9C2C-D1A800546D76}" type="presParOf" srcId="{2D17CDCA-D621-4FDB-9FB7-88DC1474A7AF}" destId="{8E5B827B-AB2A-4954-877F-6B4151A52A0F}" srcOrd="1" destOrd="0" presId="urn:microsoft.com/office/officeart/2005/8/layout/orgChart1"/>
    <dgm:cxn modelId="{37871C23-6C27-42AC-A800-5E0499732A2D}" type="presParOf" srcId="{53E6D36F-3DE8-4678-A5B7-2D112F8CA32B}" destId="{77233865-7C97-4F01-9289-5670CB5AEC57}" srcOrd="1" destOrd="0" presId="urn:microsoft.com/office/officeart/2005/8/layout/orgChart1"/>
    <dgm:cxn modelId="{CABC847C-90C0-40D7-83E8-02F8DFB5071F}" type="presParOf" srcId="{77233865-7C97-4F01-9289-5670CB5AEC57}" destId="{B9068F76-495D-484C-9F7F-5C14067EEBAB}" srcOrd="0" destOrd="0" presId="urn:microsoft.com/office/officeart/2005/8/layout/orgChart1"/>
    <dgm:cxn modelId="{057CFA20-AD42-4B31-BEF2-1AA70D368CB4}" type="presParOf" srcId="{77233865-7C97-4F01-9289-5670CB5AEC57}" destId="{8D26DDB5-49E7-420E-A0AF-41A44BC9A59A}" srcOrd="1" destOrd="0" presId="urn:microsoft.com/office/officeart/2005/8/layout/orgChart1"/>
    <dgm:cxn modelId="{45248C1C-7833-4474-A363-8AAFB5B12AE4}" type="presParOf" srcId="{8D26DDB5-49E7-420E-A0AF-41A44BC9A59A}" destId="{1804985D-5AEC-4292-8404-1B4F8E677786}" srcOrd="0" destOrd="0" presId="urn:microsoft.com/office/officeart/2005/8/layout/orgChart1"/>
    <dgm:cxn modelId="{3B37BEBB-FE2D-4E25-B0FF-C1EE47E0E0C5}" type="presParOf" srcId="{1804985D-5AEC-4292-8404-1B4F8E677786}" destId="{64BCD605-BC6B-4BFD-878C-416C6848BFEC}" srcOrd="0" destOrd="0" presId="urn:microsoft.com/office/officeart/2005/8/layout/orgChart1"/>
    <dgm:cxn modelId="{8743FF54-18DF-405F-BDDB-48BE8F4C6D8F}" type="presParOf" srcId="{1804985D-5AEC-4292-8404-1B4F8E677786}" destId="{9532D4C8-748D-4FF6-B102-1E37AC33EDD5}" srcOrd="1" destOrd="0" presId="urn:microsoft.com/office/officeart/2005/8/layout/orgChart1"/>
    <dgm:cxn modelId="{01592EDD-09EC-4662-B4E8-B1D5942D26D5}" type="presParOf" srcId="{8D26DDB5-49E7-420E-A0AF-41A44BC9A59A}" destId="{E66D8270-535B-4611-99B7-B1AC29EF09A8}" srcOrd="1" destOrd="0" presId="urn:microsoft.com/office/officeart/2005/8/layout/orgChart1"/>
    <dgm:cxn modelId="{7241B273-2312-4D41-8761-25F47E64D57B}" type="presParOf" srcId="{8D26DDB5-49E7-420E-A0AF-41A44BC9A59A}" destId="{43510685-DED9-4532-B147-8FB9F2F6C19E}" srcOrd="2" destOrd="0" presId="urn:microsoft.com/office/officeart/2005/8/layout/orgChart1"/>
    <dgm:cxn modelId="{D32BD390-DDA9-4BBB-9BE6-D258D914270B}" type="presParOf" srcId="{77233865-7C97-4F01-9289-5670CB5AEC57}" destId="{AFEC6BB6-FAD4-46C8-B17E-C767A480C883}" srcOrd="2" destOrd="0" presId="urn:microsoft.com/office/officeart/2005/8/layout/orgChart1"/>
    <dgm:cxn modelId="{92CC3BAF-62C8-4CC8-A8F7-9DD72F2EC36E}" type="presParOf" srcId="{77233865-7C97-4F01-9289-5670CB5AEC57}" destId="{DC4974AD-F5B3-4EC6-883F-BF34B2CCEB1C}" srcOrd="3" destOrd="0" presId="urn:microsoft.com/office/officeart/2005/8/layout/orgChart1"/>
    <dgm:cxn modelId="{22978C34-6B51-413C-90E0-280ABCB235FA}" type="presParOf" srcId="{DC4974AD-F5B3-4EC6-883F-BF34B2CCEB1C}" destId="{BF17458A-A1E6-41D4-8EF7-7D1227D95B3A}" srcOrd="0" destOrd="0" presId="urn:microsoft.com/office/officeart/2005/8/layout/orgChart1"/>
    <dgm:cxn modelId="{C7680C02-9519-4D90-B480-0CD38D294415}" type="presParOf" srcId="{BF17458A-A1E6-41D4-8EF7-7D1227D95B3A}" destId="{89C0FFA1-6DDC-42CC-909C-65392C4DB6E3}" srcOrd="0" destOrd="0" presId="urn:microsoft.com/office/officeart/2005/8/layout/orgChart1"/>
    <dgm:cxn modelId="{0FB9BC01-B6DD-4197-958E-6DAB819315F1}" type="presParOf" srcId="{BF17458A-A1E6-41D4-8EF7-7D1227D95B3A}" destId="{4C2D8FF5-B500-4104-85EE-D6419A791915}" srcOrd="1" destOrd="0" presId="urn:microsoft.com/office/officeart/2005/8/layout/orgChart1"/>
    <dgm:cxn modelId="{3121E0A9-DA2E-4A24-A7A2-9167D7B73410}" type="presParOf" srcId="{DC4974AD-F5B3-4EC6-883F-BF34B2CCEB1C}" destId="{D7AEC064-4A65-4E30-92D7-55ADDFA935AD}" srcOrd="1" destOrd="0" presId="urn:microsoft.com/office/officeart/2005/8/layout/orgChart1"/>
    <dgm:cxn modelId="{11C4F58C-9592-4A6C-B001-F51BC84BF721}" type="presParOf" srcId="{DC4974AD-F5B3-4EC6-883F-BF34B2CCEB1C}" destId="{4B852DAF-D2C2-45F1-B984-04F00BC71CDA}" srcOrd="2" destOrd="0" presId="urn:microsoft.com/office/officeart/2005/8/layout/orgChart1"/>
    <dgm:cxn modelId="{BA04980E-022A-41DD-B21B-D50E07F7178E}" type="presParOf" srcId="{77233865-7C97-4F01-9289-5670CB5AEC57}" destId="{0F7FC9CB-B1F6-4B3D-9B23-D1C7DA004260}" srcOrd="4" destOrd="0" presId="urn:microsoft.com/office/officeart/2005/8/layout/orgChart1"/>
    <dgm:cxn modelId="{ED531404-C16F-4967-BA47-0F0885C6BBDD}" type="presParOf" srcId="{77233865-7C97-4F01-9289-5670CB5AEC57}" destId="{D9866813-32B4-4DF8-B035-52452007F072}" srcOrd="5" destOrd="0" presId="urn:microsoft.com/office/officeart/2005/8/layout/orgChart1"/>
    <dgm:cxn modelId="{925FB03A-E29E-4884-A8E7-361EA0019087}" type="presParOf" srcId="{D9866813-32B4-4DF8-B035-52452007F072}" destId="{5F65C970-FCA7-46BA-8B60-553A7FEF5F39}" srcOrd="0" destOrd="0" presId="urn:microsoft.com/office/officeart/2005/8/layout/orgChart1"/>
    <dgm:cxn modelId="{10F991C1-D48C-4D9B-8D4E-CB01F26895DC}" type="presParOf" srcId="{5F65C970-FCA7-46BA-8B60-553A7FEF5F39}" destId="{217473BD-396E-4071-9F95-B619D1876984}" srcOrd="0" destOrd="0" presId="urn:microsoft.com/office/officeart/2005/8/layout/orgChart1"/>
    <dgm:cxn modelId="{A31C40CC-9455-4857-9600-CEC473743A66}" type="presParOf" srcId="{5F65C970-FCA7-46BA-8B60-553A7FEF5F39}" destId="{0043DF2C-75E4-4D44-B8C8-E8EF5D74CDC1}" srcOrd="1" destOrd="0" presId="urn:microsoft.com/office/officeart/2005/8/layout/orgChart1"/>
    <dgm:cxn modelId="{991B153D-B4BF-4FF3-82FE-B7C9BBD5D065}" type="presParOf" srcId="{D9866813-32B4-4DF8-B035-52452007F072}" destId="{25BD3B72-D5DF-4D5B-A5E0-E8CFE2402C9F}" srcOrd="1" destOrd="0" presId="urn:microsoft.com/office/officeart/2005/8/layout/orgChart1"/>
    <dgm:cxn modelId="{E50BB6E9-5153-4BFE-89AD-B7158DE4190D}" type="presParOf" srcId="{D9866813-32B4-4DF8-B035-52452007F072}" destId="{9ABD8D09-FB73-4542-8CFF-D4C93518C624}" srcOrd="2" destOrd="0" presId="urn:microsoft.com/office/officeart/2005/8/layout/orgChart1"/>
    <dgm:cxn modelId="{7FC6B59F-BB57-42C0-8B5C-9607DB5FA201}" type="presParOf" srcId="{53E6D36F-3DE8-4678-A5B7-2D112F8CA32B}" destId="{91CA0F74-2095-4797-AF4A-2D1E7B4D4C17}" srcOrd="2" destOrd="0" presId="urn:microsoft.com/office/officeart/2005/8/layout/orgChart1"/>
    <dgm:cxn modelId="{B98D7472-0A73-480E-92B2-1368893A12A2}" type="presParOf" srcId="{4A0E947F-9F69-4F39-8003-21501CAB874C}" destId="{17F77ACB-172C-4E5F-8427-36BD3176FF1B}" srcOrd="4" destOrd="0" presId="urn:microsoft.com/office/officeart/2005/8/layout/orgChart1"/>
    <dgm:cxn modelId="{068DAA0B-3095-4AB4-BB9C-B0DFC78E8D24}" type="presParOf" srcId="{4A0E947F-9F69-4F39-8003-21501CAB874C}" destId="{8BD16A9B-753C-4905-A082-E0B6DF14CF8E}" srcOrd="5" destOrd="0" presId="urn:microsoft.com/office/officeart/2005/8/layout/orgChart1"/>
    <dgm:cxn modelId="{F705989D-0BA8-4854-A307-7286BFCF39A4}" type="presParOf" srcId="{8BD16A9B-753C-4905-A082-E0B6DF14CF8E}" destId="{84956F12-7E34-4E93-B612-96405E35F950}" srcOrd="0" destOrd="0" presId="urn:microsoft.com/office/officeart/2005/8/layout/orgChart1"/>
    <dgm:cxn modelId="{09DBDB0D-E552-4DA9-9A4D-5E64C1452FEC}" type="presParOf" srcId="{84956F12-7E34-4E93-B612-96405E35F950}" destId="{97A311E8-9B09-4CC9-92A5-EDDB24C9E294}" srcOrd="0" destOrd="0" presId="urn:microsoft.com/office/officeart/2005/8/layout/orgChart1"/>
    <dgm:cxn modelId="{696BC93E-6BD4-4B3E-A16B-33766BBB8066}" type="presParOf" srcId="{84956F12-7E34-4E93-B612-96405E35F950}" destId="{C056830C-7042-4D18-BE10-902481A6A1B6}" srcOrd="1" destOrd="0" presId="urn:microsoft.com/office/officeart/2005/8/layout/orgChart1"/>
    <dgm:cxn modelId="{A7B9DEA4-3087-4364-9215-B43C52A10B07}" type="presParOf" srcId="{8BD16A9B-753C-4905-A082-E0B6DF14CF8E}" destId="{E50C1D4C-1582-4F15-9323-BE00026CA009}" srcOrd="1" destOrd="0" presId="urn:microsoft.com/office/officeart/2005/8/layout/orgChart1"/>
    <dgm:cxn modelId="{E25FDD33-C32B-41DE-9E74-F1B3E4BD5A6E}" type="presParOf" srcId="{E50C1D4C-1582-4F15-9323-BE00026CA009}" destId="{9689C4E6-B91D-4BCD-B9FD-29410B1CC8B4}" srcOrd="0" destOrd="0" presId="urn:microsoft.com/office/officeart/2005/8/layout/orgChart1"/>
    <dgm:cxn modelId="{271A0477-C6C9-4990-B34F-7FB0D76E50C3}" type="presParOf" srcId="{E50C1D4C-1582-4F15-9323-BE00026CA009}" destId="{EDBBD861-BED9-4AF8-9FA1-E6D8D12B29CF}" srcOrd="1" destOrd="0" presId="urn:microsoft.com/office/officeart/2005/8/layout/orgChart1"/>
    <dgm:cxn modelId="{9ED04E73-3A39-467D-BD40-692871E5C14E}" type="presParOf" srcId="{EDBBD861-BED9-4AF8-9FA1-E6D8D12B29CF}" destId="{3508F643-9D8D-4A51-8BBF-D9830652D999}" srcOrd="0" destOrd="0" presId="urn:microsoft.com/office/officeart/2005/8/layout/orgChart1"/>
    <dgm:cxn modelId="{05BEBA95-D0DB-4439-916D-926F9379E157}" type="presParOf" srcId="{3508F643-9D8D-4A51-8BBF-D9830652D999}" destId="{AD309D95-D60E-4B6D-9D87-A806E1DDA7F1}" srcOrd="0" destOrd="0" presId="urn:microsoft.com/office/officeart/2005/8/layout/orgChart1"/>
    <dgm:cxn modelId="{6DCE554B-D019-45AA-A792-EC017F17DFD3}" type="presParOf" srcId="{3508F643-9D8D-4A51-8BBF-D9830652D999}" destId="{197BA46D-F02E-467D-862B-46D443782CCD}" srcOrd="1" destOrd="0" presId="urn:microsoft.com/office/officeart/2005/8/layout/orgChart1"/>
    <dgm:cxn modelId="{59491736-6B7D-4C7C-A6D3-66DA055B2C8E}" type="presParOf" srcId="{EDBBD861-BED9-4AF8-9FA1-E6D8D12B29CF}" destId="{3C42C8F2-9BA6-4D2C-A0B3-977819A8B67B}" srcOrd="1" destOrd="0" presId="urn:microsoft.com/office/officeart/2005/8/layout/orgChart1"/>
    <dgm:cxn modelId="{26CEA83D-B1A8-4D99-96B9-9259B1D89D5F}" type="presParOf" srcId="{EDBBD861-BED9-4AF8-9FA1-E6D8D12B29CF}" destId="{7F4AE3E4-7906-4858-A878-31C67A02BB0B}" srcOrd="2" destOrd="0" presId="urn:microsoft.com/office/officeart/2005/8/layout/orgChart1"/>
    <dgm:cxn modelId="{4B920332-CFFA-4DAF-81C4-719C513FB1AC}" type="presParOf" srcId="{E50C1D4C-1582-4F15-9323-BE00026CA009}" destId="{6EDC38F8-C8DD-4CAF-9B36-D14F319E4890}" srcOrd="2" destOrd="0" presId="urn:microsoft.com/office/officeart/2005/8/layout/orgChart1"/>
    <dgm:cxn modelId="{B26C7075-C6B8-4AD8-BE3B-D45E22C350FC}" type="presParOf" srcId="{E50C1D4C-1582-4F15-9323-BE00026CA009}" destId="{9BE5B471-A319-4CC4-BF80-2F6E2F209D1D}" srcOrd="3" destOrd="0" presId="urn:microsoft.com/office/officeart/2005/8/layout/orgChart1"/>
    <dgm:cxn modelId="{1909F864-9116-4135-B009-31490E78576B}" type="presParOf" srcId="{9BE5B471-A319-4CC4-BF80-2F6E2F209D1D}" destId="{7060F8C3-975C-434C-BB6C-F42B41916ADD}" srcOrd="0" destOrd="0" presId="urn:microsoft.com/office/officeart/2005/8/layout/orgChart1"/>
    <dgm:cxn modelId="{70DAC48E-B942-405B-87C8-0A606243B689}" type="presParOf" srcId="{7060F8C3-975C-434C-BB6C-F42B41916ADD}" destId="{2C2D016C-A4F6-43AE-B7C0-848C45DB374D}" srcOrd="0" destOrd="0" presId="urn:microsoft.com/office/officeart/2005/8/layout/orgChart1"/>
    <dgm:cxn modelId="{F6CF87AF-AD8A-4F0B-9B56-F3FA2623AABE}" type="presParOf" srcId="{7060F8C3-975C-434C-BB6C-F42B41916ADD}" destId="{438E18BE-E29D-48F1-A1D1-2BCAEEBB21FA}" srcOrd="1" destOrd="0" presId="urn:microsoft.com/office/officeart/2005/8/layout/orgChart1"/>
    <dgm:cxn modelId="{A44B68D7-E7F3-456D-BD90-16D20267CD7A}" type="presParOf" srcId="{9BE5B471-A319-4CC4-BF80-2F6E2F209D1D}" destId="{763F2259-2690-4170-91EA-C1BF30CD8C3E}" srcOrd="1" destOrd="0" presId="urn:microsoft.com/office/officeart/2005/8/layout/orgChart1"/>
    <dgm:cxn modelId="{9CAE6F12-8063-483A-931E-7724A6EBB520}" type="presParOf" srcId="{9BE5B471-A319-4CC4-BF80-2F6E2F209D1D}" destId="{B236BCBE-9BB2-4CE2-A159-3BCFD48C143B}" srcOrd="2" destOrd="0" presId="urn:microsoft.com/office/officeart/2005/8/layout/orgChart1"/>
    <dgm:cxn modelId="{CEBC8719-2F4F-440F-AA97-C5247103B713}" type="presParOf" srcId="{E50C1D4C-1582-4F15-9323-BE00026CA009}" destId="{9B616C7C-8B78-4770-9188-9B801FC0D1FA}" srcOrd="4" destOrd="0" presId="urn:microsoft.com/office/officeart/2005/8/layout/orgChart1"/>
    <dgm:cxn modelId="{B84F94AC-BD6B-4F97-A912-FCF6373C29AE}" type="presParOf" srcId="{E50C1D4C-1582-4F15-9323-BE00026CA009}" destId="{B99D20AA-DD2E-481B-96DB-21C3F8084341}" srcOrd="5" destOrd="0" presId="urn:microsoft.com/office/officeart/2005/8/layout/orgChart1"/>
    <dgm:cxn modelId="{B2E22D0C-FF03-4EE9-9B80-B8482BD60E9E}" type="presParOf" srcId="{B99D20AA-DD2E-481B-96DB-21C3F8084341}" destId="{2DD6ECD6-FD74-4391-94D1-6EC3DDB2084B}" srcOrd="0" destOrd="0" presId="urn:microsoft.com/office/officeart/2005/8/layout/orgChart1"/>
    <dgm:cxn modelId="{459CAB67-FA24-4796-BDE0-31335EEA20FC}" type="presParOf" srcId="{2DD6ECD6-FD74-4391-94D1-6EC3DDB2084B}" destId="{EB5B981D-2F76-4C0A-8337-95FAC8D33B88}" srcOrd="0" destOrd="0" presId="urn:microsoft.com/office/officeart/2005/8/layout/orgChart1"/>
    <dgm:cxn modelId="{9D1D9393-954D-401B-8224-2650D7823CBD}" type="presParOf" srcId="{2DD6ECD6-FD74-4391-94D1-6EC3DDB2084B}" destId="{6CFE8C26-3FF5-448E-98DB-BC6DA8E63E08}" srcOrd="1" destOrd="0" presId="urn:microsoft.com/office/officeart/2005/8/layout/orgChart1"/>
    <dgm:cxn modelId="{9924300F-AA3C-4E33-84ED-A8E11C45558B}" type="presParOf" srcId="{B99D20AA-DD2E-481B-96DB-21C3F8084341}" destId="{CDDC916E-CA2A-430B-B16B-77C9869ED14B}" srcOrd="1" destOrd="0" presId="urn:microsoft.com/office/officeart/2005/8/layout/orgChart1"/>
    <dgm:cxn modelId="{0AA61A4E-36C5-4056-BCC3-0463D4C63E24}" type="presParOf" srcId="{B99D20AA-DD2E-481B-96DB-21C3F8084341}" destId="{CBF57237-9D1A-4C45-8E6B-10F96D7B81A6}" srcOrd="2" destOrd="0" presId="urn:microsoft.com/office/officeart/2005/8/layout/orgChart1"/>
    <dgm:cxn modelId="{1D0B4391-EF49-4EA9-AD7F-50F358D919FE}" type="presParOf" srcId="{E50C1D4C-1582-4F15-9323-BE00026CA009}" destId="{B0CBC754-A23D-4394-8706-37233A12863A}" srcOrd="6" destOrd="0" presId="urn:microsoft.com/office/officeart/2005/8/layout/orgChart1"/>
    <dgm:cxn modelId="{BD2D064F-6C9C-46E6-89BE-FA5A0B0B91A9}" type="presParOf" srcId="{E50C1D4C-1582-4F15-9323-BE00026CA009}" destId="{62D45F8F-E71B-48EC-A32B-4595728C721C}" srcOrd="7" destOrd="0" presId="urn:microsoft.com/office/officeart/2005/8/layout/orgChart1"/>
    <dgm:cxn modelId="{98D61D86-2F1B-442C-A23B-9FCBA8F910C6}" type="presParOf" srcId="{62D45F8F-E71B-48EC-A32B-4595728C721C}" destId="{565C027A-4317-4690-A8A4-D884903D92B2}" srcOrd="0" destOrd="0" presId="urn:microsoft.com/office/officeart/2005/8/layout/orgChart1"/>
    <dgm:cxn modelId="{47313FE1-2C45-4430-B1C5-914C966387ED}" type="presParOf" srcId="{565C027A-4317-4690-A8A4-D884903D92B2}" destId="{89F102CF-A76E-4FDA-BE7C-446BDB0BEE21}" srcOrd="0" destOrd="0" presId="urn:microsoft.com/office/officeart/2005/8/layout/orgChart1"/>
    <dgm:cxn modelId="{56B2E427-2CFA-45A2-BE44-6FF275D2E49E}" type="presParOf" srcId="{565C027A-4317-4690-A8A4-D884903D92B2}" destId="{0940D657-BBA1-4280-B545-8829F3184845}" srcOrd="1" destOrd="0" presId="urn:microsoft.com/office/officeart/2005/8/layout/orgChart1"/>
    <dgm:cxn modelId="{DB7906DE-7D22-435C-B328-E553EF88EED3}" type="presParOf" srcId="{62D45F8F-E71B-48EC-A32B-4595728C721C}" destId="{E0FAA767-A0F5-47F6-A09E-CB156AEE24EF}" srcOrd="1" destOrd="0" presId="urn:microsoft.com/office/officeart/2005/8/layout/orgChart1"/>
    <dgm:cxn modelId="{2D92BD31-5B09-4A8D-B3AA-9B57314AA56B}" type="presParOf" srcId="{62D45F8F-E71B-48EC-A32B-4595728C721C}" destId="{69FDD9E6-6B2A-4431-B490-ABCC20E332F3}" srcOrd="2" destOrd="0" presId="urn:microsoft.com/office/officeart/2005/8/layout/orgChart1"/>
    <dgm:cxn modelId="{DA187FE1-6841-40EA-B40F-E809898FAC4C}" type="presParOf" srcId="{8BD16A9B-753C-4905-A082-E0B6DF14CF8E}" destId="{60D3B9AC-6E93-435E-91E3-5BA44ADF7936}" srcOrd="2" destOrd="0" presId="urn:microsoft.com/office/officeart/2005/8/layout/orgChart1"/>
    <dgm:cxn modelId="{45C7D784-8B01-47EB-8D81-83E5C8F793BD}" type="presParOf" srcId="{4A0E947F-9F69-4F39-8003-21501CAB874C}" destId="{03927429-899C-44AB-9F61-8EC58F9A338F}" srcOrd="6" destOrd="0" presId="urn:microsoft.com/office/officeart/2005/8/layout/orgChart1"/>
    <dgm:cxn modelId="{B524B3BC-2505-4013-A3E5-7A62A51E4707}" type="presParOf" srcId="{4A0E947F-9F69-4F39-8003-21501CAB874C}" destId="{F27F1FA3-F61B-47E3-8A4A-E18491E9A745}" srcOrd="7" destOrd="0" presId="urn:microsoft.com/office/officeart/2005/8/layout/orgChart1"/>
    <dgm:cxn modelId="{D3AA883C-DDB7-4721-9157-9ABEB81272BF}" type="presParOf" srcId="{F27F1FA3-F61B-47E3-8A4A-E18491E9A745}" destId="{B533605A-3B1C-4817-B610-B8DED1E2B653}" srcOrd="0" destOrd="0" presId="urn:microsoft.com/office/officeart/2005/8/layout/orgChart1"/>
    <dgm:cxn modelId="{D7A6BE52-B2F2-47C1-A478-7C7355DF4794}" type="presParOf" srcId="{B533605A-3B1C-4817-B610-B8DED1E2B653}" destId="{8F3BCF2D-C513-4543-A74D-0F7BA4168628}" srcOrd="0" destOrd="0" presId="urn:microsoft.com/office/officeart/2005/8/layout/orgChart1"/>
    <dgm:cxn modelId="{3332AB99-42AA-4524-8F38-DE2CDD4B5476}" type="presParOf" srcId="{B533605A-3B1C-4817-B610-B8DED1E2B653}" destId="{4C664942-AE66-4BB5-8413-7B469DD572FA}" srcOrd="1" destOrd="0" presId="urn:microsoft.com/office/officeart/2005/8/layout/orgChart1"/>
    <dgm:cxn modelId="{0158823C-B5E6-4A56-AB32-986DE0C2964D}" type="presParOf" srcId="{F27F1FA3-F61B-47E3-8A4A-E18491E9A745}" destId="{2F99DCEE-AB30-4D49-B2D6-90E11D7C5AA1}" srcOrd="1" destOrd="0" presId="urn:microsoft.com/office/officeart/2005/8/layout/orgChart1"/>
    <dgm:cxn modelId="{BC0773D9-AF21-4C2B-9185-AF47FAB44DBE}" type="presParOf" srcId="{2F99DCEE-AB30-4D49-B2D6-90E11D7C5AA1}" destId="{7A1D4688-763B-44AF-A604-D36C9A802E87}" srcOrd="0" destOrd="0" presId="urn:microsoft.com/office/officeart/2005/8/layout/orgChart1"/>
    <dgm:cxn modelId="{6C410E87-3A22-40EF-BF96-49DA38BBFFEC}" type="presParOf" srcId="{2F99DCEE-AB30-4D49-B2D6-90E11D7C5AA1}" destId="{EECCA709-DECA-4058-8181-156D4F877C75}" srcOrd="1" destOrd="0" presId="urn:microsoft.com/office/officeart/2005/8/layout/orgChart1"/>
    <dgm:cxn modelId="{D1F38B28-F5D0-4DF2-B381-CF7197AAFD7A}" type="presParOf" srcId="{EECCA709-DECA-4058-8181-156D4F877C75}" destId="{1A007214-E5EF-4F27-9827-F078D8EBAAB4}" srcOrd="0" destOrd="0" presId="urn:microsoft.com/office/officeart/2005/8/layout/orgChart1"/>
    <dgm:cxn modelId="{7B37B884-515A-4709-9BD7-E7D681C2BCF9}" type="presParOf" srcId="{1A007214-E5EF-4F27-9827-F078D8EBAAB4}" destId="{805FD077-8795-4B2B-9447-490454085604}" srcOrd="0" destOrd="0" presId="urn:microsoft.com/office/officeart/2005/8/layout/orgChart1"/>
    <dgm:cxn modelId="{3D192557-B25F-446B-A8BA-53A20793171A}" type="presParOf" srcId="{1A007214-E5EF-4F27-9827-F078D8EBAAB4}" destId="{79B30717-F4AC-4CDB-A411-8D8CDC893AC8}" srcOrd="1" destOrd="0" presId="urn:microsoft.com/office/officeart/2005/8/layout/orgChart1"/>
    <dgm:cxn modelId="{7BAEA176-E8D2-47C7-A0BC-DC588C1B3239}" type="presParOf" srcId="{EECCA709-DECA-4058-8181-156D4F877C75}" destId="{D81088C7-4165-4902-912D-DC47EB638E52}" srcOrd="1" destOrd="0" presId="urn:microsoft.com/office/officeart/2005/8/layout/orgChart1"/>
    <dgm:cxn modelId="{EA2582C0-28CA-4F91-8CBE-A8B75DE4579F}" type="presParOf" srcId="{EECCA709-DECA-4058-8181-156D4F877C75}" destId="{B0086561-BB41-4104-A7A5-68BB8DEBB7F9}" srcOrd="2" destOrd="0" presId="urn:microsoft.com/office/officeart/2005/8/layout/orgChart1"/>
    <dgm:cxn modelId="{375B278D-DC2E-413B-BAD5-88D9D8129768}" type="presParOf" srcId="{2F99DCEE-AB30-4D49-B2D6-90E11D7C5AA1}" destId="{B0F9BDB9-C168-48DA-A0A4-061BFF6EB15C}" srcOrd="2" destOrd="0" presId="urn:microsoft.com/office/officeart/2005/8/layout/orgChart1"/>
    <dgm:cxn modelId="{6249E349-F0A5-4996-A519-F504A0885A56}" type="presParOf" srcId="{2F99DCEE-AB30-4D49-B2D6-90E11D7C5AA1}" destId="{DCC2CB8A-1B3F-46D1-8FCD-FA7063F4F2FA}" srcOrd="3" destOrd="0" presId="urn:microsoft.com/office/officeart/2005/8/layout/orgChart1"/>
    <dgm:cxn modelId="{99716DAA-2359-4E0F-98C6-CE6B170378E4}" type="presParOf" srcId="{DCC2CB8A-1B3F-46D1-8FCD-FA7063F4F2FA}" destId="{CFA93F3F-1704-4C19-B929-E2F70B0864CD}" srcOrd="0" destOrd="0" presId="urn:microsoft.com/office/officeart/2005/8/layout/orgChart1"/>
    <dgm:cxn modelId="{49E1C558-1911-446C-8320-1B003C2DF4CA}" type="presParOf" srcId="{CFA93F3F-1704-4C19-B929-E2F70B0864CD}" destId="{ABA50CA1-775B-4304-BD79-5D9F05AEB54B}" srcOrd="0" destOrd="0" presId="urn:microsoft.com/office/officeart/2005/8/layout/orgChart1"/>
    <dgm:cxn modelId="{19DC2ECD-2078-4D81-8C07-6B343B394132}" type="presParOf" srcId="{CFA93F3F-1704-4C19-B929-E2F70B0864CD}" destId="{52569E39-8D07-4710-A5ED-DF83CAD2415D}" srcOrd="1" destOrd="0" presId="urn:microsoft.com/office/officeart/2005/8/layout/orgChart1"/>
    <dgm:cxn modelId="{61473EA0-DEB2-4699-B2B4-BB2482AF4E81}" type="presParOf" srcId="{DCC2CB8A-1B3F-46D1-8FCD-FA7063F4F2FA}" destId="{9BE2E755-847D-4F73-84AF-313869093B0D}" srcOrd="1" destOrd="0" presId="urn:microsoft.com/office/officeart/2005/8/layout/orgChart1"/>
    <dgm:cxn modelId="{97AC0A5C-1EBB-4B4E-81EB-E5F35FC16E19}" type="presParOf" srcId="{DCC2CB8A-1B3F-46D1-8FCD-FA7063F4F2FA}" destId="{F8949C7A-714A-4593-8F79-45DBCD528D24}" srcOrd="2" destOrd="0" presId="urn:microsoft.com/office/officeart/2005/8/layout/orgChart1"/>
    <dgm:cxn modelId="{EA178EC5-E12F-470F-B127-EF1776167383}" type="presParOf" srcId="{F27F1FA3-F61B-47E3-8A4A-E18491E9A745}" destId="{8B0A6FF8-72A0-44D2-8F4E-D86666B06941}" srcOrd="2" destOrd="0" presId="urn:microsoft.com/office/officeart/2005/8/layout/orgChart1"/>
    <dgm:cxn modelId="{2D7404FA-13FF-42F1-A5D2-8FC0674D5B54}" type="presParOf" srcId="{EDD71824-4127-4CB0-8A91-A2E8D0E5E662}" destId="{A3D20A28-4E8C-4D57-A3B5-0862A60B7B25}" srcOrd="2" destOrd="0" presId="urn:microsoft.com/office/officeart/2005/8/layout/orgChart1"/>
    <dgm:cxn modelId="{9E7C38F6-72C0-4F2A-8983-F2586100426E}" type="presParOf" srcId="{F5147DD7-9168-4B84-B515-F2FF42F1D695}" destId="{6D95F4BB-8C8B-47D5-AC53-7ACC37BCA0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9BDB9-C168-48DA-A0A4-061BFF6EB15C}">
      <dsp:nvSpPr>
        <dsp:cNvPr id="0" name=""/>
        <dsp:cNvSpPr/>
      </dsp:nvSpPr>
      <dsp:spPr>
        <a:xfrm>
          <a:off x="7404227" y="2519045"/>
          <a:ext cx="196661" cy="153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957"/>
              </a:lnTo>
              <a:lnTo>
                <a:pt x="196661" y="1533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D4688-763B-44AF-A604-D36C9A802E87}">
      <dsp:nvSpPr>
        <dsp:cNvPr id="0" name=""/>
        <dsp:cNvSpPr/>
      </dsp:nvSpPr>
      <dsp:spPr>
        <a:xfrm>
          <a:off x="7404227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27429-899C-44AB-9F61-8EC58F9A338F}">
      <dsp:nvSpPr>
        <dsp:cNvPr id="0" name=""/>
        <dsp:cNvSpPr/>
      </dsp:nvSpPr>
      <dsp:spPr>
        <a:xfrm>
          <a:off x="5549056" y="1588182"/>
          <a:ext cx="2379601" cy="27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62"/>
              </a:lnTo>
              <a:lnTo>
                <a:pt x="2379601" y="137662"/>
              </a:lnTo>
              <a:lnTo>
                <a:pt x="2379601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BC754-A23D-4394-8706-37233A12863A}">
      <dsp:nvSpPr>
        <dsp:cNvPr id="0" name=""/>
        <dsp:cNvSpPr/>
      </dsp:nvSpPr>
      <dsp:spPr>
        <a:xfrm>
          <a:off x="5817826" y="2519045"/>
          <a:ext cx="196661" cy="3395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5684"/>
              </a:lnTo>
              <a:lnTo>
                <a:pt x="196661" y="3395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6C7C-8B78-4770-9188-9B801FC0D1FA}">
      <dsp:nvSpPr>
        <dsp:cNvPr id="0" name=""/>
        <dsp:cNvSpPr/>
      </dsp:nvSpPr>
      <dsp:spPr>
        <a:xfrm>
          <a:off x="5817826" y="2519045"/>
          <a:ext cx="196661" cy="246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21"/>
              </a:lnTo>
              <a:lnTo>
                <a:pt x="196661" y="2464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C38F8-C8DD-4CAF-9B36-D14F319E4890}">
      <dsp:nvSpPr>
        <dsp:cNvPr id="0" name=""/>
        <dsp:cNvSpPr/>
      </dsp:nvSpPr>
      <dsp:spPr>
        <a:xfrm>
          <a:off x="5817826" y="2519045"/>
          <a:ext cx="196661" cy="153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957"/>
              </a:lnTo>
              <a:lnTo>
                <a:pt x="196661" y="1533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9C4E6-B91D-4BCD-B9FD-29410B1CC8B4}">
      <dsp:nvSpPr>
        <dsp:cNvPr id="0" name=""/>
        <dsp:cNvSpPr/>
      </dsp:nvSpPr>
      <dsp:spPr>
        <a:xfrm>
          <a:off x="5817826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77ACB-172C-4E5F-8427-36BD3176FF1B}">
      <dsp:nvSpPr>
        <dsp:cNvPr id="0" name=""/>
        <dsp:cNvSpPr/>
      </dsp:nvSpPr>
      <dsp:spPr>
        <a:xfrm>
          <a:off x="5549056" y="1588182"/>
          <a:ext cx="793200" cy="27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62"/>
              </a:lnTo>
              <a:lnTo>
                <a:pt x="793200" y="137662"/>
              </a:lnTo>
              <a:lnTo>
                <a:pt x="793200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C9CB-B1F6-4B3D-9B23-D1C7DA004260}">
      <dsp:nvSpPr>
        <dsp:cNvPr id="0" name=""/>
        <dsp:cNvSpPr/>
      </dsp:nvSpPr>
      <dsp:spPr>
        <a:xfrm>
          <a:off x="4231425" y="2519045"/>
          <a:ext cx="196661" cy="2464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821"/>
              </a:lnTo>
              <a:lnTo>
                <a:pt x="196661" y="2464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C6BB6-FAD4-46C8-B17E-C767A480C883}">
      <dsp:nvSpPr>
        <dsp:cNvPr id="0" name=""/>
        <dsp:cNvSpPr/>
      </dsp:nvSpPr>
      <dsp:spPr>
        <a:xfrm>
          <a:off x="4231425" y="2519045"/>
          <a:ext cx="196661" cy="1533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3957"/>
              </a:lnTo>
              <a:lnTo>
                <a:pt x="196661" y="15339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68F76-495D-484C-9F7F-5C14067EEBAB}">
      <dsp:nvSpPr>
        <dsp:cNvPr id="0" name=""/>
        <dsp:cNvSpPr/>
      </dsp:nvSpPr>
      <dsp:spPr>
        <a:xfrm>
          <a:off x="4231425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A1A52-DD6A-436B-8835-07F00C55665B}">
      <dsp:nvSpPr>
        <dsp:cNvPr id="0" name=""/>
        <dsp:cNvSpPr/>
      </dsp:nvSpPr>
      <dsp:spPr>
        <a:xfrm>
          <a:off x="4755855" y="1588182"/>
          <a:ext cx="793200" cy="275325"/>
        </a:xfrm>
        <a:custGeom>
          <a:avLst/>
          <a:gdLst/>
          <a:ahLst/>
          <a:cxnLst/>
          <a:rect l="0" t="0" r="0" b="0"/>
          <a:pathLst>
            <a:path>
              <a:moveTo>
                <a:pt x="793200" y="0"/>
              </a:moveTo>
              <a:lnTo>
                <a:pt x="793200" y="137662"/>
              </a:lnTo>
              <a:lnTo>
                <a:pt x="0" y="137662"/>
              </a:lnTo>
              <a:lnTo>
                <a:pt x="0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6E098-CD8D-4A96-99FB-223B6C866854}">
      <dsp:nvSpPr>
        <dsp:cNvPr id="0" name=""/>
        <dsp:cNvSpPr/>
      </dsp:nvSpPr>
      <dsp:spPr>
        <a:xfrm>
          <a:off x="2645024" y="2519045"/>
          <a:ext cx="196661" cy="603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94"/>
              </a:lnTo>
              <a:lnTo>
                <a:pt x="196661" y="6030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4ADF9-0484-4366-AB88-2514C44F8439}">
      <dsp:nvSpPr>
        <dsp:cNvPr id="0" name=""/>
        <dsp:cNvSpPr/>
      </dsp:nvSpPr>
      <dsp:spPr>
        <a:xfrm>
          <a:off x="3169454" y="1588182"/>
          <a:ext cx="2379601" cy="275325"/>
        </a:xfrm>
        <a:custGeom>
          <a:avLst/>
          <a:gdLst/>
          <a:ahLst/>
          <a:cxnLst/>
          <a:rect l="0" t="0" r="0" b="0"/>
          <a:pathLst>
            <a:path>
              <a:moveTo>
                <a:pt x="2379601" y="0"/>
              </a:moveTo>
              <a:lnTo>
                <a:pt x="2379601" y="137662"/>
              </a:lnTo>
              <a:lnTo>
                <a:pt x="0" y="137662"/>
              </a:lnTo>
              <a:lnTo>
                <a:pt x="0" y="2753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CEF82-BAA6-4C64-8A4C-0C0D5EF5FAB5}">
      <dsp:nvSpPr>
        <dsp:cNvPr id="0" name=""/>
        <dsp:cNvSpPr/>
      </dsp:nvSpPr>
      <dsp:spPr>
        <a:xfrm>
          <a:off x="5503336" y="657319"/>
          <a:ext cx="91440" cy="275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3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B3000-F654-4332-958E-877697C6ED7A}">
      <dsp:nvSpPr>
        <dsp:cNvPr id="0" name=""/>
        <dsp:cNvSpPr/>
      </dsp:nvSpPr>
      <dsp:spPr>
        <a:xfrm>
          <a:off x="4893518" y="1781"/>
          <a:ext cx="1311075" cy="6555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Genome</a:t>
          </a:r>
        </a:p>
      </dsp:txBody>
      <dsp:txXfrm>
        <a:off x="4893518" y="1781"/>
        <a:ext cx="1311075" cy="655537"/>
      </dsp:txXfrm>
    </dsp:sp>
    <dsp:sp modelId="{3F209EC6-2C3E-463A-93A1-3DDE11ED7B29}">
      <dsp:nvSpPr>
        <dsp:cNvPr id="0" name=""/>
        <dsp:cNvSpPr/>
      </dsp:nvSpPr>
      <dsp:spPr>
        <a:xfrm>
          <a:off x="4893518" y="932644"/>
          <a:ext cx="1311075" cy="655537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Neat</a:t>
          </a:r>
        </a:p>
      </dsp:txBody>
      <dsp:txXfrm>
        <a:off x="4893518" y="932644"/>
        <a:ext cx="1311075" cy="655537"/>
      </dsp:txXfrm>
    </dsp:sp>
    <dsp:sp modelId="{1F239704-6DF1-4EBB-8FF4-E1715319CD56}">
      <dsp:nvSpPr>
        <dsp:cNvPr id="0" name=""/>
        <dsp:cNvSpPr/>
      </dsp:nvSpPr>
      <dsp:spPr>
        <a:xfrm>
          <a:off x="2513916" y="1863508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Nodes</a:t>
          </a:r>
          <a:endParaRPr lang="en-US" sz="1300" kern="1200" dirty="0"/>
        </a:p>
      </dsp:txBody>
      <dsp:txXfrm>
        <a:off x="2513916" y="1863508"/>
        <a:ext cx="1311075" cy="655537"/>
      </dsp:txXfrm>
    </dsp:sp>
    <dsp:sp modelId="{A10D16E2-12C2-4D53-8BDE-46DF5770C557}">
      <dsp:nvSpPr>
        <dsp:cNvPr id="0" name=""/>
        <dsp:cNvSpPr/>
      </dsp:nvSpPr>
      <dsp:spPr>
        <a:xfrm>
          <a:off x="2841685" y="2794371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Innovation Number</a:t>
          </a:r>
        </a:p>
      </dsp:txBody>
      <dsp:txXfrm>
        <a:off x="2841685" y="2794371"/>
        <a:ext cx="1311075" cy="655537"/>
      </dsp:txXfrm>
    </dsp:sp>
    <dsp:sp modelId="{06BEE670-D223-4C72-93D2-6E070C264831}">
      <dsp:nvSpPr>
        <dsp:cNvPr id="0" name=""/>
        <dsp:cNvSpPr/>
      </dsp:nvSpPr>
      <dsp:spPr>
        <a:xfrm>
          <a:off x="4100317" y="1863508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Connections</a:t>
          </a:r>
        </a:p>
      </dsp:txBody>
      <dsp:txXfrm>
        <a:off x="4100317" y="1863508"/>
        <a:ext cx="1311075" cy="655537"/>
      </dsp:txXfrm>
    </dsp:sp>
    <dsp:sp modelId="{64BCD605-BC6B-4BFD-878C-416C6848BFEC}">
      <dsp:nvSpPr>
        <dsp:cNvPr id="0" name=""/>
        <dsp:cNvSpPr/>
      </dsp:nvSpPr>
      <dsp:spPr>
        <a:xfrm>
          <a:off x="4428086" y="2794371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From</a:t>
          </a:r>
        </a:p>
      </dsp:txBody>
      <dsp:txXfrm>
        <a:off x="4428086" y="2794371"/>
        <a:ext cx="1311075" cy="655537"/>
      </dsp:txXfrm>
    </dsp:sp>
    <dsp:sp modelId="{89C0FFA1-6DDC-42CC-909C-65392C4DB6E3}">
      <dsp:nvSpPr>
        <dsp:cNvPr id="0" name=""/>
        <dsp:cNvSpPr/>
      </dsp:nvSpPr>
      <dsp:spPr>
        <a:xfrm>
          <a:off x="4428086" y="3725235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</a:t>
          </a:r>
        </a:p>
      </dsp:txBody>
      <dsp:txXfrm>
        <a:off x="4428086" y="3725235"/>
        <a:ext cx="1311075" cy="655537"/>
      </dsp:txXfrm>
    </dsp:sp>
    <dsp:sp modelId="{217473BD-396E-4071-9F95-B619D1876984}">
      <dsp:nvSpPr>
        <dsp:cNvPr id="0" name=""/>
        <dsp:cNvSpPr/>
      </dsp:nvSpPr>
      <dsp:spPr>
        <a:xfrm>
          <a:off x="4428086" y="4656098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Weight</a:t>
          </a:r>
        </a:p>
      </dsp:txBody>
      <dsp:txXfrm>
        <a:off x="4428086" y="4656098"/>
        <a:ext cx="1311075" cy="655537"/>
      </dsp:txXfrm>
    </dsp:sp>
    <dsp:sp modelId="{97A311E8-9B09-4CC9-92A5-EDDB24C9E294}">
      <dsp:nvSpPr>
        <dsp:cNvPr id="0" name=""/>
        <dsp:cNvSpPr/>
      </dsp:nvSpPr>
      <dsp:spPr>
        <a:xfrm>
          <a:off x="5686718" y="1863508"/>
          <a:ext cx="1311075" cy="65553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Clients/Population</a:t>
          </a:r>
        </a:p>
      </dsp:txBody>
      <dsp:txXfrm>
        <a:off x="5686718" y="1863508"/>
        <a:ext cx="1311075" cy="655537"/>
      </dsp:txXfrm>
    </dsp:sp>
    <dsp:sp modelId="{AD309D95-D60E-4B6D-9D87-A806E1DDA7F1}">
      <dsp:nvSpPr>
        <dsp:cNvPr id="0" name=""/>
        <dsp:cNvSpPr/>
      </dsp:nvSpPr>
      <dsp:spPr>
        <a:xfrm>
          <a:off x="6014487" y="2794371"/>
          <a:ext cx="1311075" cy="65553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Genome</a:t>
          </a:r>
        </a:p>
      </dsp:txBody>
      <dsp:txXfrm>
        <a:off x="6014487" y="2794371"/>
        <a:ext cx="1311075" cy="655537"/>
      </dsp:txXfrm>
    </dsp:sp>
    <dsp:sp modelId="{2C2D016C-A4F6-43AE-B7C0-848C45DB374D}">
      <dsp:nvSpPr>
        <dsp:cNvPr id="0" name=""/>
        <dsp:cNvSpPr/>
      </dsp:nvSpPr>
      <dsp:spPr>
        <a:xfrm>
          <a:off x="6014487" y="3725235"/>
          <a:ext cx="1311075" cy="655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Score</a:t>
          </a:r>
        </a:p>
      </dsp:txBody>
      <dsp:txXfrm>
        <a:off x="6014487" y="3725235"/>
        <a:ext cx="1311075" cy="655537"/>
      </dsp:txXfrm>
    </dsp:sp>
    <dsp:sp modelId="{EB5B981D-2F76-4C0A-8337-95FAC8D33B88}">
      <dsp:nvSpPr>
        <dsp:cNvPr id="0" name=""/>
        <dsp:cNvSpPr/>
      </dsp:nvSpPr>
      <dsp:spPr>
        <a:xfrm>
          <a:off x="6014487" y="4656098"/>
          <a:ext cx="1311075" cy="65553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Species</a:t>
          </a:r>
        </a:p>
      </dsp:txBody>
      <dsp:txXfrm>
        <a:off x="6014487" y="4656098"/>
        <a:ext cx="1311075" cy="655537"/>
      </dsp:txXfrm>
    </dsp:sp>
    <dsp:sp modelId="{89F102CF-A76E-4FDA-BE7C-446BDB0BEE21}">
      <dsp:nvSpPr>
        <dsp:cNvPr id="0" name=""/>
        <dsp:cNvSpPr/>
      </dsp:nvSpPr>
      <dsp:spPr>
        <a:xfrm>
          <a:off x="6014487" y="5586961"/>
          <a:ext cx="1311075" cy="65553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Calculator</a:t>
          </a:r>
        </a:p>
      </dsp:txBody>
      <dsp:txXfrm>
        <a:off x="6014487" y="5586961"/>
        <a:ext cx="1311075" cy="655537"/>
      </dsp:txXfrm>
    </dsp:sp>
    <dsp:sp modelId="{8F3BCF2D-C513-4543-A74D-0F7BA4168628}">
      <dsp:nvSpPr>
        <dsp:cNvPr id="0" name=""/>
        <dsp:cNvSpPr/>
      </dsp:nvSpPr>
      <dsp:spPr>
        <a:xfrm>
          <a:off x="7273120" y="1863508"/>
          <a:ext cx="1311075" cy="65553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Species</a:t>
          </a:r>
        </a:p>
      </dsp:txBody>
      <dsp:txXfrm>
        <a:off x="7273120" y="1863508"/>
        <a:ext cx="1311075" cy="655537"/>
      </dsp:txXfrm>
    </dsp:sp>
    <dsp:sp modelId="{805FD077-8795-4B2B-9447-490454085604}">
      <dsp:nvSpPr>
        <dsp:cNvPr id="0" name=""/>
        <dsp:cNvSpPr/>
      </dsp:nvSpPr>
      <dsp:spPr>
        <a:xfrm>
          <a:off x="7600888" y="2794371"/>
          <a:ext cx="1311075" cy="655537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Clients/Population</a:t>
          </a:r>
        </a:p>
      </dsp:txBody>
      <dsp:txXfrm>
        <a:off x="7600888" y="2794371"/>
        <a:ext cx="1311075" cy="655537"/>
      </dsp:txXfrm>
    </dsp:sp>
    <dsp:sp modelId="{ABA50CA1-775B-4304-BD79-5D9F05AEB54B}">
      <dsp:nvSpPr>
        <dsp:cNvPr id="0" name=""/>
        <dsp:cNvSpPr/>
      </dsp:nvSpPr>
      <dsp:spPr>
        <a:xfrm>
          <a:off x="7600888" y="3725235"/>
          <a:ext cx="1311075" cy="65553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Representative</a:t>
          </a:r>
        </a:p>
      </dsp:txBody>
      <dsp:txXfrm>
        <a:off x="7600888" y="3725235"/>
        <a:ext cx="1311075" cy="65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F832-B5A7-4289-B1C7-9CF94725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E5C31-BA0F-481C-8F26-9D17EFDD5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4223-F1D5-4D19-904E-F939B955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1F24-D5B6-440D-9FC8-4162BDA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EBAB-5FAB-4187-87E1-96FDB48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BEA-04D1-43A4-9993-8B01D116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1E9D-F558-456F-92DA-33E16810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4BD-2B38-4525-BE71-A498495B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3AEA-6E6D-4D05-A016-128326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A613-FBD5-4A06-A2E4-B7C9688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FFAC7-9DA3-411B-BEE3-0342E161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A8D3-4EBA-478D-9294-5E5D0DF7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10E-5C3B-439A-82A1-D17AE49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1054-4DAA-4625-8491-84A567F8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2C3-E3BF-4019-A23E-543227A2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2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26E2-C1B7-4F92-AEB7-F1D067C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D13-0646-41E9-B772-5EB9BA6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7778-ECC3-4AA5-816D-445C609A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1544-225D-4857-A114-3A9CD90B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4613-A54D-4F1F-831B-CAC74F1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BA9F-E1C7-4F24-9EA8-0779A1E7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CDFC9-57BD-4129-B905-BFCB254A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61F-A20D-4149-831A-B2EFDA31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9C24-C9F0-4483-B594-91BBB9D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D35F4-224E-46C6-86FF-6AA82E42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1845-B478-4D7D-847F-7101C2D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45AF-0190-4946-A340-D94C2198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7851-E70F-4BD1-ADA3-43147A44A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3B6F4-FAFA-4235-9190-562D8EAC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7432-52D0-48B0-BDAD-A0E8EA8E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3656-300F-45A3-8B77-8B42F167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F4A-8E4B-4BE2-9352-CA5E6EAF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F9D25-BFD9-47CD-ACA1-4851AE61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D808-8316-4624-BCA1-6854D245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A48D0-84C2-492A-A5C4-8743F3DA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F4B47-943A-4EEE-8CD9-9EE490EC2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F6691-8854-468E-BA4F-F3AFFEA8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5F015-F485-48F5-85A0-EFFB642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EDEA-C5C6-405C-A5D1-A416083A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23B-C9FA-42F9-8E73-9E23615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43556-3BBE-435C-B2F7-ABFB3248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7BFD1-4E1E-4983-8FCD-5A0DFF21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46D9-5E2F-43CB-A800-C3FBF984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38A28-198D-4CAE-B2B0-D3116F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21296-B189-459F-B671-D53453F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EDF8-971A-49F2-ACBC-8083967C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E128-E442-49F7-82CD-5FF4C6B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D97E1-5A9A-4104-A599-30D51C8D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A91B-8609-426A-A5E5-2B60A2F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35CB-307D-4A42-BE96-01750123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17A-6D90-40C1-AC07-409A267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7E0FF-8F53-478B-B7D5-24A49BA8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CB83-0DF0-4DCB-AB53-BC59633A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14B1D-80B0-46F4-B709-CBC57F7B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E31CF-27DA-44DC-9322-9BB9FB0D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E641-B8AB-4243-91A2-F8A016C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D789-4249-4EA7-B013-3B6BE04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3801-540E-46FF-9D3E-676DDE25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D6545-0E53-4AFE-81D9-70EC7C49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8F71-97D9-4C24-9A3B-9947C02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D297-BA68-4051-9466-CEE49FDE4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E574-9909-4634-A770-018BF7608A2E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CA89-4A9E-4C36-AA5F-734418FD2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C51B-41C1-4751-89B0-07744910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3564-8E2C-4108-B1C4-72D04910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BF09880-6327-4DC2-8921-DE3480A9F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117504"/>
              </p:ext>
            </p:extLst>
          </p:nvPr>
        </p:nvGraphicFramePr>
        <p:xfrm>
          <a:off x="345989" y="304800"/>
          <a:ext cx="11425881" cy="62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50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Garfunkel C. Vila</dc:creator>
  <cp:lastModifiedBy>Garfunkel C. Vila</cp:lastModifiedBy>
  <cp:revision>3</cp:revision>
  <dcterms:created xsi:type="dcterms:W3CDTF">2020-02-12T02:57:35Z</dcterms:created>
  <dcterms:modified xsi:type="dcterms:W3CDTF">2020-02-12T03:19:59Z</dcterms:modified>
</cp:coreProperties>
</file>