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funkel C. Vila" initials="GCV" lastIdx="1" clrIdx="0">
    <p:extLst>
      <p:ext uri="{19B8F6BF-5375-455C-9EA6-DF929625EA0E}">
        <p15:presenceInfo xmlns:p15="http://schemas.microsoft.com/office/powerpoint/2012/main" userId="S-1-5-21-4053286184-238765387-1926887199-6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F40F37A4-E834-421F-B37A-B06D1A2A609D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</a:t>
          </a:r>
        </a:p>
      </dgm:t>
    </dgm:pt>
    <dgm:pt modelId="{32059DA7-F49A-4E3F-870B-AC3CE0F102E7}" type="parTrans" cxnId="{87D24612-27B7-43F1-91E3-91E9A9453C80}">
      <dgm:prSet/>
      <dgm:spPr/>
      <dgm:t>
        <a:bodyPr/>
        <a:lstStyle/>
        <a:p>
          <a:endParaRPr lang="en-US"/>
        </a:p>
      </dgm:t>
    </dgm:pt>
    <dgm:pt modelId="{44D88DBE-C92B-46BF-95A9-D674A2CFE7B3}" type="sibTrans" cxnId="{87D24612-27B7-43F1-91E3-91E9A9453C80}">
      <dgm:prSet/>
      <dgm:spPr/>
      <dgm:t>
        <a:bodyPr/>
        <a:lstStyle/>
        <a:p>
          <a:endParaRPr lang="en-US"/>
        </a:p>
      </dgm:t>
    </dgm:pt>
    <dgm:pt modelId="{E675E2EE-8FD6-476B-822F-5D9D06608ED4}">
      <dgm:prSet phldrT="[Text]"/>
      <dgm:spPr/>
      <dgm:t>
        <a:bodyPr/>
        <a:lstStyle/>
        <a:p>
          <a:r>
            <a:rPr lang="en-US"/>
            <a:t>Nodes</a:t>
          </a:r>
          <a:endParaRPr lang="en-US" dirty="0"/>
        </a:p>
      </dgm:t>
    </dgm:pt>
    <dgm:pt modelId="{9BA6D5BB-12C8-4E41-B5BF-3D15C0EA204C}" type="parTrans" cxnId="{18C12B60-B09E-49F4-8663-CCA3341DAD67}">
      <dgm:prSet/>
      <dgm:spPr/>
      <dgm:t>
        <a:bodyPr/>
        <a:lstStyle/>
        <a:p>
          <a:endParaRPr lang="en-US"/>
        </a:p>
      </dgm:t>
    </dgm:pt>
    <dgm:pt modelId="{FC8F17E5-1C04-4D8A-B997-628E1E601F8F}" type="sibTrans" cxnId="{18C12B60-B09E-49F4-8663-CCA3341DAD67}">
      <dgm:prSet/>
      <dgm:spPr/>
      <dgm:t>
        <a:bodyPr/>
        <a:lstStyle/>
        <a:p>
          <a:endParaRPr lang="en-US"/>
        </a:p>
      </dgm:t>
    </dgm:pt>
    <dgm:pt modelId="{3DDFE6A6-9495-4A58-A54C-769DE0AC01D3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7CF83EAE-65EC-4242-8737-6C9E0CA36CF5}" type="parTrans" cxnId="{3075F7DD-0C3C-4B57-B42E-C30FFEB6D224}">
      <dgm:prSet/>
      <dgm:spPr/>
      <dgm:t>
        <a:bodyPr/>
        <a:lstStyle/>
        <a:p>
          <a:endParaRPr lang="en-US"/>
        </a:p>
      </dgm:t>
    </dgm:pt>
    <dgm:pt modelId="{4179F2A4-E039-4DC6-9FDA-4A5F2BD84472}" type="sibTrans" cxnId="{3075F7DD-0C3C-4B57-B42E-C30FFEB6D224}">
      <dgm:prSet/>
      <dgm:spPr/>
      <dgm:t>
        <a:bodyPr/>
        <a:lstStyle/>
        <a:p>
          <a:endParaRPr lang="en-US"/>
        </a:p>
      </dgm:t>
    </dgm:pt>
    <dgm:pt modelId="{479C5ADC-02C3-43F8-A7BF-2D70E50216E1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81E97124-5E29-4B8F-B72E-0FB42EB221B8}" type="parTrans" cxnId="{E94964C2-3E34-4B37-95FB-0867D0A7247F}">
      <dgm:prSet/>
      <dgm:spPr/>
      <dgm:t>
        <a:bodyPr/>
        <a:lstStyle/>
        <a:p>
          <a:endParaRPr lang="en-US"/>
        </a:p>
      </dgm:t>
    </dgm:pt>
    <dgm:pt modelId="{FF9DC315-0A0B-4ADB-9FC1-00664668182C}" type="sibTrans" cxnId="{E94964C2-3E34-4B37-95FB-0867D0A7247F}">
      <dgm:prSet/>
      <dgm:spPr/>
      <dgm:t>
        <a:bodyPr/>
        <a:lstStyle/>
        <a:p>
          <a:endParaRPr lang="en-US"/>
        </a:p>
      </dgm:t>
    </dgm:pt>
    <dgm:pt modelId="{85EC1DB4-DAE0-469F-BD3A-7027D9ED8C94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5347BAC4-D5FA-459D-AAEB-D8E23E949A0C}" type="parTrans" cxnId="{AF0C2BE9-35B5-410D-A4FB-ABD4F8D3F223}">
      <dgm:prSet/>
      <dgm:spPr/>
      <dgm:t>
        <a:bodyPr/>
        <a:lstStyle/>
        <a:p>
          <a:endParaRPr lang="en-US"/>
        </a:p>
      </dgm:t>
    </dgm:pt>
    <dgm:pt modelId="{9BC6318B-656D-4693-9949-D7CFB76EF3AD}" type="sibTrans" cxnId="{AF0C2BE9-35B5-410D-A4FB-ABD4F8D3F223}">
      <dgm:prSet/>
      <dgm:spPr/>
      <dgm:t>
        <a:bodyPr/>
        <a:lstStyle/>
        <a:p>
          <a:endParaRPr lang="en-US"/>
        </a:p>
      </dgm:t>
    </dgm:pt>
    <dgm:pt modelId="{0C7190CD-B68D-4FB4-BFFC-3E6EBEE642CC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DE0B6D90-D678-4B97-964D-149FD0F25122}" type="parTrans" cxnId="{8B78B761-94BD-435F-A213-ABCC14A95067}">
      <dgm:prSet/>
      <dgm:spPr/>
      <dgm:t>
        <a:bodyPr/>
        <a:lstStyle/>
        <a:p>
          <a:endParaRPr lang="en-US"/>
        </a:p>
      </dgm:t>
    </dgm:pt>
    <dgm:pt modelId="{D302B0DF-89E1-4D0E-A3DB-11D7709CA015}" type="sibTrans" cxnId="{8B78B761-94BD-435F-A213-ABCC14A95067}">
      <dgm:prSet/>
      <dgm:spPr/>
      <dgm:t>
        <a:bodyPr/>
        <a:lstStyle/>
        <a:p>
          <a:endParaRPr lang="en-US"/>
        </a:p>
      </dgm:t>
    </dgm:pt>
    <dgm:pt modelId="{A5C0DAAC-7BB7-44AF-BF6E-B7724E5CB042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Clients/Population</a:t>
          </a:r>
        </a:p>
      </dgm:t>
    </dgm:pt>
    <dgm:pt modelId="{3731E423-901E-4632-A8B9-B1F76E89C755}" type="parTrans" cxnId="{64B51AEA-B443-49A4-A328-462515F779CB}">
      <dgm:prSet/>
      <dgm:spPr/>
      <dgm:t>
        <a:bodyPr/>
        <a:lstStyle/>
        <a:p>
          <a:endParaRPr lang="en-US"/>
        </a:p>
      </dgm:t>
    </dgm:pt>
    <dgm:pt modelId="{B6FEE1E5-DDB2-42D9-8273-0FC8246E361D}" type="sibTrans" cxnId="{64B51AEA-B443-49A4-A328-462515F779CB}">
      <dgm:prSet/>
      <dgm:spPr/>
      <dgm:t>
        <a:bodyPr/>
        <a:lstStyle/>
        <a:p>
          <a:endParaRPr lang="en-US"/>
        </a:p>
      </dgm:t>
    </dgm:pt>
    <dgm:pt modelId="{B6E7A50B-1706-4C4A-A689-A952F09B11F3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66BED8D8-A980-4160-BF52-FACD71E1F8B3}" type="parTrans" cxnId="{7817C531-9D7C-4C0E-B322-5253DA389B7D}">
      <dgm:prSet/>
      <dgm:spPr/>
      <dgm:t>
        <a:bodyPr/>
        <a:lstStyle/>
        <a:p>
          <a:endParaRPr lang="en-US"/>
        </a:p>
      </dgm:t>
    </dgm:pt>
    <dgm:pt modelId="{2736B5D7-AA3B-4FA4-B3CA-0871E014D363}" type="sibTrans" cxnId="{7817C531-9D7C-4C0E-B322-5253DA389B7D}">
      <dgm:prSet/>
      <dgm:spPr/>
      <dgm:t>
        <a:bodyPr/>
        <a:lstStyle/>
        <a:p>
          <a:endParaRPr lang="en-US"/>
        </a:p>
      </dgm:t>
    </dgm:pt>
    <dgm:pt modelId="{58D659C0-4B4C-4C39-B852-22F17E85264F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CF340120-3D58-40A9-9C9C-8D68C3AC16C4}" type="parTrans" cxnId="{CEF927A4-5EE1-446A-8221-522CB004C032}">
      <dgm:prSet/>
      <dgm:spPr/>
      <dgm:t>
        <a:bodyPr/>
        <a:lstStyle/>
        <a:p>
          <a:endParaRPr lang="en-US"/>
        </a:p>
      </dgm:t>
    </dgm:pt>
    <dgm:pt modelId="{C46ADBCD-3266-45E7-8F1D-ACE1B47429E6}" type="sibTrans" cxnId="{CEF927A4-5EE1-446A-8221-522CB004C032}">
      <dgm:prSet/>
      <dgm:spPr/>
      <dgm:t>
        <a:bodyPr/>
        <a:lstStyle/>
        <a:p>
          <a:endParaRPr lang="en-US"/>
        </a:p>
      </dgm:t>
    </dgm:pt>
    <dgm:pt modelId="{F906B827-5920-48DD-960E-0ADF9239954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F60DB7FF-9A00-4323-8CA6-05F6EB96A034}" type="parTrans" cxnId="{D5BE41A2-7708-4C64-9BD9-26EA4685175F}">
      <dgm:prSet/>
      <dgm:spPr/>
      <dgm:t>
        <a:bodyPr/>
        <a:lstStyle/>
        <a:p>
          <a:endParaRPr lang="en-US"/>
        </a:p>
      </dgm:t>
    </dgm:pt>
    <dgm:pt modelId="{969C86B0-3A11-4246-8DC0-A3AE333216AD}" type="sibTrans" cxnId="{D5BE41A2-7708-4C64-9BD9-26EA4685175F}">
      <dgm:prSet/>
      <dgm:spPr/>
      <dgm:t>
        <a:bodyPr/>
        <a:lstStyle/>
        <a:p>
          <a:endParaRPr lang="en-US"/>
        </a:p>
      </dgm:t>
    </dgm:pt>
    <dgm:pt modelId="{91E799B6-5D76-4B91-A862-BBD048C88ACC}">
      <dgm:prSet phldrT="[Text]"/>
      <dgm:spPr/>
      <dgm:t>
        <a:bodyPr/>
        <a:lstStyle/>
        <a:p>
          <a:r>
            <a:rPr lang="en-US" dirty="0"/>
            <a:t>Score</a:t>
          </a:r>
        </a:p>
      </dgm:t>
    </dgm:pt>
    <dgm:pt modelId="{392E2751-9789-4239-8DB5-2AC7E308CF41}" type="parTrans" cxnId="{E39CC7EA-1E59-4D09-B8FD-8D9344470412}">
      <dgm:prSet/>
      <dgm:spPr/>
      <dgm:t>
        <a:bodyPr/>
        <a:lstStyle/>
        <a:p>
          <a:endParaRPr lang="en-US"/>
        </a:p>
      </dgm:t>
    </dgm:pt>
    <dgm:pt modelId="{401CBB94-0FA2-4CD2-B9C2-868A03BB6FEE}" type="sibTrans" cxnId="{E39CC7EA-1E59-4D09-B8FD-8D9344470412}">
      <dgm:prSet/>
      <dgm:spPr/>
      <dgm:t>
        <a:bodyPr/>
        <a:lstStyle/>
        <a:p>
          <a:endParaRPr lang="en-US"/>
        </a:p>
      </dgm:t>
    </dgm:pt>
    <dgm:pt modelId="{90B9C273-A126-4A38-91F3-8AFBBF8204A3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65440E03-D6E6-4B62-8A88-F56A637FD9EF}" type="parTrans" cxnId="{80C4BE29-BD85-4030-BE9D-D2013B83E23A}">
      <dgm:prSet/>
      <dgm:spPr/>
      <dgm:t>
        <a:bodyPr/>
        <a:lstStyle/>
        <a:p>
          <a:endParaRPr lang="en-US"/>
        </a:p>
      </dgm:t>
    </dgm:pt>
    <dgm:pt modelId="{F5DDAE3D-3114-4CCE-868C-CE8BE241D912}" type="sibTrans" cxnId="{80C4BE29-BD85-4030-BE9D-D2013B83E23A}">
      <dgm:prSet/>
      <dgm:spPr/>
      <dgm:t>
        <a:bodyPr/>
        <a:lstStyle/>
        <a:p>
          <a:endParaRPr lang="en-US"/>
        </a:p>
      </dgm:t>
    </dgm:pt>
    <dgm:pt modelId="{7835FA66-C352-446F-ADAC-0DE79552D14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A1FC3EC6-0EC9-44A6-829B-416FB89064F5}" type="parTrans" cxnId="{A8DD938E-9A96-453A-80B1-6713A980F6D9}">
      <dgm:prSet/>
      <dgm:spPr/>
      <dgm:t>
        <a:bodyPr/>
        <a:lstStyle/>
        <a:p>
          <a:endParaRPr lang="en-US"/>
        </a:p>
      </dgm:t>
    </dgm:pt>
    <dgm:pt modelId="{F3FA415C-354F-4816-A697-0E7E8ED8EF64}" type="sibTrans" cxnId="{A8DD938E-9A96-453A-80B1-6713A980F6D9}">
      <dgm:prSet/>
      <dgm:spPr/>
      <dgm:t>
        <a:bodyPr/>
        <a:lstStyle/>
        <a:p>
          <a:endParaRPr lang="en-US"/>
        </a:p>
      </dgm:t>
    </dgm:pt>
    <dgm:pt modelId="{3C85EAEF-1D5B-478C-B055-82CF2DDA1D4F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Clients/Population</a:t>
          </a:r>
        </a:p>
      </dgm:t>
    </dgm:pt>
    <dgm:pt modelId="{DE0EDB48-1216-4858-9D75-4511B8B35269}" type="parTrans" cxnId="{3BF7C536-4954-4E74-8517-0F35D2693BED}">
      <dgm:prSet/>
      <dgm:spPr/>
      <dgm:t>
        <a:bodyPr/>
        <a:lstStyle/>
        <a:p>
          <a:endParaRPr lang="en-US"/>
        </a:p>
      </dgm:t>
    </dgm:pt>
    <dgm:pt modelId="{2C1ABECA-0B5F-4415-8634-0CA998BA5FDD}" type="sibTrans" cxnId="{3BF7C536-4954-4E74-8517-0F35D2693BED}">
      <dgm:prSet/>
      <dgm:spPr/>
      <dgm:t>
        <a:bodyPr/>
        <a:lstStyle/>
        <a:p>
          <a:endParaRPr lang="en-US"/>
        </a:p>
      </dgm:t>
    </dgm:pt>
    <dgm:pt modelId="{11F0B3AA-A575-4DE1-8D57-2BF099F82E44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D119032F-72C7-4EDB-92EB-7986F32C8AB9}" type="parTrans" cxnId="{996CE2AE-DF3E-4503-BF19-26D7752D43A7}">
      <dgm:prSet/>
      <dgm:spPr/>
      <dgm:t>
        <a:bodyPr/>
        <a:lstStyle/>
        <a:p>
          <a:endParaRPr lang="en-US"/>
        </a:p>
      </dgm:t>
    </dgm:pt>
    <dgm:pt modelId="{9782E0D4-47C1-4E88-8E6D-0CEF137C88C7}" type="sibTrans" cxnId="{996CE2AE-DF3E-4503-BF19-26D7752D43A7}">
      <dgm:prSet/>
      <dgm:spPr/>
      <dgm:t>
        <a:bodyPr/>
        <a:lstStyle/>
        <a:p>
          <a:endParaRPr lang="en-US"/>
        </a:p>
      </dgm:t>
    </dgm:pt>
    <dgm:pt modelId="{7ED9CDDD-840D-4C18-9899-ACE37F4DDC37}" type="pres">
      <dgm:prSet presAssocID="{37BD702E-660E-4277-8183-4DD6AE9D2A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7EB7B9-5D2F-47FA-B595-876ADE2E4141}" type="pres">
      <dgm:prSet presAssocID="{37BD702E-660E-4277-8183-4DD6AE9D2A57}" presName="hierFlow" presStyleCnt="0"/>
      <dgm:spPr/>
    </dgm:pt>
    <dgm:pt modelId="{FBA3965F-2068-4CA2-B9CD-18E570C42BF2}" type="pres">
      <dgm:prSet presAssocID="{37BD702E-660E-4277-8183-4DD6AE9D2A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9B68468-4409-45B8-91BB-80F8EE48E8C0}" type="pres">
      <dgm:prSet presAssocID="{E07F6448-8900-4AC5-A46C-B58AF4266010}" presName="Name14" presStyleCnt="0"/>
      <dgm:spPr/>
    </dgm:pt>
    <dgm:pt modelId="{0624CCED-CB94-4C0E-87C6-98479FCD5B56}" type="pres">
      <dgm:prSet presAssocID="{E07F6448-8900-4AC5-A46C-B58AF4266010}" presName="level1Shape" presStyleLbl="node0" presStyleIdx="0" presStyleCnt="1">
        <dgm:presLayoutVars>
          <dgm:chPref val="3"/>
        </dgm:presLayoutVars>
      </dgm:prSet>
      <dgm:spPr/>
    </dgm:pt>
    <dgm:pt modelId="{E8871870-0A9F-4700-8EBD-DCF96289AD9E}" type="pres">
      <dgm:prSet presAssocID="{E07F6448-8900-4AC5-A46C-B58AF4266010}" presName="hierChild2" presStyleCnt="0"/>
      <dgm:spPr/>
    </dgm:pt>
    <dgm:pt modelId="{CE587749-E02B-4C36-AC47-F892C1C83148}" type="pres">
      <dgm:prSet presAssocID="{32059DA7-F49A-4E3F-870B-AC3CE0F102E7}" presName="Name19" presStyleLbl="parChTrans1D2" presStyleIdx="0" presStyleCnt="1"/>
      <dgm:spPr/>
    </dgm:pt>
    <dgm:pt modelId="{4E73DCC7-BE68-4726-B4BD-16FCD2C7FBF9}" type="pres">
      <dgm:prSet presAssocID="{F40F37A4-E834-421F-B37A-B06D1A2A609D}" presName="Name21" presStyleCnt="0"/>
      <dgm:spPr/>
    </dgm:pt>
    <dgm:pt modelId="{54ECE007-5200-4912-A1FD-BF0315CF7644}" type="pres">
      <dgm:prSet presAssocID="{F40F37A4-E834-421F-B37A-B06D1A2A609D}" presName="level2Shape" presStyleLbl="node2" presStyleIdx="0" presStyleCnt="1"/>
      <dgm:spPr/>
    </dgm:pt>
    <dgm:pt modelId="{0FA64999-60D6-43E8-B855-83D90896CE56}" type="pres">
      <dgm:prSet presAssocID="{F40F37A4-E834-421F-B37A-B06D1A2A609D}" presName="hierChild3" presStyleCnt="0"/>
      <dgm:spPr/>
    </dgm:pt>
    <dgm:pt modelId="{AE0A1E62-F9CF-46A9-89FA-E27D26ED16D4}" type="pres">
      <dgm:prSet presAssocID="{9BA6D5BB-12C8-4E41-B5BF-3D15C0EA204C}" presName="Name19" presStyleLbl="parChTrans1D3" presStyleIdx="0" presStyleCnt="4"/>
      <dgm:spPr/>
    </dgm:pt>
    <dgm:pt modelId="{5E36C818-FBFE-40C2-8C8F-1545BD75482D}" type="pres">
      <dgm:prSet presAssocID="{E675E2EE-8FD6-476B-822F-5D9D06608ED4}" presName="Name21" presStyleCnt="0"/>
      <dgm:spPr/>
    </dgm:pt>
    <dgm:pt modelId="{3717207E-B45A-4E5C-A413-86AE523C4443}" type="pres">
      <dgm:prSet presAssocID="{E675E2EE-8FD6-476B-822F-5D9D06608ED4}" presName="level2Shape" presStyleLbl="node3" presStyleIdx="0" presStyleCnt="4"/>
      <dgm:spPr/>
    </dgm:pt>
    <dgm:pt modelId="{D80AF9CE-EBAB-4B46-870D-58294E308FE2}" type="pres">
      <dgm:prSet presAssocID="{E675E2EE-8FD6-476B-822F-5D9D06608ED4}" presName="hierChild3" presStyleCnt="0"/>
      <dgm:spPr/>
    </dgm:pt>
    <dgm:pt modelId="{8A629091-9F2A-4D67-9A00-BCB650B2E642}" type="pres">
      <dgm:prSet presAssocID="{66BED8D8-A980-4160-BF52-FACD71E1F8B3}" presName="Name19" presStyleLbl="parChTrans1D4" presStyleIdx="0" presStyleCnt="10"/>
      <dgm:spPr/>
    </dgm:pt>
    <dgm:pt modelId="{0D0384D6-FDA8-4C6A-B31E-EC8827F08545}" type="pres">
      <dgm:prSet presAssocID="{B6E7A50B-1706-4C4A-A689-A952F09B11F3}" presName="Name21" presStyleCnt="0"/>
      <dgm:spPr/>
    </dgm:pt>
    <dgm:pt modelId="{0908737E-DD38-4EE0-9B4A-625CAFE1773C}" type="pres">
      <dgm:prSet presAssocID="{B6E7A50B-1706-4C4A-A689-A952F09B11F3}" presName="level2Shape" presStyleLbl="node4" presStyleIdx="0" presStyleCnt="10"/>
      <dgm:spPr/>
    </dgm:pt>
    <dgm:pt modelId="{372C9057-379A-4D45-B879-297E2932841E}" type="pres">
      <dgm:prSet presAssocID="{B6E7A50B-1706-4C4A-A689-A952F09B11F3}" presName="hierChild3" presStyleCnt="0"/>
      <dgm:spPr/>
    </dgm:pt>
    <dgm:pt modelId="{1CBDEE89-1CDB-4CC2-8B6D-E864872057F8}" type="pres">
      <dgm:prSet presAssocID="{7CF83EAE-65EC-4242-8737-6C9E0CA36CF5}" presName="Name19" presStyleLbl="parChTrans1D3" presStyleIdx="1" presStyleCnt="4"/>
      <dgm:spPr/>
    </dgm:pt>
    <dgm:pt modelId="{31143EEC-DD18-4ECA-A952-9D299B36FE25}" type="pres">
      <dgm:prSet presAssocID="{3DDFE6A6-9495-4A58-A54C-769DE0AC01D3}" presName="Name21" presStyleCnt="0"/>
      <dgm:spPr/>
    </dgm:pt>
    <dgm:pt modelId="{1F0516DB-4506-4E4C-BB9C-2D9319462B0F}" type="pres">
      <dgm:prSet presAssocID="{3DDFE6A6-9495-4A58-A54C-769DE0AC01D3}" presName="level2Shape" presStyleLbl="node3" presStyleIdx="1" presStyleCnt="4"/>
      <dgm:spPr/>
    </dgm:pt>
    <dgm:pt modelId="{5B3D9FAE-EFFF-4E44-B27B-58BF04A97134}" type="pres">
      <dgm:prSet presAssocID="{3DDFE6A6-9495-4A58-A54C-769DE0AC01D3}" presName="hierChild3" presStyleCnt="0"/>
      <dgm:spPr/>
    </dgm:pt>
    <dgm:pt modelId="{03095A07-02EE-4AAE-BAD4-FF0F72014515}" type="pres">
      <dgm:prSet presAssocID="{81E97124-5E29-4B8F-B72E-0FB42EB221B8}" presName="Name19" presStyleLbl="parChTrans1D4" presStyleIdx="1" presStyleCnt="10"/>
      <dgm:spPr/>
    </dgm:pt>
    <dgm:pt modelId="{20E08F84-D61F-480A-BEFE-6DD5F5BA7F5B}" type="pres">
      <dgm:prSet presAssocID="{479C5ADC-02C3-43F8-A7BF-2D70E50216E1}" presName="Name21" presStyleCnt="0"/>
      <dgm:spPr/>
    </dgm:pt>
    <dgm:pt modelId="{133A6E63-98A4-480E-9AA3-D83E97B0CBC1}" type="pres">
      <dgm:prSet presAssocID="{479C5ADC-02C3-43F8-A7BF-2D70E50216E1}" presName="level2Shape" presStyleLbl="node4" presStyleIdx="1" presStyleCnt="10"/>
      <dgm:spPr/>
    </dgm:pt>
    <dgm:pt modelId="{FB222CF5-1DA9-4C9C-A206-AFCE0521BB22}" type="pres">
      <dgm:prSet presAssocID="{479C5ADC-02C3-43F8-A7BF-2D70E50216E1}" presName="hierChild3" presStyleCnt="0"/>
      <dgm:spPr/>
    </dgm:pt>
    <dgm:pt modelId="{995D3FC3-F19B-40BC-8051-1E77A738B42F}" type="pres">
      <dgm:prSet presAssocID="{5347BAC4-D5FA-459D-AAEB-D8E23E949A0C}" presName="Name19" presStyleLbl="parChTrans1D4" presStyleIdx="2" presStyleCnt="10"/>
      <dgm:spPr/>
    </dgm:pt>
    <dgm:pt modelId="{32F6C1FF-7614-449E-A8AB-59AA032A31F1}" type="pres">
      <dgm:prSet presAssocID="{85EC1DB4-DAE0-469F-BD3A-7027D9ED8C94}" presName="Name21" presStyleCnt="0"/>
      <dgm:spPr/>
    </dgm:pt>
    <dgm:pt modelId="{291E216F-165F-4FA7-8DD8-C9EF85852DD6}" type="pres">
      <dgm:prSet presAssocID="{85EC1DB4-DAE0-469F-BD3A-7027D9ED8C94}" presName="level2Shape" presStyleLbl="node4" presStyleIdx="2" presStyleCnt="10"/>
      <dgm:spPr/>
    </dgm:pt>
    <dgm:pt modelId="{895E6BA9-5EF8-46AF-AC91-E3978E2F5BDA}" type="pres">
      <dgm:prSet presAssocID="{85EC1DB4-DAE0-469F-BD3A-7027D9ED8C94}" presName="hierChild3" presStyleCnt="0"/>
      <dgm:spPr/>
    </dgm:pt>
    <dgm:pt modelId="{0C1E3C49-C505-444B-8D95-5C4DE14BE881}" type="pres">
      <dgm:prSet presAssocID="{DE0B6D90-D678-4B97-964D-149FD0F25122}" presName="Name19" presStyleLbl="parChTrans1D4" presStyleIdx="3" presStyleCnt="10"/>
      <dgm:spPr/>
    </dgm:pt>
    <dgm:pt modelId="{C9F517A4-8F69-45AE-B3F5-7933E41F5E9C}" type="pres">
      <dgm:prSet presAssocID="{0C7190CD-B68D-4FB4-BFFC-3E6EBEE642CC}" presName="Name21" presStyleCnt="0"/>
      <dgm:spPr/>
    </dgm:pt>
    <dgm:pt modelId="{5A0D5B08-B718-4CC4-9D81-B8226629A3F7}" type="pres">
      <dgm:prSet presAssocID="{0C7190CD-B68D-4FB4-BFFC-3E6EBEE642CC}" presName="level2Shape" presStyleLbl="node4" presStyleIdx="3" presStyleCnt="10"/>
      <dgm:spPr/>
    </dgm:pt>
    <dgm:pt modelId="{0F7A40EB-D801-4428-8330-E0E3134F51FE}" type="pres">
      <dgm:prSet presAssocID="{0C7190CD-B68D-4FB4-BFFC-3E6EBEE642CC}" presName="hierChild3" presStyleCnt="0"/>
      <dgm:spPr/>
    </dgm:pt>
    <dgm:pt modelId="{3440CED6-C4DD-45FE-9FCC-875B769D8F03}" type="pres">
      <dgm:prSet presAssocID="{3731E423-901E-4632-A8B9-B1F76E89C755}" presName="Name19" presStyleLbl="parChTrans1D3" presStyleIdx="2" presStyleCnt="4"/>
      <dgm:spPr/>
    </dgm:pt>
    <dgm:pt modelId="{298B623A-3A44-4673-B9EA-6254DA7EEE34}" type="pres">
      <dgm:prSet presAssocID="{A5C0DAAC-7BB7-44AF-BF6E-B7724E5CB042}" presName="Name21" presStyleCnt="0"/>
      <dgm:spPr/>
    </dgm:pt>
    <dgm:pt modelId="{DFF630D0-9682-4AD0-975B-8CA3FA4DA4B7}" type="pres">
      <dgm:prSet presAssocID="{A5C0DAAC-7BB7-44AF-BF6E-B7724E5CB042}" presName="level2Shape" presStyleLbl="node3" presStyleIdx="2" presStyleCnt="4"/>
      <dgm:spPr/>
    </dgm:pt>
    <dgm:pt modelId="{296DD85E-6AAF-44B0-8271-EFF200C9C230}" type="pres">
      <dgm:prSet presAssocID="{A5C0DAAC-7BB7-44AF-BF6E-B7724E5CB042}" presName="hierChild3" presStyleCnt="0"/>
      <dgm:spPr/>
    </dgm:pt>
    <dgm:pt modelId="{39FFDA14-7908-4787-8B76-C31F24A895B0}" type="pres">
      <dgm:prSet presAssocID="{F60DB7FF-9A00-4323-8CA6-05F6EB96A034}" presName="Name19" presStyleLbl="parChTrans1D4" presStyleIdx="4" presStyleCnt="10"/>
      <dgm:spPr/>
    </dgm:pt>
    <dgm:pt modelId="{643776CA-9268-4DA7-8008-86599A70EBCA}" type="pres">
      <dgm:prSet presAssocID="{F906B827-5920-48DD-960E-0ADF9239954D}" presName="Name21" presStyleCnt="0"/>
      <dgm:spPr/>
    </dgm:pt>
    <dgm:pt modelId="{C01F1CFE-1B27-4260-9B7E-A5194218393F}" type="pres">
      <dgm:prSet presAssocID="{F906B827-5920-48DD-960E-0ADF9239954D}" presName="level2Shape" presStyleLbl="node4" presStyleIdx="4" presStyleCnt="10"/>
      <dgm:spPr/>
    </dgm:pt>
    <dgm:pt modelId="{7E78E216-72B9-4D88-B79F-4128A1E3DF4F}" type="pres">
      <dgm:prSet presAssocID="{F906B827-5920-48DD-960E-0ADF9239954D}" presName="hierChild3" presStyleCnt="0"/>
      <dgm:spPr/>
    </dgm:pt>
    <dgm:pt modelId="{62B83292-F4CA-4309-9EF0-EDF9A3B60EA6}" type="pres">
      <dgm:prSet presAssocID="{392E2751-9789-4239-8DB5-2AC7E308CF41}" presName="Name19" presStyleLbl="parChTrans1D4" presStyleIdx="5" presStyleCnt="10"/>
      <dgm:spPr/>
    </dgm:pt>
    <dgm:pt modelId="{6C5F2DB2-2630-4EEC-ABBD-333795D9C4F4}" type="pres">
      <dgm:prSet presAssocID="{91E799B6-5D76-4B91-A862-BBD048C88ACC}" presName="Name21" presStyleCnt="0"/>
      <dgm:spPr/>
    </dgm:pt>
    <dgm:pt modelId="{385B6E0B-5E68-4D32-8072-77CCFC5039EF}" type="pres">
      <dgm:prSet presAssocID="{91E799B6-5D76-4B91-A862-BBD048C88ACC}" presName="level2Shape" presStyleLbl="node4" presStyleIdx="5" presStyleCnt="10"/>
      <dgm:spPr/>
    </dgm:pt>
    <dgm:pt modelId="{3FEBD51D-5342-43E8-898F-E9D5ED688621}" type="pres">
      <dgm:prSet presAssocID="{91E799B6-5D76-4B91-A862-BBD048C88ACC}" presName="hierChild3" presStyleCnt="0"/>
      <dgm:spPr/>
    </dgm:pt>
    <dgm:pt modelId="{ED3A4895-7B7D-4204-AA93-91947DD3165F}" type="pres">
      <dgm:prSet presAssocID="{65440E03-D6E6-4B62-8A88-F56A637FD9EF}" presName="Name19" presStyleLbl="parChTrans1D4" presStyleIdx="6" presStyleCnt="10"/>
      <dgm:spPr/>
    </dgm:pt>
    <dgm:pt modelId="{664BDD7B-440B-4ECA-A4C1-432A4443204F}" type="pres">
      <dgm:prSet presAssocID="{90B9C273-A126-4A38-91F3-8AFBBF8204A3}" presName="Name21" presStyleCnt="0"/>
      <dgm:spPr/>
    </dgm:pt>
    <dgm:pt modelId="{2776E931-216F-476C-941B-AAF962426913}" type="pres">
      <dgm:prSet presAssocID="{90B9C273-A126-4A38-91F3-8AFBBF8204A3}" presName="level2Shape" presStyleLbl="node4" presStyleIdx="6" presStyleCnt="10"/>
      <dgm:spPr/>
    </dgm:pt>
    <dgm:pt modelId="{8E1E2CAB-6F2E-4492-BBE2-1E172A81F058}" type="pres">
      <dgm:prSet presAssocID="{90B9C273-A126-4A38-91F3-8AFBBF8204A3}" presName="hierChild3" presStyleCnt="0"/>
      <dgm:spPr/>
    </dgm:pt>
    <dgm:pt modelId="{6FC9C431-7498-4F57-93D9-CFEF59A0B8FE}" type="pres">
      <dgm:prSet presAssocID="{A1FC3EC6-0EC9-44A6-829B-416FB89064F5}" presName="Name19" presStyleLbl="parChTrans1D4" presStyleIdx="7" presStyleCnt="10"/>
      <dgm:spPr/>
    </dgm:pt>
    <dgm:pt modelId="{AB160CD6-B179-4AB5-A1D6-4944C353ECEA}" type="pres">
      <dgm:prSet presAssocID="{7835FA66-C352-446F-ADAC-0DE79552D145}" presName="Name21" presStyleCnt="0"/>
      <dgm:spPr/>
    </dgm:pt>
    <dgm:pt modelId="{72820DDF-D703-4CE6-AC41-A9D962B7C961}" type="pres">
      <dgm:prSet presAssocID="{7835FA66-C352-446F-ADAC-0DE79552D145}" presName="level2Shape" presStyleLbl="node4" presStyleIdx="7" presStyleCnt="10"/>
      <dgm:spPr/>
    </dgm:pt>
    <dgm:pt modelId="{09583380-B3E2-4326-A3D7-19E244929E74}" type="pres">
      <dgm:prSet presAssocID="{7835FA66-C352-446F-ADAC-0DE79552D145}" presName="hierChild3" presStyleCnt="0"/>
      <dgm:spPr/>
    </dgm:pt>
    <dgm:pt modelId="{88BE7E08-05EF-4E96-B360-DC10966756C4}" type="pres">
      <dgm:prSet presAssocID="{CF340120-3D58-40A9-9C9C-8D68C3AC16C4}" presName="Name19" presStyleLbl="parChTrans1D3" presStyleIdx="3" presStyleCnt="4"/>
      <dgm:spPr/>
    </dgm:pt>
    <dgm:pt modelId="{969ED86B-00ED-4981-9036-911CA26BE317}" type="pres">
      <dgm:prSet presAssocID="{58D659C0-4B4C-4C39-B852-22F17E85264F}" presName="Name21" presStyleCnt="0"/>
      <dgm:spPr/>
    </dgm:pt>
    <dgm:pt modelId="{F9447B27-C38A-4F9A-B9AB-87D6750B2FE8}" type="pres">
      <dgm:prSet presAssocID="{58D659C0-4B4C-4C39-B852-22F17E85264F}" presName="level2Shape" presStyleLbl="node3" presStyleIdx="3" presStyleCnt="4"/>
      <dgm:spPr/>
    </dgm:pt>
    <dgm:pt modelId="{FEB30B28-754D-4784-AB89-B5FCD4BD169B}" type="pres">
      <dgm:prSet presAssocID="{58D659C0-4B4C-4C39-B852-22F17E85264F}" presName="hierChild3" presStyleCnt="0"/>
      <dgm:spPr/>
    </dgm:pt>
    <dgm:pt modelId="{038015A6-F00B-43E5-964D-E5522DDE20F7}" type="pres">
      <dgm:prSet presAssocID="{DE0EDB48-1216-4858-9D75-4511B8B35269}" presName="Name19" presStyleLbl="parChTrans1D4" presStyleIdx="8" presStyleCnt="10"/>
      <dgm:spPr/>
    </dgm:pt>
    <dgm:pt modelId="{2CF4EF1D-DFE7-4E62-9444-DC0FB3F8D1DE}" type="pres">
      <dgm:prSet presAssocID="{3C85EAEF-1D5B-478C-B055-82CF2DDA1D4F}" presName="Name21" presStyleCnt="0"/>
      <dgm:spPr/>
    </dgm:pt>
    <dgm:pt modelId="{834C53D0-4B42-472C-9594-B494C6097BF3}" type="pres">
      <dgm:prSet presAssocID="{3C85EAEF-1D5B-478C-B055-82CF2DDA1D4F}" presName="level2Shape" presStyleLbl="node4" presStyleIdx="8" presStyleCnt="10"/>
      <dgm:spPr/>
    </dgm:pt>
    <dgm:pt modelId="{7C799A2C-97D1-44B8-94F9-1EED19B56BE0}" type="pres">
      <dgm:prSet presAssocID="{3C85EAEF-1D5B-478C-B055-82CF2DDA1D4F}" presName="hierChild3" presStyleCnt="0"/>
      <dgm:spPr/>
    </dgm:pt>
    <dgm:pt modelId="{C3F9FA33-DCAC-4228-9BA7-2A97C617EEF9}" type="pres">
      <dgm:prSet presAssocID="{D119032F-72C7-4EDB-92EB-7986F32C8AB9}" presName="Name19" presStyleLbl="parChTrans1D4" presStyleIdx="9" presStyleCnt="10"/>
      <dgm:spPr/>
    </dgm:pt>
    <dgm:pt modelId="{492A0B20-D678-48CF-BFB0-446BA1C7CBCB}" type="pres">
      <dgm:prSet presAssocID="{11F0B3AA-A575-4DE1-8D57-2BF099F82E44}" presName="Name21" presStyleCnt="0"/>
      <dgm:spPr/>
    </dgm:pt>
    <dgm:pt modelId="{0FCFD615-0BD6-4A3C-BF78-FC74C6B5E786}" type="pres">
      <dgm:prSet presAssocID="{11F0B3AA-A575-4DE1-8D57-2BF099F82E44}" presName="level2Shape" presStyleLbl="node4" presStyleIdx="9" presStyleCnt="10"/>
      <dgm:spPr/>
    </dgm:pt>
    <dgm:pt modelId="{5355CEBB-62F1-41C2-B352-DF134B8242DB}" type="pres">
      <dgm:prSet presAssocID="{11F0B3AA-A575-4DE1-8D57-2BF099F82E44}" presName="hierChild3" presStyleCnt="0"/>
      <dgm:spPr/>
    </dgm:pt>
    <dgm:pt modelId="{A5849D2C-DFE8-494A-BDD4-2063850ACD6E}" type="pres">
      <dgm:prSet presAssocID="{37BD702E-660E-4277-8183-4DD6AE9D2A57}" presName="bgShapesFlow" presStyleCnt="0"/>
      <dgm:spPr/>
    </dgm:pt>
  </dgm:ptLst>
  <dgm:cxnLst>
    <dgm:cxn modelId="{87D24612-27B7-43F1-91E3-91E9A9453C80}" srcId="{E07F6448-8900-4AC5-A46C-B58AF4266010}" destId="{F40F37A4-E834-421F-B37A-B06D1A2A609D}" srcOrd="0" destOrd="0" parTransId="{32059DA7-F49A-4E3F-870B-AC3CE0F102E7}" sibTransId="{44D88DBE-C92B-46BF-95A9-D674A2CFE7B3}"/>
    <dgm:cxn modelId="{BD4AAA1A-75B4-442A-BE25-1845B3F96751}" type="presOf" srcId="{E675E2EE-8FD6-476B-822F-5D9D06608ED4}" destId="{3717207E-B45A-4E5C-A413-86AE523C4443}" srcOrd="0" destOrd="0" presId="urn:microsoft.com/office/officeart/2005/8/layout/hierarchy6"/>
    <dgm:cxn modelId="{ACCA4A1D-351D-4F10-904F-706EA64BBA4D}" type="presOf" srcId="{B6E7A50B-1706-4C4A-A689-A952F09B11F3}" destId="{0908737E-DD38-4EE0-9B4A-625CAFE1773C}" srcOrd="0" destOrd="0" presId="urn:microsoft.com/office/officeart/2005/8/layout/hierarchy6"/>
    <dgm:cxn modelId="{F82F9A28-089E-41D0-A9F7-D937DD116DFE}" type="presOf" srcId="{37BD702E-660E-4277-8183-4DD6AE9D2A57}" destId="{7ED9CDDD-840D-4C18-9899-ACE37F4DDC37}" srcOrd="0" destOrd="0" presId="urn:microsoft.com/office/officeart/2005/8/layout/hierarchy6"/>
    <dgm:cxn modelId="{80C4BE29-BD85-4030-BE9D-D2013B83E23A}" srcId="{A5C0DAAC-7BB7-44AF-BF6E-B7724E5CB042}" destId="{90B9C273-A126-4A38-91F3-8AFBBF8204A3}" srcOrd="2" destOrd="0" parTransId="{65440E03-D6E6-4B62-8A88-F56A637FD9EF}" sibTransId="{F5DDAE3D-3114-4CCE-868C-CE8BE241D912}"/>
    <dgm:cxn modelId="{7817C531-9D7C-4C0E-B322-5253DA389B7D}" srcId="{E675E2EE-8FD6-476B-822F-5D9D06608ED4}" destId="{B6E7A50B-1706-4C4A-A689-A952F09B11F3}" srcOrd="0" destOrd="0" parTransId="{66BED8D8-A980-4160-BF52-FACD71E1F8B3}" sibTransId="{2736B5D7-AA3B-4FA4-B3CA-0871E014D363}"/>
    <dgm:cxn modelId="{3BF7C536-4954-4E74-8517-0F35D2693BED}" srcId="{58D659C0-4B4C-4C39-B852-22F17E85264F}" destId="{3C85EAEF-1D5B-478C-B055-82CF2DDA1D4F}" srcOrd="0" destOrd="0" parTransId="{DE0EDB48-1216-4858-9D75-4511B8B35269}" sibTransId="{2C1ABECA-0B5F-4415-8634-0CA998BA5FDD}"/>
    <dgm:cxn modelId="{18C12B60-B09E-49F4-8663-CCA3341DAD67}" srcId="{F40F37A4-E834-421F-B37A-B06D1A2A609D}" destId="{E675E2EE-8FD6-476B-822F-5D9D06608ED4}" srcOrd="0" destOrd="0" parTransId="{9BA6D5BB-12C8-4E41-B5BF-3D15C0EA204C}" sibTransId="{FC8F17E5-1C04-4D8A-B997-628E1E601F8F}"/>
    <dgm:cxn modelId="{8B78B761-94BD-435F-A213-ABCC14A95067}" srcId="{3DDFE6A6-9495-4A58-A54C-769DE0AC01D3}" destId="{0C7190CD-B68D-4FB4-BFFC-3E6EBEE642CC}" srcOrd="2" destOrd="0" parTransId="{DE0B6D90-D678-4B97-964D-149FD0F25122}" sibTransId="{D302B0DF-89E1-4D0E-A3DB-11D7709CA015}"/>
    <dgm:cxn modelId="{C0369263-A5AF-4A38-9830-762E2897672A}" srcId="{37BD702E-660E-4277-8183-4DD6AE9D2A57}" destId="{E07F6448-8900-4AC5-A46C-B58AF4266010}" srcOrd="0" destOrd="0" parTransId="{991CA309-93EE-4443-B27A-BE85E58236D6}" sibTransId="{EE7E490B-6FEA-4587-8FF2-84870701CFD1}"/>
    <dgm:cxn modelId="{8E508B49-6020-4113-91E0-305C25EFFB17}" type="presOf" srcId="{85EC1DB4-DAE0-469F-BD3A-7027D9ED8C94}" destId="{291E216F-165F-4FA7-8DD8-C9EF85852DD6}" srcOrd="0" destOrd="0" presId="urn:microsoft.com/office/officeart/2005/8/layout/hierarchy6"/>
    <dgm:cxn modelId="{FC72606B-DFFB-4772-9EBC-70C4312A7366}" type="presOf" srcId="{D119032F-72C7-4EDB-92EB-7986F32C8AB9}" destId="{C3F9FA33-DCAC-4228-9BA7-2A97C617EEF9}" srcOrd="0" destOrd="0" presId="urn:microsoft.com/office/officeart/2005/8/layout/hierarchy6"/>
    <dgm:cxn modelId="{C30EBA4E-1643-4BE6-AD42-25B1FFD9B82F}" type="presOf" srcId="{479C5ADC-02C3-43F8-A7BF-2D70E50216E1}" destId="{133A6E63-98A4-480E-9AA3-D83E97B0CBC1}" srcOrd="0" destOrd="0" presId="urn:microsoft.com/office/officeart/2005/8/layout/hierarchy6"/>
    <dgm:cxn modelId="{AFECF551-14F9-4F1D-AE38-215520E1EE45}" type="presOf" srcId="{3731E423-901E-4632-A8B9-B1F76E89C755}" destId="{3440CED6-C4DD-45FE-9FCC-875B769D8F03}" srcOrd="0" destOrd="0" presId="urn:microsoft.com/office/officeart/2005/8/layout/hierarchy6"/>
    <dgm:cxn modelId="{5CDF3757-B511-42A8-8D80-165DD976FFAE}" type="presOf" srcId="{7CF83EAE-65EC-4242-8737-6C9E0CA36CF5}" destId="{1CBDEE89-1CDB-4CC2-8B6D-E864872057F8}" srcOrd="0" destOrd="0" presId="urn:microsoft.com/office/officeart/2005/8/layout/hierarchy6"/>
    <dgm:cxn modelId="{5F558C5A-1EA7-4F6E-B4BF-9BD8F1001DCB}" type="presOf" srcId="{0C7190CD-B68D-4FB4-BFFC-3E6EBEE642CC}" destId="{5A0D5B08-B718-4CC4-9D81-B8226629A3F7}" srcOrd="0" destOrd="0" presId="urn:microsoft.com/office/officeart/2005/8/layout/hierarchy6"/>
    <dgm:cxn modelId="{9FE72A7F-DF4E-4886-A084-FA3491277224}" type="presOf" srcId="{3DDFE6A6-9495-4A58-A54C-769DE0AC01D3}" destId="{1F0516DB-4506-4E4C-BB9C-2D9319462B0F}" srcOrd="0" destOrd="0" presId="urn:microsoft.com/office/officeart/2005/8/layout/hierarchy6"/>
    <dgm:cxn modelId="{6176A585-2367-44AD-9112-088EC02A91D9}" type="presOf" srcId="{392E2751-9789-4239-8DB5-2AC7E308CF41}" destId="{62B83292-F4CA-4309-9EF0-EDF9A3B60EA6}" srcOrd="0" destOrd="0" presId="urn:microsoft.com/office/officeart/2005/8/layout/hierarchy6"/>
    <dgm:cxn modelId="{A8DD938E-9A96-453A-80B1-6713A980F6D9}" srcId="{A5C0DAAC-7BB7-44AF-BF6E-B7724E5CB042}" destId="{7835FA66-C352-446F-ADAC-0DE79552D145}" srcOrd="3" destOrd="0" parTransId="{A1FC3EC6-0EC9-44A6-829B-416FB89064F5}" sibTransId="{F3FA415C-354F-4816-A697-0E7E8ED8EF64}"/>
    <dgm:cxn modelId="{485C5A92-244E-4759-9E13-B88C1A86A46B}" type="presOf" srcId="{65440E03-D6E6-4B62-8A88-F56A637FD9EF}" destId="{ED3A4895-7B7D-4204-AA93-91947DD3165F}" srcOrd="0" destOrd="0" presId="urn:microsoft.com/office/officeart/2005/8/layout/hierarchy6"/>
    <dgm:cxn modelId="{FB974E95-95B7-47B8-88D0-6D5EFD1A1F05}" type="presOf" srcId="{3C85EAEF-1D5B-478C-B055-82CF2DDA1D4F}" destId="{834C53D0-4B42-472C-9594-B494C6097BF3}" srcOrd="0" destOrd="0" presId="urn:microsoft.com/office/officeart/2005/8/layout/hierarchy6"/>
    <dgm:cxn modelId="{6AFB4499-DFF8-40D3-A012-72A3B9C5D237}" type="presOf" srcId="{A5C0DAAC-7BB7-44AF-BF6E-B7724E5CB042}" destId="{DFF630D0-9682-4AD0-975B-8CA3FA4DA4B7}" srcOrd="0" destOrd="0" presId="urn:microsoft.com/office/officeart/2005/8/layout/hierarchy6"/>
    <dgm:cxn modelId="{EB739E9A-0C7B-49CC-B7E4-5293467273D3}" type="presOf" srcId="{32059DA7-F49A-4E3F-870B-AC3CE0F102E7}" destId="{CE587749-E02B-4C36-AC47-F892C1C83148}" srcOrd="0" destOrd="0" presId="urn:microsoft.com/office/officeart/2005/8/layout/hierarchy6"/>
    <dgm:cxn modelId="{6B7CBB9C-B0CC-435B-880B-A384110CBCAF}" type="presOf" srcId="{90B9C273-A126-4A38-91F3-8AFBBF8204A3}" destId="{2776E931-216F-476C-941B-AAF962426913}" srcOrd="0" destOrd="0" presId="urn:microsoft.com/office/officeart/2005/8/layout/hierarchy6"/>
    <dgm:cxn modelId="{8056649D-5826-4121-908C-55CFDB9990A2}" type="presOf" srcId="{66BED8D8-A980-4160-BF52-FACD71E1F8B3}" destId="{8A629091-9F2A-4D67-9A00-BCB650B2E642}" srcOrd="0" destOrd="0" presId="urn:microsoft.com/office/officeart/2005/8/layout/hierarchy6"/>
    <dgm:cxn modelId="{85D9B29E-5705-4AF0-9F7E-4B0498D9EC60}" type="presOf" srcId="{DE0EDB48-1216-4858-9D75-4511B8B35269}" destId="{038015A6-F00B-43E5-964D-E5522DDE20F7}" srcOrd="0" destOrd="0" presId="urn:microsoft.com/office/officeart/2005/8/layout/hierarchy6"/>
    <dgm:cxn modelId="{56FA59A1-BAA6-4EA0-B78B-4127B45505FC}" type="presOf" srcId="{58D659C0-4B4C-4C39-B852-22F17E85264F}" destId="{F9447B27-C38A-4F9A-B9AB-87D6750B2FE8}" srcOrd="0" destOrd="0" presId="urn:microsoft.com/office/officeart/2005/8/layout/hierarchy6"/>
    <dgm:cxn modelId="{D5BE41A2-7708-4C64-9BD9-26EA4685175F}" srcId="{A5C0DAAC-7BB7-44AF-BF6E-B7724E5CB042}" destId="{F906B827-5920-48DD-960E-0ADF9239954D}" srcOrd="0" destOrd="0" parTransId="{F60DB7FF-9A00-4323-8CA6-05F6EB96A034}" sibTransId="{969C86B0-3A11-4246-8DC0-A3AE333216AD}"/>
    <dgm:cxn modelId="{CEF927A4-5EE1-446A-8221-522CB004C032}" srcId="{F40F37A4-E834-421F-B37A-B06D1A2A609D}" destId="{58D659C0-4B4C-4C39-B852-22F17E85264F}" srcOrd="3" destOrd="0" parTransId="{CF340120-3D58-40A9-9C9C-8D68C3AC16C4}" sibTransId="{C46ADBCD-3266-45E7-8F1D-ACE1B47429E6}"/>
    <dgm:cxn modelId="{E97C0CA7-7319-44CD-B121-B0159EC933FD}" type="presOf" srcId="{11F0B3AA-A575-4DE1-8D57-2BF099F82E44}" destId="{0FCFD615-0BD6-4A3C-BF78-FC74C6B5E786}" srcOrd="0" destOrd="0" presId="urn:microsoft.com/office/officeart/2005/8/layout/hierarchy6"/>
    <dgm:cxn modelId="{0E816EAE-D486-4804-84C3-6E90D9F10EBB}" type="presOf" srcId="{5347BAC4-D5FA-459D-AAEB-D8E23E949A0C}" destId="{995D3FC3-F19B-40BC-8051-1E77A738B42F}" srcOrd="0" destOrd="0" presId="urn:microsoft.com/office/officeart/2005/8/layout/hierarchy6"/>
    <dgm:cxn modelId="{996CE2AE-DF3E-4503-BF19-26D7752D43A7}" srcId="{58D659C0-4B4C-4C39-B852-22F17E85264F}" destId="{11F0B3AA-A575-4DE1-8D57-2BF099F82E44}" srcOrd="1" destOrd="0" parTransId="{D119032F-72C7-4EDB-92EB-7986F32C8AB9}" sibTransId="{9782E0D4-47C1-4E88-8E6D-0CEF137C88C7}"/>
    <dgm:cxn modelId="{4E73C6AF-CA40-4AF6-A523-6538B861F1B8}" type="presOf" srcId="{A1FC3EC6-0EC9-44A6-829B-416FB89064F5}" destId="{6FC9C431-7498-4F57-93D9-CFEF59A0B8FE}" srcOrd="0" destOrd="0" presId="urn:microsoft.com/office/officeart/2005/8/layout/hierarchy6"/>
    <dgm:cxn modelId="{EE7824B8-A3FF-4C1D-AEE3-497628D3751F}" type="presOf" srcId="{9BA6D5BB-12C8-4E41-B5BF-3D15C0EA204C}" destId="{AE0A1E62-F9CF-46A9-89FA-E27D26ED16D4}" srcOrd="0" destOrd="0" presId="urn:microsoft.com/office/officeart/2005/8/layout/hierarchy6"/>
    <dgm:cxn modelId="{3420CABB-9834-4169-8632-E32C885C1F36}" type="presOf" srcId="{7835FA66-C352-446F-ADAC-0DE79552D145}" destId="{72820DDF-D703-4CE6-AC41-A9D962B7C961}" srcOrd="0" destOrd="0" presId="urn:microsoft.com/office/officeart/2005/8/layout/hierarchy6"/>
    <dgm:cxn modelId="{2BFCF7BD-EE52-44A3-8B5A-D9DAB082119B}" type="presOf" srcId="{81E97124-5E29-4B8F-B72E-0FB42EB221B8}" destId="{03095A07-02EE-4AAE-BAD4-FF0F72014515}" srcOrd="0" destOrd="0" presId="urn:microsoft.com/office/officeart/2005/8/layout/hierarchy6"/>
    <dgm:cxn modelId="{E94964C2-3E34-4B37-95FB-0867D0A7247F}" srcId="{3DDFE6A6-9495-4A58-A54C-769DE0AC01D3}" destId="{479C5ADC-02C3-43F8-A7BF-2D70E50216E1}" srcOrd="0" destOrd="0" parTransId="{81E97124-5E29-4B8F-B72E-0FB42EB221B8}" sibTransId="{FF9DC315-0A0B-4ADB-9FC1-00664668182C}"/>
    <dgm:cxn modelId="{5D3CA1CC-1F6F-4C9F-B1DA-7D6D1BC37454}" type="presOf" srcId="{E07F6448-8900-4AC5-A46C-B58AF4266010}" destId="{0624CCED-CB94-4C0E-87C6-98479FCD5B56}" srcOrd="0" destOrd="0" presId="urn:microsoft.com/office/officeart/2005/8/layout/hierarchy6"/>
    <dgm:cxn modelId="{6D2985D4-A94A-4313-A5B8-EB29833F451B}" type="presOf" srcId="{CF340120-3D58-40A9-9C9C-8D68C3AC16C4}" destId="{88BE7E08-05EF-4E96-B360-DC10966756C4}" srcOrd="0" destOrd="0" presId="urn:microsoft.com/office/officeart/2005/8/layout/hierarchy6"/>
    <dgm:cxn modelId="{8CC48CD4-FD39-4651-8EFF-123196B46C8B}" type="presOf" srcId="{F40F37A4-E834-421F-B37A-B06D1A2A609D}" destId="{54ECE007-5200-4912-A1FD-BF0315CF7644}" srcOrd="0" destOrd="0" presId="urn:microsoft.com/office/officeart/2005/8/layout/hierarchy6"/>
    <dgm:cxn modelId="{F48B0EDA-DA96-4B81-87D2-5D8D96E25811}" type="presOf" srcId="{DE0B6D90-D678-4B97-964D-149FD0F25122}" destId="{0C1E3C49-C505-444B-8D95-5C4DE14BE881}" srcOrd="0" destOrd="0" presId="urn:microsoft.com/office/officeart/2005/8/layout/hierarchy6"/>
    <dgm:cxn modelId="{77E2F2DC-7D25-4C18-9E3D-775C32C8D236}" type="presOf" srcId="{F906B827-5920-48DD-960E-0ADF9239954D}" destId="{C01F1CFE-1B27-4260-9B7E-A5194218393F}" srcOrd="0" destOrd="0" presId="urn:microsoft.com/office/officeart/2005/8/layout/hierarchy6"/>
    <dgm:cxn modelId="{3075F7DD-0C3C-4B57-B42E-C30FFEB6D224}" srcId="{F40F37A4-E834-421F-B37A-B06D1A2A609D}" destId="{3DDFE6A6-9495-4A58-A54C-769DE0AC01D3}" srcOrd="1" destOrd="0" parTransId="{7CF83EAE-65EC-4242-8737-6C9E0CA36CF5}" sibTransId="{4179F2A4-E039-4DC6-9FDA-4A5F2BD84472}"/>
    <dgm:cxn modelId="{A5C87DE2-1A5D-49FE-8596-01494E8575B1}" type="presOf" srcId="{F60DB7FF-9A00-4323-8CA6-05F6EB96A034}" destId="{39FFDA14-7908-4787-8B76-C31F24A895B0}" srcOrd="0" destOrd="0" presId="urn:microsoft.com/office/officeart/2005/8/layout/hierarchy6"/>
    <dgm:cxn modelId="{AF0C2BE9-35B5-410D-A4FB-ABD4F8D3F223}" srcId="{3DDFE6A6-9495-4A58-A54C-769DE0AC01D3}" destId="{85EC1DB4-DAE0-469F-BD3A-7027D9ED8C94}" srcOrd="1" destOrd="0" parTransId="{5347BAC4-D5FA-459D-AAEB-D8E23E949A0C}" sibTransId="{9BC6318B-656D-4693-9949-D7CFB76EF3AD}"/>
    <dgm:cxn modelId="{64B51AEA-B443-49A4-A328-462515F779CB}" srcId="{F40F37A4-E834-421F-B37A-B06D1A2A609D}" destId="{A5C0DAAC-7BB7-44AF-BF6E-B7724E5CB042}" srcOrd="2" destOrd="0" parTransId="{3731E423-901E-4632-A8B9-B1F76E89C755}" sibTransId="{B6FEE1E5-DDB2-42D9-8273-0FC8246E361D}"/>
    <dgm:cxn modelId="{E39CC7EA-1E59-4D09-B8FD-8D9344470412}" srcId="{A5C0DAAC-7BB7-44AF-BF6E-B7724E5CB042}" destId="{91E799B6-5D76-4B91-A862-BBD048C88ACC}" srcOrd="1" destOrd="0" parTransId="{392E2751-9789-4239-8DB5-2AC7E308CF41}" sibTransId="{401CBB94-0FA2-4CD2-B9C2-868A03BB6FEE}"/>
    <dgm:cxn modelId="{A05136F6-7B8A-4C96-A80D-3B9D43B19456}" type="presOf" srcId="{91E799B6-5D76-4B91-A862-BBD048C88ACC}" destId="{385B6E0B-5E68-4D32-8072-77CCFC5039EF}" srcOrd="0" destOrd="0" presId="urn:microsoft.com/office/officeart/2005/8/layout/hierarchy6"/>
    <dgm:cxn modelId="{89A6BE56-98FB-4725-90E9-7AF9086BDE86}" type="presParOf" srcId="{7ED9CDDD-840D-4C18-9899-ACE37F4DDC37}" destId="{397EB7B9-5D2F-47FA-B595-876ADE2E4141}" srcOrd="0" destOrd="0" presId="urn:microsoft.com/office/officeart/2005/8/layout/hierarchy6"/>
    <dgm:cxn modelId="{153FDBC7-3779-4865-80B2-694CD8DAFBAC}" type="presParOf" srcId="{397EB7B9-5D2F-47FA-B595-876ADE2E4141}" destId="{FBA3965F-2068-4CA2-B9CD-18E570C42BF2}" srcOrd="0" destOrd="0" presId="urn:microsoft.com/office/officeart/2005/8/layout/hierarchy6"/>
    <dgm:cxn modelId="{FD59CBB4-D48E-4D86-92F2-13E676ECD6A3}" type="presParOf" srcId="{FBA3965F-2068-4CA2-B9CD-18E570C42BF2}" destId="{99B68468-4409-45B8-91BB-80F8EE48E8C0}" srcOrd="0" destOrd="0" presId="urn:microsoft.com/office/officeart/2005/8/layout/hierarchy6"/>
    <dgm:cxn modelId="{399A10A1-B080-4517-85C8-AB5FB86C5A5E}" type="presParOf" srcId="{99B68468-4409-45B8-91BB-80F8EE48E8C0}" destId="{0624CCED-CB94-4C0E-87C6-98479FCD5B56}" srcOrd="0" destOrd="0" presId="urn:microsoft.com/office/officeart/2005/8/layout/hierarchy6"/>
    <dgm:cxn modelId="{FB0E2352-586C-4CAE-83C2-FB9881FEAFAA}" type="presParOf" srcId="{99B68468-4409-45B8-91BB-80F8EE48E8C0}" destId="{E8871870-0A9F-4700-8EBD-DCF96289AD9E}" srcOrd="1" destOrd="0" presId="urn:microsoft.com/office/officeart/2005/8/layout/hierarchy6"/>
    <dgm:cxn modelId="{5572E77A-3B4B-477B-80A2-AAC744872635}" type="presParOf" srcId="{E8871870-0A9F-4700-8EBD-DCF96289AD9E}" destId="{CE587749-E02B-4C36-AC47-F892C1C83148}" srcOrd="0" destOrd="0" presId="urn:microsoft.com/office/officeart/2005/8/layout/hierarchy6"/>
    <dgm:cxn modelId="{70362D40-6BA8-48CA-B796-9C1BACBC429B}" type="presParOf" srcId="{E8871870-0A9F-4700-8EBD-DCF96289AD9E}" destId="{4E73DCC7-BE68-4726-B4BD-16FCD2C7FBF9}" srcOrd="1" destOrd="0" presId="urn:microsoft.com/office/officeart/2005/8/layout/hierarchy6"/>
    <dgm:cxn modelId="{940D06C7-8A6B-48D9-9444-5D40F9D9788E}" type="presParOf" srcId="{4E73DCC7-BE68-4726-B4BD-16FCD2C7FBF9}" destId="{54ECE007-5200-4912-A1FD-BF0315CF7644}" srcOrd="0" destOrd="0" presId="urn:microsoft.com/office/officeart/2005/8/layout/hierarchy6"/>
    <dgm:cxn modelId="{02644B62-E357-4773-8C15-E914299E242E}" type="presParOf" srcId="{4E73DCC7-BE68-4726-B4BD-16FCD2C7FBF9}" destId="{0FA64999-60D6-43E8-B855-83D90896CE56}" srcOrd="1" destOrd="0" presId="urn:microsoft.com/office/officeart/2005/8/layout/hierarchy6"/>
    <dgm:cxn modelId="{5B471C65-83CB-40DA-B48B-24D0CB4A521F}" type="presParOf" srcId="{0FA64999-60D6-43E8-B855-83D90896CE56}" destId="{AE0A1E62-F9CF-46A9-89FA-E27D26ED16D4}" srcOrd="0" destOrd="0" presId="urn:microsoft.com/office/officeart/2005/8/layout/hierarchy6"/>
    <dgm:cxn modelId="{6C7D033D-1EE8-49E6-8031-1E8335C27D7F}" type="presParOf" srcId="{0FA64999-60D6-43E8-B855-83D90896CE56}" destId="{5E36C818-FBFE-40C2-8C8F-1545BD75482D}" srcOrd="1" destOrd="0" presId="urn:microsoft.com/office/officeart/2005/8/layout/hierarchy6"/>
    <dgm:cxn modelId="{61F43745-AB53-432F-8CE9-A6A074E8F7A9}" type="presParOf" srcId="{5E36C818-FBFE-40C2-8C8F-1545BD75482D}" destId="{3717207E-B45A-4E5C-A413-86AE523C4443}" srcOrd="0" destOrd="0" presId="urn:microsoft.com/office/officeart/2005/8/layout/hierarchy6"/>
    <dgm:cxn modelId="{3FDCD068-04CA-45A7-B8D2-C5C01D708785}" type="presParOf" srcId="{5E36C818-FBFE-40C2-8C8F-1545BD75482D}" destId="{D80AF9CE-EBAB-4B46-870D-58294E308FE2}" srcOrd="1" destOrd="0" presId="urn:microsoft.com/office/officeart/2005/8/layout/hierarchy6"/>
    <dgm:cxn modelId="{00DE858C-ABE1-4866-9170-54663274816B}" type="presParOf" srcId="{D80AF9CE-EBAB-4B46-870D-58294E308FE2}" destId="{8A629091-9F2A-4D67-9A00-BCB650B2E642}" srcOrd="0" destOrd="0" presId="urn:microsoft.com/office/officeart/2005/8/layout/hierarchy6"/>
    <dgm:cxn modelId="{1F3D4AB3-7F74-4D5B-A67A-01A61D778360}" type="presParOf" srcId="{D80AF9CE-EBAB-4B46-870D-58294E308FE2}" destId="{0D0384D6-FDA8-4C6A-B31E-EC8827F08545}" srcOrd="1" destOrd="0" presId="urn:microsoft.com/office/officeart/2005/8/layout/hierarchy6"/>
    <dgm:cxn modelId="{6081BAA3-74F7-4E7F-8CD1-E656FC71077E}" type="presParOf" srcId="{0D0384D6-FDA8-4C6A-B31E-EC8827F08545}" destId="{0908737E-DD38-4EE0-9B4A-625CAFE1773C}" srcOrd="0" destOrd="0" presId="urn:microsoft.com/office/officeart/2005/8/layout/hierarchy6"/>
    <dgm:cxn modelId="{D18D50F2-37B1-4BAC-8E8B-94E512FC2B98}" type="presParOf" srcId="{0D0384D6-FDA8-4C6A-B31E-EC8827F08545}" destId="{372C9057-379A-4D45-B879-297E2932841E}" srcOrd="1" destOrd="0" presId="urn:microsoft.com/office/officeart/2005/8/layout/hierarchy6"/>
    <dgm:cxn modelId="{AF4AF7F6-467E-46B1-A285-DEF6EE80271B}" type="presParOf" srcId="{0FA64999-60D6-43E8-B855-83D90896CE56}" destId="{1CBDEE89-1CDB-4CC2-8B6D-E864872057F8}" srcOrd="2" destOrd="0" presId="urn:microsoft.com/office/officeart/2005/8/layout/hierarchy6"/>
    <dgm:cxn modelId="{18C402CD-52C2-47B4-8635-674C41C2F507}" type="presParOf" srcId="{0FA64999-60D6-43E8-B855-83D90896CE56}" destId="{31143EEC-DD18-4ECA-A952-9D299B36FE25}" srcOrd="3" destOrd="0" presId="urn:microsoft.com/office/officeart/2005/8/layout/hierarchy6"/>
    <dgm:cxn modelId="{1DD84502-35A0-4D59-ACF8-41DC6993D470}" type="presParOf" srcId="{31143EEC-DD18-4ECA-A952-9D299B36FE25}" destId="{1F0516DB-4506-4E4C-BB9C-2D9319462B0F}" srcOrd="0" destOrd="0" presId="urn:microsoft.com/office/officeart/2005/8/layout/hierarchy6"/>
    <dgm:cxn modelId="{4666CFE5-67C9-4D0E-863E-2C20D216D4EB}" type="presParOf" srcId="{31143EEC-DD18-4ECA-A952-9D299B36FE25}" destId="{5B3D9FAE-EFFF-4E44-B27B-58BF04A97134}" srcOrd="1" destOrd="0" presId="urn:microsoft.com/office/officeart/2005/8/layout/hierarchy6"/>
    <dgm:cxn modelId="{E00C9A84-6FC0-4761-90EA-C134559F94C1}" type="presParOf" srcId="{5B3D9FAE-EFFF-4E44-B27B-58BF04A97134}" destId="{03095A07-02EE-4AAE-BAD4-FF0F72014515}" srcOrd="0" destOrd="0" presId="urn:microsoft.com/office/officeart/2005/8/layout/hierarchy6"/>
    <dgm:cxn modelId="{9D9562FF-A0F7-4801-A729-AF63BAE89A9B}" type="presParOf" srcId="{5B3D9FAE-EFFF-4E44-B27B-58BF04A97134}" destId="{20E08F84-D61F-480A-BEFE-6DD5F5BA7F5B}" srcOrd="1" destOrd="0" presId="urn:microsoft.com/office/officeart/2005/8/layout/hierarchy6"/>
    <dgm:cxn modelId="{34FD3A1E-DBAB-42AD-8218-EE2CA68B2433}" type="presParOf" srcId="{20E08F84-D61F-480A-BEFE-6DD5F5BA7F5B}" destId="{133A6E63-98A4-480E-9AA3-D83E97B0CBC1}" srcOrd="0" destOrd="0" presId="urn:microsoft.com/office/officeart/2005/8/layout/hierarchy6"/>
    <dgm:cxn modelId="{59C310D2-B42C-446A-B759-A9B49DFCB32A}" type="presParOf" srcId="{20E08F84-D61F-480A-BEFE-6DD5F5BA7F5B}" destId="{FB222CF5-1DA9-4C9C-A206-AFCE0521BB22}" srcOrd="1" destOrd="0" presId="urn:microsoft.com/office/officeart/2005/8/layout/hierarchy6"/>
    <dgm:cxn modelId="{0C97FFDD-6ADB-454B-A522-A480FAB46AFE}" type="presParOf" srcId="{5B3D9FAE-EFFF-4E44-B27B-58BF04A97134}" destId="{995D3FC3-F19B-40BC-8051-1E77A738B42F}" srcOrd="2" destOrd="0" presId="urn:microsoft.com/office/officeart/2005/8/layout/hierarchy6"/>
    <dgm:cxn modelId="{7CA6F8F2-9AD5-42DA-945E-AC55414EF620}" type="presParOf" srcId="{5B3D9FAE-EFFF-4E44-B27B-58BF04A97134}" destId="{32F6C1FF-7614-449E-A8AB-59AA032A31F1}" srcOrd="3" destOrd="0" presId="urn:microsoft.com/office/officeart/2005/8/layout/hierarchy6"/>
    <dgm:cxn modelId="{1E8CAA4F-69EA-4FD2-99D0-6398A72E6262}" type="presParOf" srcId="{32F6C1FF-7614-449E-A8AB-59AA032A31F1}" destId="{291E216F-165F-4FA7-8DD8-C9EF85852DD6}" srcOrd="0" destOrd="0" presId="urn:microsoft.com/office/officeart/2005/8/layout/hierarchy6"/>
    <dgm:cxn modelId="{64AC57AB-3C62-461D-AD5C-7478A46541BF}" type="presParOf" srcId="{32F6C1FF-7614-449E-A8AB-59AA032A31F1}" destId="{895E6BA9-5EF8-46AF-AC91-E3978E2F5BDA}" srcOrd="1" destOrd="0" presId="urn:microsoft.com/office/officeart/2005/8/layout/hierarchy6"/>
    <dgm:cxn modelId="{71971985-E43C-4355-ACED-14E04057AD3B}" type="presParOf" srcId="{5B3D9FAE-EFFF-4E44-B27B-58BF04A97134}" destId="{0C1E3C49-C505-444B-8D95-5C4DE14BE881}" srcOrd="4" destOrd="0" presId="urn:microsoft.com/office/officeart/2005/8/layout/hierarchy6"/>
    <dgm:cxn modelId="{E4ACF2C9-20B1-4184-8F61-8956CC53A490}" type="presParOf" srcId="{5B3D9FAE-EFFF-4E44-B27B-58BF04A97134}" destId="{C9F517A4-8F69-45AE-B3F5-7933E41F5E9C}" srcOrd="5" destOrd="0" presId="urn:microsoft.com/office/officeart/2005/8/layout/hierarchy6"/>
    <dgm:cxn modelId="{2F24A80C-FBB9-4FD5-9D6F-6F7A1C38F8A1}" type="presParOf" srcId="{C9F517A4-8F69-45AE-B3F5-7933E41F5E9C}" destId="{5A0D5B08-B718-4CC4-9D81-B8226629A3F7}" srcOrd="0" destOrd="0" presId="urn:microsoft.com/office/officeart/2005/8/layout/hierarchy6"/>
    <dgm:cxn modelId="{13DCC035-663D-4CFD-88A7-B648AC8F42DF}" type="presParOf" srcId="{C9F517A4-8F69-45AE-B3F5-7933E41F5E9C}" destId="{0F7A40EB-D801-4428-8330-E0E3134F51FE}" srcOrd="1" destOrd="0" presId="urn:microsoft.com/office/officeart/2005/8/layout/hierarchy6"/>
    <dgm:cxn modelId="{238B5C4B-F37F-462E-94CE-60B7F85D90E7}" type="presParOf" srcId="{0FA64999-60D6-43E8-B855-83D90896CE56}" destId="{3440CED6-C4DD-45FE-9FCC-875B769D8F03}" srcOrd="4" destOrd="0" presId="urn:microsoft.com/office/officeart/2005/8/layout/hierarchy6"/>
    <dgm:cxn modelId="{05D166E0-4BA0-44D2-87EE-D327607143FD}" type="presParOf" srcId="{0FA64999-60D6-43E8-B855-83D90896CE56}" destId="{298B623A-3A44-4673-B9EA-6254DA7EEE34}" srcOrd="5" destOrd="0" presId="urn:microsoft.com/office/officeart/2005/8/layout/hierarchy6"/>
    <dgm:cxn modelId="{27F0E22C-6D1F-4325-8A6B-5355F9CA5829}" type="presParOf" srcId="{298B623A-3A44-4673-B9EA-6254DA7EEE34}" destId="{DFF630D0-9682-4AD0-975B-8CA3FA4DA4B7}" srcOrd="0" destOrd="0" presId="urn:microsoft.com/office/officeart/2005/8/layout/hierarchy6"/>
    <dgm:cxn modelId="{2FD0AEE7-EEA6-4D5F-896A-20801F68AC99}" type="presParOf" srcId="{298B623A-3A44-4673-B9EA-6254DA7EEE34}" destId="{296DD85E-6AAF-44B0-8271-EFF200C9C230}" srcOrd="1" destOrd="0" presId="urn:microsoft.com/office/officeart/2005/8/layout/hierarchy6"/>
    <dgm:cxn modelId="{AAEF2557-475C-43D7-B05B-883E3F7A29ED}" type="presParOf" srcId="{296DD85E-6AAF-44B0-8271-EFF200C9C230}" destId="{39FFDA14-7908-4787-8B76-C31F24A895B0}" srcOrd="0" destOrd="0" presId="urn:microsoft.com/office/officeart/2005/8/layout/hierarchy6"/>
    <dgm:cxn modelId="{CF10B02F-58F6-4571-95A4-AAC344BF13C7}" type="presParOf" srcId="{296DD85E-6AAF-44B0-8271-EFF200C9C230}" destId="{643776CA-9268-4DA7-8008-86599A70EBCA}" srcOrd="1" destOrd="0" presId="urn:microsoft.com/office/officeart/2005/8/layout/hierarchy6"/>
    <dgm:cxn modelId="{F9383188-125F-47FE-B779-0AF34EDC9E48}" type="presParOf" srcId="{643776CA-9268-4DA7-8008-86599A70EBCA}" destId="{C01F1CFE-1B27-4260-9B7E-A5194218393F}" srcOrd="0" destOrd="0" presId="urn:microsoft.com/office/officeart/2005/8/layout/hierarchy6"/>
    <dgm:cxn modelId="{AD40DCCB-FFF3-4198-808D-59A0F46A6F4E}" type="presParOf" srcId="{643776CA-9268-4DA7-8008-86599A70EBCA}" destId="{7E78E216-72B9-4D88-B79F-4128A1E3DF4F}" srcOrd="1" destOrd="0" presId="urn:microsoft.com/office/officeart/2005/8/layout/hierarchy6"/>
    <dgm:cxn modelId="{2393FE56-6F0A-42D9-8446-3C708D85CA12}" type="presParOf" srcId="{296DD85E-6AAF-44B0-8271-EFF200C9C230}" destId="{62B83292-F4CA-4309-9EF0-EDF9A3B60EA6}" srcOrd="2" destOrd="0" presId="urn:microsoft.com/office/officeart/2005/8/layout/hierarchy6"/>
    <dgm:cxn modelId="{3200FD45-3B6D-4BDE-86C6-C71AA60AFA8E}" type="presParOf" srcId="{296DD85E-6AAF-44B0-8271-EFF200C9C230}" destId="{6C5F2DB2-2630-4EEC-ABBD-333795D9C4F4}" srcOrd="3" destOrd="0" presId="urn:microsoft.com/office/officeart/2005/8/layout/hierarchy6"/>
    <dgm:cxn modelId="{ED97E9FF-396B-41A6-BF3B-121A20CCDBBE}" type="presParOf" srcId="{6C5F2DB2-2630-4EEC-ABBD-333795D9C4F4}" destId="{385B6E0B-5E68-4D32-8072-77CCFC5039EF}" srcOrd="0" destOrd="0" presId="urn:microsoft.com/office/officeart/2005/8/layout/hierarchy6"/>
    <dgm:cxn modelId="{7EEA6BF0-12E7-4801-9F58-9E2A0ED069B2}" type="presParOf" srcId="{6C5F2DB2-2630-4EEC-ABBD-333795D9C4F4}" destId="{3FEBD51D-5342-43E8-898F-E9D5ED688621}" srcOrd="1" destOrd="0" presId="urn:microsoft.com/office/officeart/2005/8/layout/hierarchy6"/>
    <dgm:cxn modelId="{31A77E2B-F4D2-4795-9428-3B12EDC2AF70}" type="presParOf" srcId="{296DD85E-6AAF-44B0-8271-EFF200C9C230}" destId="{ED3A4895-7B7D-4204-AA93-91947DD3165F}" srcOrd="4" destOrd="0" presId="urn:microsoft.com/office/officeart/2005/8/layout/hierarchy6"/>
    <dgm:cxn modelId="{CCC8CCEF-9B85-49A2-8BA2-293D0504CB3F}" type="presParOf" srcId="{296DD85E-6AAF-44B0-8271-EFF200C9C230}" destId="{664BDD7B-440B-4ECA-A4C1-432A4443204F}" srcOrd="5" destOrd="0" presId="urn:microsoft.com/office/officeart/2005/8/layout/hierarchy6"/>
    <dgm:cxn modelId="{694B85DD-4128-4617-8774-87AD827C31B1}" type="presParOf" srcId="{664BDD7B-440B-4ECA-A4C1-432A4443204F}" destId="{2776E931-216F-476C-941B-AAF962426913}" srcOrd="0" destOrd="0" presId="urn:microsoft.com/office/officeart/2005/8/layout/hierarchy6"/>
    <dgm:cxn modelId="{878BA2A8-444E-429A-93B9-CC85D843A767}" type="presParOf" srcId="{664BDD7B-440B-4ECA-A4C1-432A4443204F}" destId="{8E1E2CAB-6F2E-4492-BBE2-1E172A81F058}" srcOrd="1" destOrd="0" presId="urn:microsoft.com/office/officeart/2005/8/layout/hierarchy6"/>
    <dgm:cxn modelId="{25B27B05-3032-4F53-9C32-FC249C9C4902}" type="presParOf" srcId="{296DD85E-6AAF-44B0-8271-EFF200C9C230}" destId="{6FC9C431-7498-4F57-93D9-CFEF59A0B8FE}" srcOrd="6" destOrd="0" presId="urn:microsoft.com/office/officeart/2005/8/layout/hierarchy6"/>
    <dgm:cxn modelId="{B8CCED4B-7A77-4A3D-A1A8-DA67E588BAE1}" type="presParOf" srcId="{296DD85E-6AAF-44B0-8271-EFF200C9C230}" destId="{AB160CD6-B179-4AB5-A1D6-4944C353ECEA}" srcOrd="7" destOrd="0" presId="urn:microsoft.com/office/officeart/2005/8/layout/hierarchy6"/>
    <dgm:cxn modelId="{C4A04775-985B-4844-A7A9-17451DF62752}" type="presParOf" srcId="{AB160CD6-B179-4AB5-A1D6-4944C353ECEA}" destId="{72820DDF-D703-4CE6-AC41-A9D962B7C961}" srcOrd="0" destOrd="0" presId="urn:microsoft.com/office/officeart/2005/8/layout/hierarchy6"/>
    <dgm:cxn modelId="{88D9D222-FD85-4CB0-A00A-25200EE10418}" type="presParOf" srcId="{AB160CD6-B179-4AB5-A1D6-4944C353ECEA}" destId="{09583380-B3E2-4326-A3D7-19E244929E74}" srcOrd="1" destOrd="0" presId="urn:microsoft.com/office/officeart/2005/8/layout/hierarchy6"/>
    <dgm:cxn modelId="{2C9576D3-6A62-4869-9BEF-ECF0F3FC660A}" type="presParOf" srcId="{0FA64999-60D6-43E8-B855-83D90896CE56}" destId="{88BE7E08-05EF-4E96-B360-DC10966756C4}" srcOrd="6" destOrd="0" presId="urn:microsoft.com/office/officeart/2005/8/layout/hierarchy6"/>
    <dgm:cxn modelId="{A1642298-8846-4E03-AC48-DB45C0A4EB56}" type="presParOf" srcId="{0FA64999-60D6-43E8-B855-83D90896CE56}" destId="{969ED86B-00ED-4981-9036-911CA26BE317}" srcOrd="7" destOrd="0" presId="urn:microsoft.com/office/officeart/2005/8/layout/hierarchy6"/>
    <dgm:cxn modelId="{0B6B2C9A-D307-43C3-B5C4-920E2FC314B3}" type="presParOf" srcId="{969ED86B-00ED-4981-9036-911CA26BE317}" destId="{F9447B27-C38A-4F9A-B9AB-87D6750B2FE8}" srcOrd="0" destOrd="0" presId="urn:microsoft.com/office/officeart/2005/8/layout/hierarchy6"/>
    <dgm:cxn modelId="{FC551C22-D4A2-453A-A2FC-F70D6FE76789}" type="presParOf" srcId="{969ED86B-00ED-4981-9036-911CA26BE317}" destId="{FEB30B28-754D-4784-AB89-B5FCD4BD169B}" srcOrd="1" destOrd="0" presId="urn:microsoft.com/office/officeart/2005/8/layout/hierarchy6"/>
    <dgm:cxn modelId="{DF984322-440F-48D8-A544-02A89BDCF9D7}" type="presParOf" srcId="{FEB30B28-754D-4784-AB89-B5FCD4BD169B}" destId="{038015A6-F00B-43E5-964D-E5522DDE20F7}" srcOrd="0" destOrd="0" presId="urn:microsoft.com/office/officeart/2005/8/layout/hierarchy6"/>
    <dgm:cxn modelId="{26253CC7-7F0C-4985-AF61-2E6078FF7E78}" type="presParOf" srcId="{FEB30B28-754D-4784-AB89-B5FCD4BD169B}" destId="{2CF4EF1D-DFE7-4E62-9444-DC0FB3F8D1DE}" srcOrd="1" destOrd="0" presId="urn:microsoft.com/office/officeart/2005/8/layout/hierarchy6"/>
    <dgm:cxn modelId="{6FE66E3C-92FE-4730-92CE-20FE96B32F71}" type="presParOf" srcId="{2CF4EF1D-DFE7-4E62-9444-DC0FB3F8D1DE}" destId="{834C53D0-4B42-472C-9594-B494C6097BF3}" srcOrd="0" destOrd="0" presId="urn:microsoft.com/office/officeart/2005/8/layout/hierarchy6"/>
    <dgm:cxn modelId="{FD43460B-3801-41CB-B2E7-D6C0812B3ED4}" type="presParOf" srcId="{2CF4EF1D-DFE7-4E62-9444-DC0FB3F8D1DE}" destId="{7C799A2C-97D1-44B8-94F9-1EED19B56BE0}" srcOrd="1" destOrd="0" presId="urn:microsoft.com/office/officeart/2005/8/layout/hierarchy6"/>
    <dgm:cxn modelId="{8B895753-707D-47E6-B45E-503F4679D54E}" type="presParOf" srcId="{FEB30B28-754D-4784-AB89-B5FCD4BD169B}" destId="{C3F9FA33-DCAC-4228-9BA7-2A97C617EEF9}" srcOrd="2" destOrd="0" presId="urn:microsoft.com/office/officeart/2005/8/layout/hierarchy6"/>
    <dgm:cxn modelId="{176904A3-80CF-4A3F-A38D-7A2DDFF0B47F}" type="presParOf" srcId="{FEB30B28-754D-4784-AB89-B5FCD4BD169B}" destId="{492A0B20-D678-48CF-BFB0-446BA1C7CBCB}" srcOrd="3" destOrd="0" presId="urn:microsoft.com/office/officeart/2005/8/layout/hierarchy6"/>
    <dgm:cxn modelId="{6F153802-B34F-4FA4-800A-24AB70A728B9}" type="presParOf" srcId="{492A0B20-D678-48CF-BFB0-446BA1C7CBCB}" destId="{0FCFD615-0BD6-4A3C-BF78-FC74C6B5E786}" srcOrd="0" destOrd="0" presId="urn:microsoft.com/office/officeart/2005/8/layout/hierarchy6"/>
    <dgm:cxn modelId="{4813E9AC-4C60-4C77-98FF-FC482509C674}" type="presParOf" srcId="{492A0B20-D678-48CF-BFB0-446BA1C7CBCB}" destId="{5355CEBB-62F1-41C2-B352-DF134B8242DB}" srcOrd="1" destOrd="0" presId="urn:microsoft.com/office/officeart/2005/8/layout/hierarchy6"/>
    <dgm:cxn modelId="{2642CDA5-B4B5-4233-80B9-7085826FFA23}" type="presParOf" srcId="{7ED9CDDD-840D-4C18-9899-ACE37F4DDC37}" destId="{A5849D2C-DFE8-494A-BDD4-2063850ACD6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F40F37A4-E834-421F-B37A-B06D1A2A609D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 (CNS)</a:t>
          </a:r>
        </a:p>
      </dgm:t>
    </dgm:pt>
    <dgm:pt modelId="{32059DA7-F49A-4E3F-870B-AC3CE0F102E7}" type="parTrans" cxnId="{87D24612-27B7-43F1-91E3-91E9A9453C80}">
      <dgm:prSet/>
      <dgm:spPr/>
      <dgm:t>
        <a:bodyPr/>
        <a:lstStyle/>
        <a:p>
          <a:endParaRPr lang="en-US"/>
        </a:p>
      </dgm:t>
    </dgm:pt>
    <dgm:pt modelId="{44D88DBE-C92B-46BF-95A9-D674A2CFE7B3}" type="sibTrans" cxnId="{87D24612-27B7-43F1-91E3-91E9A9453C80}">
      <dgm:prSet/>
      <dgm:spPr/>
      <dgm:t>
        <a:bodyPr/>
        <a:lstStyle/>
        <a:p>
          <a:endParaRPr lang="en-US"/>
        </a:p>
      </dgm:t>
    </dgm:pt>
    <dgm:pt modelId="{E675E2EE-8FD6-476B-822F-5D9D06608ED4}">
      <dgm:prSet phldrT="[Text]"/>
      <dgm:spPr/>
      <dgm:t>
        <a:bodyPr/>
        <a:lstStyle/>
        <a:p>
          <a:r>
            <a:rPr lang="en-US" dirty="0"/>
            <a:t>Nodes</a:t>
          </a:r>
        </a:p>
      </dgm:t>
    </dgm:pt>
    <dgm:pt modelId="{9BA6D5BB-12C8-4E41-B5BF-3D15C0EA204C}" type="parTrans" cxnId="{18C12B60-B09E-49F4-8663-CCA3341DAD67}">
      <dgm:prSet/>
      <dgm:spPr/>
      <dgm:t>
        <a:bodyPr/>
        <a:lstStyle/>
        <a:p>
          <a:endParaRPr lang="en-US"/>
        </a:p>
      </dgm:t>
    </dgm:pt>
    <dgm:pt modelId="{FC8F17E5-1C04-4D8A-B997-628E1E601F8F}" type="sibTrans" cxnId="{18C12B60-B09E-49F4-8663-CCA3341DAD67}">
      <dgm:prSet/>
      <dgm:spPr/>
      <dgm:t>
        <a:bodyPr/>
        <a:lstStyle/>
        <a:p>
          <a:endParaRPr lang="en-US"/>
        </a:p>
      </dgm:t>
    </dgm:pt>
    <dgm:pt modelId="{3DDFE6A6-9495-4A58-A54C-769DE0AC01D3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7CF83EAE-65EC-4242-8737-6C9E0CA36CF5}" type="parTrans" cxnId="{3075F7DD-0C3C-4B57-B42E-C30FFEB6D224}">
      <dgm:prSet/>
      <dgm:spPr/>
      <dgm:t>
        <a:bodyPr/>
        <a:lstStyle/>
        <a:p>
          <a:endParaRPr lang="en-US"/>
        </a:p>
      </dgm:t>
    </dgm:pt>
    <dgm:pt modelId="{4179F2A4-E039-4DC6-9FDA-4A5F2BD84472}" type="sibTrans" cxnId="{3075F7DD-0C3C-4B57-B42E-C30FFEB6D224}">
      <dgm:prSet/>
      <dgm:spPr/>
      <dgm:t>
        <a:bodyPr/>
        <a:lstStyle/>
        <a:p>
          <a:endParaRPr lang="en-US"/>
        </a:p>
      </dgm:t>
    </dgm:pt>
    <dgm:pt modelId="{479C5ADC-02C3-43F8-A7BF-2D70E50216E1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81E97124-5E29-4B8F-B72E-0FB42EB221B8}" type="parTrans" cxnId="{E94964C2-3E34-4B37-95FB-0867D0A7247F}">
      <dgm:prSet/>
      <dgm:spPr/>
      <dgm:t>
        <a:bodyPr/>
        <a:lstStyle/>
        <a:p>
          <a:endParaRPr lang="en-US"/>
        </a:p>
      </dgm:t>
    </dgm:pt>
    <dgm:pt modelId="{FF9DC315-0A0B-4ADB-9FC1-00664668182C}" type="sibTrans" cxnId="{E94964C2-3E34-4B37-95FB-0867D0A7247F}">
      <dgm:prSet/>
      <dgm:spPr/>
      <dgm:t>
        <a:bodyPr/>
        <a:lstStyle/>
        <a:p>
          <a:endParaRPr lang="en-US"/>
        </a:p>
      </dgm:t>
    </dgm:pt>
    <dgm:pt modelId="{85EC1DB4-DAE0-469F-BD3A-7027D9ED8C94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5347BAC4-D5FA-459D-AAEB-D8E23E949A0C}" type="parTrans" cxnId="{AF0C2BE9-35B5-410D-A4FB-ABD4F8D3F223}">
      <dgm:prSet/>
      <dgm:spPr/>
      <dgm:t>
        <a:bodyPr/>
        <a:lstStyle/>
        <a:p>
          <a:endParaRPr lang="en-US"/>
        </a:p>
      </dgm:t>
    </dgm:pt>
    <dgm:pt modelId="{9BC6318B-656D-4693-9949-D7CFB76EF3AD}" type="sibTrans" cxnId="{AF0C2BE9-35B5-410D-A4FB-ABD4F8D3F223}">
      <dgm:prSet/>
      <dgm:spPr/>
      <dgm:t>
        <a:bodyPr/>
        <a:lstStyle/>
        <a:p>
          <a:endParaRPr lang="en-US"/>
        </a:p>
      </dgm:t>
    </dgm:pt>
    <dgm:pt modelId="{0C7190CD-B68D-4FB4-BFFC-3E6EBEE642CC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DE0B6D90-D678-4B97-964D-149FD0F25122}" type="parTrans" cxnId="{8B78B761-94BD-435F-A213-ABCC14A95067}">
      <dgm:prSet/>
      <dgm:spPr/>
      <dgm:t>
        <a:bodyPr/>
        <a:lstStyle/>
        <a:p>
          <a:endParaRPr lang="en-US"/>
        </a:p>
      </dgm:t>
    </dgm:pt>
    <dgm:pt modelId="{D302B0DF-89E1-4D0E-A3DB-11D7709CA015}" type="sibTrans" cxnId="{8B78B761-94BD-435F-A213-ABCC14A95067}">
      <dgm:prSet/>
      <dgm:spPr/>
      <dgm:t>
        <a:bodyPr/>
        <a:lstStyle/>
        <a:p>
          <a:endParaRPr lang="en-US"/>
        </a:p>
      </dgm:t>
    </dgm:pt>
    <dgm:pt modelId="{B6E7A50B-1706-4C4A-A689-A952F09B11F3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66BED8D8-A980-4160-BF52-FACD71E1F8B3}" type="parTrans" cxnId="{7817C531-9D7C-4C0E-B322-5253DA389B7D}">
      <dgm:prSet/>
      <dgm:spPr/>
      <dgm:t>
        <a:bodyPr/>
        <a:lstStyle/>
        <a:p>
          <a:endParaRPr lang="en-US"/>
        </a:p>
      </dgm:t>
    </dgm:pt>
    <dgm:pt modelId="{2736B5D7-AA3B-4FA4-B3CA-0871E014D363}" type="sibTrans" cxnId="{7817C531-9D7C-4C0E-B322-5253DA389B7D}">
      <dgm:prSet/>
      <dgm:spPr/>
      <dgm:t>
        <a:bodyPr/>
        <a:lstStyle/>
        <a:p>
          <a:endParaRPr lang="en-US"/>
        </a:p>
      </dgm:t>
    </dgm:pt>
    <dgm:pt modelId="{EC7E22AD-8497-4271-A094-EB855CAF8D0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Score</a:t>
          </a:r>
        </a:p>
      </dgm:t>
    </dgm:pt>
    <dgm:pt modelId="{27163995-E443-4CF5-ADCB-5DC780AC490A}" type="parTrans" cxnId="{F103CCB4-A396-4F1B-AA6B-5E3CD1BF9707}">
      <dgm:prSet/>
      <dgm:spPr/>
      <dgm:t>
        <a:bodyPr/>
        <a:lstStyle/>
        <a:p>
          <a:endParaRPr lang="en-US"/>
        </a:p>
      </dgm:t>
    </dgm:pt>
    <dgm:pt modelId="{6B1897A4-862B-48DD-8464-8EDC4F074F29}" type="sibTrans" cxnId="{F103CCB4-A396-4F1B-AA6B-5E3CD1BF9707}">
      <dgm:prSet/>
      <dgm:spPr/>
      <dgm:t>
        <a:bodyPr/>
        <a:lstStyle/>
        <a:p>
          <a:endParaRPr lang="en-US"/>
        </a:p>
      </dgm:t>
    </dgm:pt>
    <dgm:pt modelId="{054378D9-2749-49D1-A461-37C6B2A4F149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Clients/Population</a:t>
          </a:r>
        </a:p>
      </dgm:t>
    </dgm:pt>
    <dgm:pt modelId="{259D8CF3-64D7-4D83-B9DD-2DC13AB66FB8}" type="parTrans" cxnId="{6718052F-AA91-4768-8DB1-1E8ACDE05112}">
      <dgm:prSet/>
      <dgm:spPr/>
      <dgm:t>
        <a:bodyPr/>
        <a:lstStyle/>
        <a:p>
          <a:endParaRPr lang="en-US"/>
        </a:p>
      </dgm:t>
    </dgm:pt>
    <dgm:pt modelId="{D4853387-648A-4DF7-9090-F8433906A8D7}" type="sibTrans" cxnId="{6718052F-AA91-4768-8DB1-1E8ACDE05112}">
      <dgm:prSet/>
      <dgm:spPr/>
      <dgm:t>
        <a:bodyPr/>
        <a:lstStyle/>
        <a:p>
          <a:endParaRPr lang="en-US"/>
        </a:p>
      </dgm:t>
    </dgm:pt>
    <dgm:pt modelId="{AF8F4353-BDE9-435C-9401-1037751CC43C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B8D6C74F-94DF-4627-B8A6-43F11E525A72}" type="parTrans" cxnId="{DD4E7437-782A-46D3-A153-079AF1F1A33A}">
      <dgm:prSet/>
      <dgm:spPr/>
      <dgm:t>
        <a:bodyPr/>
        <a:lstStyle/>
        <a:p>
          <a:endParaRPr lang="en-US"/>
        </a:p>
      </dgm:t>
    </dgm:pt>
    <dgm:pt modelId="{8869AD8C-D0EE-4FB4-83DB-4A91A7CAECD0}" type="sibTrans" cxnId="{DD4E7437-782A-46D3-A153-079AF1F1A33A}">
      <dgm:prSet/>
      <dgm:spPr/>
      <dgm:t>
        <a:bodyPr/>
        <a:lstStyle/>
        <a:p>
          <a:endParaRPr lang="en-US"/>
        </a:p>
      </dgm:t>
    </dgm:pt>
    <dgm:pt modelId="{6F25421D-FE4E-4EF4-831F-7D9FBCF8D5C1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767B0127-3FB7-49C0-941C-7FC559308A72}" type="parTrans" cxnId="{87CDC757-9A42-457E-8F83-104DCCE519DA}">
      <dgm:prSet/>
      <dgm:spPr/>
      <dgm:t>
        <a:bodyPr/>
        <a:lstStyle/>
        <a:p>
          <a:endParaRPr lang="en-US"/>
        </a:p>
      </dgm:t>
    </dgm:pt>
    <dgm:pt modelId="{AEA97A94-36AC-4054-B671-173FFB244580}" type="sibTrans" cxnId="{87CDC757-9A42-457E-8F83-104DCCE519DA}">
      <dgm:prSet/>
      <dgm:spPr/>
      <dgm:t>
        <a:bodyPr/>
        <a:lstStyle/>
        <a:p>
          <a:endParaRPr lang="en-US"/>
        </a:p>
      </dgm:t>
    </dgm:pt>
    <dgm:pt modelId="{95F08D92-BBB8-4924-AB52-E913F8087AF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5CDEB60E-8EC1-4249-A336-B06F397B1917}" type="parTrans" cxnId="{1CC8B64F-44E9-45E4-A4E7-D653E590D560}">
      <dgm:prSet/>
      <dgm:spPr/>
      <dgm:t>
        <a:bodyPr/>
        <a:lstStyle/>
        <a:p>
          <a:endParaRPr lang="en-US"/>
        </a:p>
      </dgm:t>
    </dgm:pt>
    <dgm:pt modelId="{1A4314A0-1CF4-49EC-BE25-2933345C3D08}" type="sibTrans" cxnId="{1CC8B64F-44E9-45E4-A4E7-D653E590D560}">
      <dgm:prSet/>
      <dgm:spPr/>
      <dgm:t>
        <a:bodyPr/>
        <a:lstStyle/>
        <a:p>
          <a:endParaRPr lang="en-US"/>
        </a:p>
      </dgm:t>
    </dgm:pt>
    <dgm:pt modelId="{C7AC09FA-285B-4A53-92AF-67E5F1838A26}" type="pres">
      <dgm:prSet presAssocID="{37BD702E-660E-4277-8183-4DD6AE9D2A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4436D4B-103B-4271-A68D-0E0C125B6827}" type="pres">
      <dgm:prSet presAssocID="{37BD702E-660E-4277-8183-4DD6AE9D2A57}" presName="hierFlow" presStyleCnt="0"/>
      <dgm:spPr/>
    </dgm:pt>
    <dgm:pt modelId="{933E3AA3-2AF3-4EE6-AE55-5A53E30FB16D}" type="pres">
      <dgm:prSet presAssocID="{37BD702E-660E-4277-8183-4DD6AE9D2A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16C74C7-72D5-4F68-AD31-EF0F3D090B69}" type="pres">
      <dgm:prSet presAssocID="{054378D9-2749-49D1-A461-37C6B2A4F149}" presName="Name14" presStyleCnt="0"/>
      <dgm:spPr/>
    </dgm:pt>
    <dgm:pt modelId="{2822A21A-804E-4E59-AEB4-28B90FDF416D}" type="pres">
      <dgm:prSet presAssocID="{054378D9-2749-49D1-A461-37C6B2A4F149}" presName="level1Shape" presStyleLbl="node0" presStyleIdx="0" presStyleCnt="1">
        <dgm:presLayoutVars>
          <dgm:chPref val="3"/>
        </dgm:presLayoutVars>
      </dgm:prSet>
      <dgm:spPr/>
    </dgm:pt>
    <dgm:pt modelId="{E283B180-0170-40DC-9C66-43F25FC7E0D9}" type="pres">
      <dgm:prSet presAssocID="{054378D9-2749-49D1-A461-37C6B2A4F149}" presName="hierChild2" presStyleCnt="0"/>
      <dgm:spPr/>
    </dgm:pt>
    <dgm:pt modelId="{7C950FBD-90BC-4A27-B227-A079DE2321D3}" type="pres">
      <dgm:prSet presAssocID="{767B0127-3FB7-49C0-941C-7FC559308A72}" presName="Name19" presStyleLbl="parChTrans1D2" presStyleIdx="0" presStyleCnt="1"/>
      <dgm:spPr/>
    </dgm:pt>
    <dgm:pt modelId="{31463D65-F611-491D-ABB3-504BDFBFC329}" type="pres">
      <dgm:prSet presAssocID="{6F25421D-FE4E-4EF4-831F-7D9FBCF8D5C1}" presName="Name21" presStyleCnt="0"/>
      <dgm:spPr/>
    </dgm:pt>
    <dgm:pt modelId="{1C410DC4-DE26-4848-8CEB-1F788D0EA855}" type="pres">
      <dgm:prSet presAssocID="{6F25421D-FE4E-4EF4-831F-7D9FBCF8D5C1}" presName="level2Shape" presStyleLbl="node2" presStyleIdx="0" presStyleCnt="1"/>
      <dgm:spPr/>
    </dgm:pt>
    <dgm:pt modelId="{3804B618-E1CF-46EE-B776-2584621C7CFF}" type="pres">
      <dgm:prSet presAssocID="{6F25421D-FE4E-4EF4-831F-7D9FBCF8D5C1}" presName="hierChild3" presStyleCnt="0"/>
      <dgm:spPr/>
    </dgm:pt>
    <dgm:pt modelId="{984FFA6B-DFEA-45A2-BBC1-9E6E25231559}" type="pres">
      <dgm:prSet presAssocID="{5CDEB60E-8EC1-4249-A336-B06F397B1917}" presName="Name19" presStyleLbl="parChTrans1D3" presStyleIdx="0" presStyleCnt="2"/>
      <dgm:spPr/>
    </dgm:pt>
    <dgm:pt modelId="{96E134DE-9EFC-48F1-9B7B-0701EB3F94CE}" type="pres">
      <dgm:prSet presAssocID="{95F08D92-BBB8-4924-AB52-E913F8087AF7}" presName="Name21" presStyleCnt="0"/>
      <dgm:spPr/>
    </dgm:pt>
    <dgm:pt modelId="{745E60A5-96EB-4C9B-A54A-6A2C34E89AA8}" type="pres">
      <dgm:prSet presAssocID="{95F08D92-BBB8-4924-AB52-E913F8087AF7}" presName="level2Shape" presStyleLbl="node3" presStyleIdx="0" presStyleCnt="2"/>
      <dgm:spPr/>
    </dgm:pt>
    <dgm:pt modelId="{F8B16ECD-8E07-4D62-BB3B-4A3BD3F20C87}" type="pres">
      <dgm:prSet presAssocID="{95F08D92-BBB8-4924-AB52-E913F8087AF7}" presName="hierChild3" presStyleCnt="0"/>
      <dgm:spPr/>
    </dgm:pt>
    <dgm:pt modelId="{74C05282-5E7E-4F7F-91FC-14FE553BFA24}" type="pres">
      <dgm:prSet presAssocID="{991CA309-93EE-4443-B27A-BE85E58236D6}" presName="Name19" presStyleLbl="parChTrans1D3" presStyleIdx="1" presStyleCnt="2"/>
      <dgm:spPr/>
    </dgm:pt>
    <dgm:pt modelId="{C445A209-01C2-4180-87AF-322E10EE9690}" type="pres">
      <dgm:prSet presAssocID="{E07F6448-8900-4AC5-A46C-B58AF4266010}" presName="Name21" presStyleCnt="0"/>
      <dgm:spPr/>
    </dgm:pt>
    <dgm:pt modelId="{301CFCC0-A3C2-4D25-A3AB-A5812BCE6116}" type="pres">
      <dgm:prSet presAssocID="{E07F6448-8900-4AC5-A46C-B58AF4266010}" presName="level2Shape" presStyleLbl="node3" presStyleIdx="1" presStyleCnt="2"/>
      <dgm:spPr/>
    </dgm:pt>
    <dgm:pt modelId="{052DF241-59DA-42A6-A33C-731E6015A814}" type="pres">
      <dgm:prSet presAssocID="{E07F6448-8900-4AC5-A46C-B58AF4266010}" presName="hierChild3" presStyleCnt="0"/>
      <dgm:spPr/>
    </dgm:pt>
    <dgm:pt modelId="{B03FAA65-1940-44F0-B740-50E65D18FEE0}" type="pres">
      <dgm:prSet presAssocID="{27163995-E443-4CF5-ADCB-5DC780AC490A}" presName="Name19" presStyleLbl="parChTrans1D4" presStyleIdx="0" presStyleCnt="9"/>
      <dgm:spPr/>
    </dgm:pt>
    <dgm:pt modelId="{67DB9098-70DF-4433-B979-6D1F4306A2E3}" type="pres">
      <dgm:prSet presAssocID="{EC7E22AD-8497-4271-A094-EB855CAF8D03}" presName="Name21" presStyleCnt="0"/>
      <dgm:spPr/>
    </dgm:pt>
    <dgm:pt modelId="{CD5162E7-5AED-4014-BF64-2E07DBCB0D48}" type="pres">
      <dgm:prSet presAssocID="{EC7E22AD-8497-4271-A094-EB855CAF8D03}" presName="level2Shape" presStyleLbl="node4" presStyleIdx="0" presStyleCnt="9"/>
      <dgm:spPr/>
    </dgm:pt>
    <dgm:pt modelId="{A2A9B929-E8A8-4F85-AA86-59CEA1C22AFF}" type="pres">
      <dgm:prSet presAssocID="{EC7E22AD-8497-4271-A094-EB855CAF8D03}" presName="hierChild3" presStyleCnt="0"/>
      <dgm:spPr/>
    </dgm:pt>
    <dgm:pt modelId="{54E4160A-4883-43C7-A186-EE2473CAF138}" type="pres">
      <dgm:prSet presAssocID="{32059DA7-F49A-4E3F-870B-AC3CE0F102E7}" presName="Name19" presStyleLbl="parChTrans1D4" presStyleIdx="1" presStyleCnt="9"/>
      <dgm:spPr/>
    </dgm:pt>
    <dgm:pt modelId="{107E9CDC-00B9-4220-BC98-A084B8889F5B}" type="pres">
      <dgm:prSet presAssocID="{F40F37A4-E834-421F-B37A-B06D1A2A609D}" presName="Name21" presStyleCnt="0"/>
      <dgm:spPr/>
    </dgm:pt>
    <dgm:pt modelId="{ACBF187D-B298-493B-9378-A49660CFA4F5}" type="pres">
      <dgm:prSet presAssocID="{F40F37A4-E834-421F-B37A-B06D1A2A609D}" presName="level2Shape" presStyleLbl="node4" presStyleIdx="1" presStyleCnt="9"/>
      <dgm:spPr/>
    </dgm:pt>
    <dgm:pt modelId="{9DD586F1-A7C2-47FF-BECC-3F287A99A1BF}" type="pres">
      <dgm:prSet presAssocID="{F40F37A4-E834-421F-B37A-B06D1A2A609D}" presName="hierChild3" presStyleCnt="0"/>
      <dgm:spPr/>
    </dgm:pt>
    <dgm:pt modelId="{E2731B07-784D-463C-8DC4-CADA2C2A364D}" type="pres">
      <dgm:prSet presAssocID="{9BA6D5BB-12C8-4E41-B5BF-3D15C0EA204C}" presName="Name19" presStyleLbl="parChTrans1D4" presStyleIdx="2" presStyleCnt="9"/>
      <dgm:spPr/>
    </dgm:pt>
    <dgm:pt modelId="{F9262D2C-0C3F-497B-9842-43BB7CDEBF14}" type="pres">
      <dgm:prSet presAssocID="{E675E2EE-8FD6-476B-822F-5D9D06608ED4}" presName="Name21" presStyleCnt="0"/>
      <dgm:spPr/>
    </dgm:pt>
    <dgm:pt modelId="{551C8D97-06B8-4608-80B9-77A87D830D79}" type="pres">
      <dgm:prSet presAssocID="{E675E2EE-8FD6-476B-822F-5D9D06608ED4}" presName="level2Shape" presStyleLbl="node4" presStyleIdx="2" presStyleCnt="9"/>
      <dgm:spPr/>
    </dgm:pt>
    <dgm:pt modelId="{5F29B618-93A1-46AD-9AED-BB6F180A7AD2}" type="pres">
      <dgm:prSet presAssocID="{E675E2EE-8FD6-476B-822F-5D9D06608ED4}" presName="hierChild3" presStyleCnt="0"/>
      <dgm:spPr/>
    </dgm:pt>
    <dgm:pt modelId="{735B1600-0AE0-4C52-86D5-3DDECAA76BD6}" type="pres">
      <dgm:prSet presAssocID="{66BED8D8-A980-4160-BF52-FACD71E1F8B3}" presName="Name19" presStyleLbl="parChTrans1D4" presStyleIdx="3" presStyleCnt="9"/>
      <dgm:spPr/>
    </dgm:pt>
    <dgm:pt modelId="{9A9CCD97-85E7-4D3D-9D41-6F4795AFD8C3}" type="pres">
      <dgm:prSet presAssocID="{B6E7A50B-1706-4C4A-A689-A952F09B11F3}" presName="Name21" presStyleCnt="0"/>
      <dgm:spPr/>
    </dgm:pt>
    <dgm:pt modelId="{CDC29FCC-57FC-4F6C-8E70-B4E2349A3756}" type="pres">
      <dgm:prSet presAssocID="{B6E7A50B-1706-4C4A-A689-A952F09B11F3}" presName="level2Shape" presStyleLbl="node4" presStyleIdx="3" presStyleCnt="9"/>
      <dgm:spPr/>
    </dgm:pt>
    <dgm:pt modelId="{649C4606-882A-43CE-BBF8-CC45F33DD3AF}" type="pres">
      <dgm:prSet presAssocID="{B6E7A50B-1706-4C4A-A689-A952F09B11F3}" presName="hierChild3" presStyleCnt="0"/>
      <dgm:spPr/>
    </dgm:pt>
    <dgm:pt modelId="{C6E14239-B2CF-4077-812C-740451983D9A}" type="pres">
      <dgm:prSet presAssocID="{7CF83EAE-65EC-4242-8737-6C9E0CA36CF5}" presName="Name19" presStyleLbl="parChTrans1D4" presStyleIdx="4" presStyleCnt="9"/>
      <dgm:spPr/>
    </dgm:pt>
    <dgm:pt modelId="{5DE04D59-0FAC-4C9B-9692-65A7B475CAB7}" type="pres">
      <dgm:prSet presAssocID="{3DDFE6A6-9495-4A58-A54C-769DE0AC01D3}" presName="Name21" presStyleCnt="0"/>
      <dgm:spPr/>
    </dgm:pt>
    <dgm:pt modelId="{5735EDF4-A7AD-4B64-80AA-677EA9DB7719}" type="pres">
      <dgm:prSet presAssocID="{3DDFE6A6-9495-4A58-A54C-769DE0AC01D3}" presName="level2Shape" presStyleLbl="node4" presStyleIdx="4" presStyleCnt="9"/>
      <dgm:spPr/>
    </dgm:pt>
    <dgm:pt modelId="{C99FD1D1-9035-4927-BECD-C05BC3D5B8CC}" type="pres">
      <dgm:prSet presAssocID="{3DDFE6A6-9495-4A58-A54C-769DE0AC01D3}" presName="hierChild3" presStyleCnt="0"/>
      <dgm:spPr/>
    </dgm:pt>
    <dgm:pt modelId="{6705D97B-8B73-4679-92E4-71989C165130}" type="pres">
      <dgm:prSet presAssocID="{81E97124-5E29-4B8F-B72E-0FB42EB221B8}" presName="Name19" presStyleLbl="parChTrans1D4" presStyleIdx="5" presStyleCnt="9"/>
      <dgm:spPr/>
    </dgm:pt>
    <dgm:pt modelId="{BFEC2E7D-9853-4B7E-B947-B6FDB27E1C38}" type="pres">
      <dgm:prSet presAssocID="{479C5ADC-02C3-43F8-A7BF-2D70E50216E1}" presName="Name21" presStyleCnt="0"/>
      <dgm:spPr/>
    </dgm:pt>
    <dgm:pt modelId="{6AEF3283-EA6E-4F08-AFE8-7FF6C24E2A7B}" type="pres">
      <dgm:prSet presAssocID="{479C5ADC-02C3-43F8-A7BF-2D70E50216E1}" presName="level2Shape" presStyleLbl="node4" presStyleIdx="5" presStyleCnt="9"/>
      <dgm:spPr/>
    </dgm:pt>
    <dgm:pt modelId="{8CEFA90B-BC1E-4217-B730-92B6E4ED6BB5}" type="pres">
      <dgm:prSet presAssocID="{479C5ADC-02C3-43F8-A7BF-2D70E50216E1}" presName="hierChild3" presStyleCnt="0"/>
      <dgm:spPr/>
    </dgm:pt>
    <dgm:pt modelId="{253CD09B-7E9D-40E5-AB03-11BE59B622B2}" type="pres">
      <dgm:prSet presAssocID="{5347BAC4-D5FA-459D-AAEB-D8E23E949A0C}" presName="Name19" presStyleLbl="parChTrans1D4" presStyleIdx="6" presStyleCnt="9"/>
      <dgm:spPr/>
    </dgm:pt>
    <dgm:pt modelId="{4755E259-42FF-469B-8092-827FFAE5DF25}" type="pres">
      <dgm:prSet presAssocID="{85EC1DB4-DAE0-469F-BD3A-7027D9ED8C94}" presName="Name21" presStyleCnt="0"/>
      <dgm:spPr/>
    </dgm:pt>
    <dgm:pt modelId="{A18A2D01-0B50-4405-9140-F2AAEF04944F}" type="pres">
      <dgm:prSet presAssocID="{85EC1DB4-DAE0-469F-BD3A-7027D9ED8C94}" presName="level2Shape" presStyleLbl="node4" presStyleIdx="6" presStyleCnt="9"/>
      <dgm:spPr/>
    </dgm:pt>
    <dgm:pt modelId="{8BF533CA-77C6-4BE8-856E-AF2B07FFD314}" type="pres">
      <dgm:prSet presAssocID="{85EC1DB4-DAE0-469F-BD3A-7027D9ED8C94}" presName="hierChild3" presStyleCnt="0"/>
      <dgm:spPr/>
    </dgm:pt>
    <dgm:pt modelId="{665E678F-4DCB-4E14-963E-95414606FD48}" type="pres">
      <dgm:prSet presAssocID="{DE0B6D90-D678-4B97-964D-149FD0F25122}" presName="Name19" presStyleLbl="parChTrans1D4" presStyleIdx="7" presStyleCnt="9"/>
      <dgm:spPr/>
    </dgm:pt>
    <dgm:pt modelId="{FC1B5340-6A08-4CD8-898A-2A310479AD4A}" type="pres">
      <dgm:prSet presAssocID="{0C7190CD-B68D-4FB4-BFFC-3E6EBEE642CC}" presName="Name21" presStyleCnt="0"/>
      <dgm:spPr/>
    </dgm:pt>
    <dgm:pt modelId="{017A3CFE-8238-4539-AE99-3A0F86C1C581}" type="pres">
      <dgm:prSet presAssocID="{0C7190CD-B68D-4FB4-BFFC-3E6EBEE642CC}" presName="level2Shape" presStyleLbl="node4" presStyleIdx="7" presStyleCnt="9"/>
      <dgm:spPr/>
    </dgm:pt>
    <dgm:pt modelId="{40BB7641-EE04-4234-AFE8-B422C80646D2}" type="pres">
      <dgm:prSet presAssocID="{0C7190CD-B68D-4FB4-BFFC-3E6EBEE642CC}" presName="hierChild3" presStyleCnt="0"/>
      <dgm:spPr/>
    </dgm:pt>
    <dgm:pt modelId="{3CA6FFD6-160A-4145-B246-D10609F9ABF0}" type="pres">
      <dgm:prSet presAssocID="{B8D6C74F-94DF-4627-B8A6-43F11E525A72}" presName="Name19" presStyleLbl="parChTrans1D4" presStyleIdx="8" presStyleCnt="9"/>
      <dgm:spPr/>
    </dgm:pt>
    <dgm:pt modelId="{ACB65C7F-C219-49D3-AB52-D4520C0C5216}" type="pres">
      <dgm:prSet presAssocID="{AF8F4353-BDE9-435C-9401-1037751CC43C}" presName="Name21" presStyleCnt="0"/>
      <dgm:spPr/>
    </dgm:pt>
    <dgm:pt modelId="{4AD56071-6DAD-45C9-A9CE-9A2C75C8F850}" type="pres">
      <dgm:prSet presAssocID="{AF8F4353-BDE9-435C-9401-1037751CC43C}" presName="level2Shape" presStyleLbl="node4" presStyleIdx="8" presStyleCnt="9"/>
      <dgm:spPr/>
    </dgm:pt>
    <dgm:pt modelId="{01AF02C9-D8D7-4FF9-9ECA-DFA95C5DD89E}" type="pres">
      <dgm:prSet presAssocID="{AF8F4353-BDE9-435C-9401-1037751CC43C}" presName="hierChild3" presStyleCnt="0"/>
      <dgm:spPr/>
    </dgm:pt>
    <dgm:pt modelId="{8689255B-5BA2-4B1C-BB00-6AC5301505FD}" type="pres">
      <dgm:prSet presAssocID="{37BD702E-660E-4277-8183-4DD6AE9D2A57}" presName="bgShapesFlow" presStyleCnt="0"/>
      <dgm:spPr/>
    </dgm:pt>
  </dgm:ptLst>
  <dgm:cxnLst>
    <dgm:cxn modelId="{AA35CE10-4AEA-426A-8679-9715727CD948}" type="presOf" srcId="{B6E7A50B-1706-4C4A-A689-A952F09B11F3}" destId="{CDC29FCC-57FC-4F6C-8E70-B4E2349A3756}" srcOrd="0" destOrd="0" presId="urn:microsoft.com/office/officeart/2005/8/layout/hierarchy6"/>
    <dgm:cxn modelId="{A3704012-C8C7-4119-9F06-2AC8A8D2A5A1}" type="presOf" srcId="{66BED8D8-A980-4160-BF52-FACD71E1F8B3}" destId="{735B1600-0AE0-4C52-86D5-3DDECAA76BD6}" srcOrd="0" destOrd="0" presId="urn:microsoft.com/office/officeart/2005/8/layout/hierarchy6"/>
    <dgm:cxn modelId="{87D24612-27B7-43F1-91E3-91E9A9453C80}" srcId="{E07F6448-8900-4AC5-A46C-B58AF4266010}" destId="{F40F37A4-E834-421F-B37A-B06D1A2A609D}" srcOrd="1" destOrd="0" parTransId="{32059DA7-F49A-4E3F-870B-AC3CE0F102E7}" sibTransId="{44D88DBE-C92B-46BF-95A9-D674A2CFE7B3}"/>
    <dgm:cxn modelId="{1DD16623-9126-4957-A9A8-3145E0F0D967}" type="presOf" srcId="{3DDFE6A6-9495-4A58-A54C-769DE0AC01D3}" destId="{5735EDF4-A7AD-4B64-80AA-677EA9DB7719}" srcOrd="0" destOrd="0" presId="urn:microsoft.com/office/officeart/2005/8/layout/hierarchy6"/>
    <dgm:cxn modelId="{6718052F-AA91-4768-8DB1-1E8ACDE05112}" srcId="{37BD702E-660E-4277-8183-4DD6AE9D2A57}" destId="{054378D9-2749-49D1-A461-37C6B2A4F149}" srcOrd="0" destOrd="0" parTransId="{259D8CF3-64D7-4D83-B9DD-2DC13AB66FB8}" sibTransId="{D4853387-648A-4DF7-9090-F8433906A8D7}"/>
    <dgm:cxn modelId="{7817C531-9D7C-4C0E-B322-5253DA389B7D}" srcId="{E675E2EE-8FD6-476B-822F-5D9D06608ED4}" destId="{B6E7A50B-1706-4C4A-A689-A952F09B11F3}" srcOrd="0" destOrd="0" parTransId="{66BED8D8-A980-4160-BF52-FACD71E1F8B3}" sibTransId="{2736B5D7-AA3B-4FA4-B3CA-0871E014D363}"/>
    <dgm:cxn modelId="{849EB333-4CDA-4386-888D-A57722D1E09C}" type="presOf" srcId="{37BD702E-660E-4277-8183-4DD6AE9D2A57}" destId="{C7AC09FA-285B-4A53-92AF-67E5F1838A26}" srcOrd="0" destOrd="0" presId="urn:microsoft.com/office/officeart/2005/8/layout/hierarchy6"/>
    <dgm:cxn modelId="{DD4E7437-782A-46D3-A153-079AF1F1A33A}" srcId="{E07F6448-8900-4AC5-A46C-B58AF4266010}" destId="{AF8F4353-BDE9-435C-9401-1037751CC43C}" srcOrd="2" destOrd="0" parTransId="{B8D6C74F-94DF-4627-B8A6-43F11E525A72}" sibTransId="{8869AD8C-D0EE-4FB4-83DB-4A91A7CAECD0}"/>
    <dgm:cxn modelId="{924C6239-39EE-461D-98DE-8A04BB7064A3}" type="presOf" srcId="{32059DA7-F49A-4E3F-870B-AC3CE0F102E7}" destId="{54E4160A-4883-43C7-A186-EE2473CAF138}" srcOrd="0" destOrd="0" presId="urn:microsoft.com/office/officeart/2005/8/layout/hierarchy6"/>
    <dgm:cxn modelId="{5D83B539-1B4D-404B-A5F5-E416D24E7856}" type="presOf" srcId="{991CA309-93EE-4443-B27A-BE85E58236D6}" destId="{74C05282-5E7E-4F7F-91FC-14FE553BFA24}" srcOrd="0" destOrd="0" presId="urn:microsoft.com/office/officeart/2005/8/layout/hierarchy6"/>
    <dgm:cxn modelId="{AE2FFA3B-457E-4259-9245-AC4F8CC1EE30}" type="presOf" srcId="{DE0B6D90-D678-4B97-964D-149FD0F25122}" destId="{665E678F-4DCB-4E14-963E-95414606FD48}" srcOrd="0" destOrd="0" presId="urn:microsoft.com/office/officeart/2005/8/layout/hierarchy6"/>
    <dgm:cxn modelId="{18C12B60-B09E-49F4-8663-CCA3341DAD67}" srcId="{F40F37A4-E834-421F-B37A-B06D1A2A609D}" destId="{E675E2EE-8FD6-476B-822F-5D9D06608ED4}" srcOrd="0" destOrd="0" parTransId="{9BA6D5BB-12C8-4E41-B5BF-3D15C0EA204C}" sibTransId="{FC8F17E5-1C04-4D8A-B997-628E1E601F8F}"/>
    <dgm:cxn modelId="{8B78B761-94BD-435F-A213-ABCC14A95067}" srcId="{3DDFE6A6-9495-4A58-A54C-769DE0AC01D3}" destId="{0C7190CD-B68D-4FB4-BFFC-3E6EBEE642CC}" srcOrd="2" destOrd="0" parTransId="{DE0B6D90-D678-4B97-964D-149FD0F25122}" sibTransId="{D302B0DF-89E1-4D0E-A3DB-11D7709CA015}"/>
    <dgm:cxn modelId="{C0369263-A5AF-4A38-9830-762E2897672A}" srcId="{6F25421D-FE4E-4EF4-831F-7D9FBCF8D5C1}" destId="{E07F6448-8900-4AC5-A46C-B58AF4266010}" srcOrd="1" destOrd="0" parTransId="{991CA309-93EE-4443-B27A-BE85E58236D6}" sibTransId="{EE7E490B-6FEA-4587-8FF2-84870701CFD1}"/>
    <dgm:cxn modelId="{EA7CFF47-F54E-4B18-B2DA-F38FDA6B49A9}" type="presOf" srcId="{E07F6448-8900-4AC5-A46C-B58AF4266010}" destId="{301CFCC0-A3C2-4D25-A3AB-A5812BCE6116}" srcOrd="0" destOrd="0" presId="urn:microsoft.com/office/officeart/2005/8/layout/hierarchy6"/>
    <dgm:cxn modelId="{5D4ED54A-AA28-4C97-9D1F-328CE46248FB}" type="presOf" srcId="{AF8F4353-BDE9-435C-9401-1037751CC43C}" destId="{4AD56071-6DAD-45C9-A9CE-9A2C75C8F850}" srcOrd="0" destOrd="0" presId="urn:microsoft.com/office/officeart/2005/8/layout/hierarchy6"/>
    <dgm:cxn modelId="{2FB5636D-78C4-48ED-AAFB-A5F09FE8A1EA}" type="presOf" srcId="{6F25421D-FE4E-4EF4-831F-7D9FBCF8D5C1}" destId="{1C410DC4-DE26-4848-8CEB-1F788D0EA855}" srcOrd="0" destOrd="0" presId="urn:microsoft.com/office/officeart/2005/8/layout/hierarchy6"/>
    <dgm:cxn modelId="{CBF4786E-1FD2-4418-8C28-F00336DDAC5F}" type="presOf" srcId="{479C5ADC-02C3-43F8-A7BF-2D70E50216E1}" destId="{6AEF3283-EA6E-4F08-AFE8-7FF6C24E2A7B}" srcOrd="0" destOrd="0" presId="urn:microsoft.com/office/officeart/2005/8/layout/hierarchy6"/>
    <dgm:cxn modelId="{A0A27C4E-4A65-45F9-96EC-15DC21BD1C76}" type="presOf" srcId="{5347BAC4-D5FA-459D-AAEB-D8E23E949A0C}" destId="{253CD09B-7E9D-40E5-AB03-11BE59B622B2}" srcOrd="0" destOrd="0" presId="urn:microsoft.com/office/officeart/2005/8/layout/hierarchy6"/>
    <dgm:cxn modelId="{4C60AA6F-4BF5-4703-B9B7-799CC7F9ECFA}" type="presOf" srcId="{7CF83EAE-65EC-4242-8737-6C9E0CA36CF5}" destId="{C6E14239-B2CF-4077-812C-740451983D9A}" srcOrd="0" destOrd="0" presId="urn:microsoft.com/office/officeart/2005/8/layout/hierarchy6"/>
    <dgm:cxn modelId="{1CC8B64F-44E9-45E4-A4E7-D653E590D560}" srcId="{6F25421D-FE4E-4EF4-831F-7D9FBCF8D5C1}" destId="{95F08D92-BBB8-4924-AB52-E913F8087AF7}" srcOrd="0" destOrd="0" parTransId="{5CDEB60E-8EC1-4249-A336-B06F397B1917}" sibTransId="{1A4314A0-1CF4-49EC-BE25-2933345C3D08}"/>
    <dgm:cxn modelId="{7E03E14F-9B2C-417B-A66F-214E5FE6808E}" type="presOf" srcId="{E675E2EE-8FD6-476B-822F-5D9D06608ED4}" destId="{551C8D97-06B8-4608-80B9-77A87D830D79}" srcOrd="0" destOrd="0" presId="urn:microsoft.com/office/officeart/2005/8/layout/hierarchy6"/>
    <dgm:cxn modelId="{4F594071-E7CD-419E-8FA6-55F88753FA54}" type="presOf" srcId="{EC7E22AD-8497-4271-A094-EB855CAF8D03}" destId="{CD5162E7-5AED-4014-BF64-2E07DBCB0D48}" srcOrd="0" destOrd="0" presId="urn:microsoft.com/office/officeart/2005/8/layout/hierarchy6"/>
    <dgm:cxn modelId="{87CDC757-9A42-457E-8F83-104DCCE519DA}" srcId="{054378D9-2749-49D1-A461-37C6B2A4F149}" destId="{6F25421D-FE4E-4EF4-831F-7D9FBCF8D5C1}" srcOrd="0" destOrd="0" parTransId="{767B0127-3FB7-49C0-941C-7FC559308A72}" sibTransId="{AEA97A94-36AC-4054-B671-173FFB244580}"/>
    <dgm:cxn modelId="{FBADD358-53B8-4A36-9C2C-B912317E3892}" type="presOf" srcId="{F40F37A4-E834-421F-B37A-B06D1A2A609D}" destId="{ACBF187D-B298-493B-9378-A49660CFA4F5}" srcOrd="0" destOrd="0" presId="urn:microsoft.com/office/officeart/2005/8/layout/hierarchy6"/>
    <dgm:cxn modelId="{EAAAA58A-A63E-4C97-AC66-0739190C3EA1}" type="presOf" srcId="{054378D9-2749-49D1-A461-37C6B2A4F149}" destId="{2822A21A-804E-4E59-AEB4-28B90FDF416D}" srcOrd="0" destOrd="0" presId="urn:microsoft.com/office/officeart/2005/8/layout/hierarchy6"/>
    <dgm:cxn modelId="{CF65A8AA-022E-4742-A945-08FB7D4CDA47}" type="presOf" srcId="{27163995-E443-4CF5-ADCB-5DC780AC490A}" destId="{B03FAA65-1940-44F0-B740-50E65D18FEE0}" srcOrd="0" destOrd="0" presId="urn:microsoft.com/office/officeart/2005/8/layout/hierarchy6"/>
    <dgm:cxn modelId="{CB4F16B1-7C93-4397-B9CA-845CFBC86A16}" type="presOf" srcId="{0C7190CD-B68D-4FB4-BFFC-3E6EBEE642CC}" destId="{017A3CFE-8238-4539-AE99-3A0F86C1C581}" srcOrd="0" destOrd="0" presId="urn:microsoft.com/office/officeart/2005/8/layout/hierarchy6"/>
    <dgm:cxn modelId="{F103CCB4-A396-4F1B-AA6B-5E3CD1BF9707}" srcId="{E07F6448-8900-4AC5-A46C-B58AF4266010}" destId="{EC7E22AD-8497-4271-A094-EB855CAF8D03}" srcOrd="0" destOrd="0" parTransId="{27163995-E443-4CF5-ADCB-5DC780AC490A}" sibTransId="{6B1897A4-862B-48DD-8464-8EDC4F074F29}"/>
    <dgm:cxn modelId="{E94964C2-3E34-4B37-95FB-0867D0A7247F}" srcId="{3DDFE6A6-9495-4A58-A54C-769DE0AC01D3}" destId="{479C5ADC-02C3-43F8-A7BF-2D70E50216E1}" srcOrd="0" destOrd="0" parTransId="{81E97124-5E29-4B8F-B72E-0FB42EB221B8}" sibTransId="{FF9DC315-0A0B-4ADB-9FC1-00664668182C}"/>
    <dgm:cxn modelId="{C9E57BC4-C7A2-455D-8FE9-C62F728A2FDE}" type="presOf" srcId="{5CDEB60E-8EC1-4249-A336-B06F397B1917}" destId="{984FFA6B-DFEA-45A2-BBC1-9E6E25231559}" srcOrd="0" destOrd="0" presId="urn:microsoft.com/office/officeart/2005/8/layout/hierarchy6"/>
    <dgm:cxn modelId="{0B4300D1-4CB0-4FD3-9619-6BB8E1D6FAF2}" type="presOf" srcId="{767B0127-3FB7-49C0-941C-7FC559308A72}" destId="{7C950FBD-90BC-4A27-B227-A079DE2321D3}" srcOrd="0" destOrd="0" presId="urn:microsoft.com/office/officeart/2005/8/layout/hierarchy6"/>
    <dgm:cxn modelId="{92248FD2-7920-405B-BD1F-38828AC6D78B}" type="presOf" srcId="{95F08D92-BBB8-4924-AB52-E913F8087AF7}" destId="{745E60A5-96EB-4C9B-A54A-6A2C34E89AA8}" srcOrd="0" destOrd="0" presId="urn:microsoft.com/office/officeart/2005/8/layout/hierarchy6"/>
    <dgm:cxn modelId="{BD8957D7-294F-42C0-AC2F-4F9FE833D9AF}" type="presOf" srcId="{9BA6D5BB-12C8-4E41-B5BF-3D15C0EA204C}" destId="{E2731B07-784D-463C-8DC4-CADA2C2A364D}" srcOrd="0" destOrd="0" presId="urn:microsoft.com/office/officeart/2005/8/layout/hierarchy6"/>
    <dgm:cxn modelId="{3075F7DD-0C3C-4B57-B42E-C30FFEB6D224}" srcId="{F40F37A4-E834-421F-B37A-B06D1A2A609D}" destId="{3DDFE6A6-9495-4A58-A54C-769DE0AC01D3}" srcOrd="1" destOrd="0" parTransId="{7CF83EAE-65EC-4242-8737-6C9E0CA36CF5}" sibTransId="{4179F2A4-E039-4DC6-9FDA-4A5F2BD84472}"/>
    <dgm:cxn modelId="{D1A203E6-F47A-442C-B122-B9BFA2F48E1D}" type="presOf" srcId="{85EC1DB4-DAE0-469F-BD3A-7027D9ED8C94}" destId="{A18A2D01-0B50-4405-9140-F2AAEF04944F}" srcOrd="0" destOrd="0" presId="urn:microsoft.com/office/officeart/2005/8/layout/hierarchy6"/>
    <dgm:cxn modelId="{AF0C2BE9-35B5-410D-A4FB-ABD4F8D3F223}" srcId="{3DDFE6A6-9495-4A58-A54C-769DE0AC01D3}" destId="{85EC1DB4-DAE0-469F-BD3A-7027D9ED8C94}" srcOrd="1" destOrd="0" parTransId="{5347BAC4-D5FA-459D-AAEB-D8E23E949A0C}" sibTransId="{9BC6318B-656D-4693-9949-D7CFB76EF3AD}"/>
    <dgm:cxn modelId="{259AEEF3-0BA4-4C1D-9C2B-B9859D9B3E2C}" type="presOf" srcId="{B8D6C74F-94DF-4627-B8A6-43F11E525A72}" destId="{3CA6FFD6-160A-4145-B246-D10609F9ABF0}" srcOrd="0" destOrd="0" presId="urn:microsoft.com/office/officeart/2005/8/layout/hierarchy6"/>
    <dgm:cxn modelId="{084FAEF9-1524-4353-BF26-EF8718DC1344}" type="presOf" srcId="{81E97124-5E29-4B8F-B72E-0FB42EB221B8}" destId="{6705D97B-8B73-4679-92E4-71989C165130}" srcOrd="0" destOrd="0" presId="urn:microsoft.com/office/officeart/2005/8/layout/hierarchy6"/>
    <dgm:cxn modelId="{D05D2B24-B32C-49CC-ACB2-D553E53100AA}" type="presParOf" srcId="{C7AC09FA-285B-4A53-92AF-67E5F1838A26}" destId="{94436D4B-103B-4271-A68D-0E0C125B6827}" srcOrd="0" destOrd="0" presId="urn:microsoft.com/office/officeart/2005/8/layout/hierarchy6"/>
    <dgm:cxn modelId="{4A151422-D08B-4876-A98C-39A57CDDACA8}" type="presParOf" srcId="{94436D4B-103B-4271-A68D-0E0C125B6827}" destId="{933E3AA3-2AF3-4EE6-AE55-5A53E30FB16D}" srcOrd="0" destOrd="0" presId="urn:microsoft.com/office/officeart/2005/8/layout/hierarchy6"/>
    <dgm:cxn modelId="{D49C2E83-1BC0-4B89-849D-05F36E13B894}" type="presParOf" srcId="{933E3AA3-2AF3-4EE6-AE55-5A53E30FB16D}" destId="{616C74C7-72D5-4F68-AD31-EF0F3D090B69}" srcOrd="0" destOrd="0" presId="urn:microsoft.com/office/officeart/2005/8/layout/hierarchy6"/>
    <dgm:cxn modelId="{B1DB9722-5FDD-445F-BD28-0B3B34DDF8E7}" type="presParOf" srcId="{616C74C7-72D5-4F68-AD31-EF0F3D090B69}" destId="{2822A21A-804E-4E59-AEB4-28B90FDF416D}" srcOrd="0" destOrd="0" presId="urn:microsoft.com/office/officeart/2005/8/layout/hierarchy6"/>
    <dgm:cxn modelId="{62A22EF2-4E5E-4F7C-8F21-AD18833065AA}" type="presParOf" srcId="{616C74C7-72D5-4F68-AD31-EF0F3D090B69}" destId="{E283B180-0170-40DC-9C66-43F25FC7E0D9}" srcOrd="1" destOrd="0" presId="urn:microsoft.com/office/officeart/2005/8/layout/hierarchy6"/>
    <dgm:cxn modelId="{EF11092F-9C9D-4EE1-972D-FF004200A967}" type="presParOf" srcId="{E283B180-0170-40DC-9C66-43F25FC7E0D9}" destId="{7C950FBD-90BC-4A27-B227-A079DE2321D3}" srcOrd="0" destOrd="0" presId="urn:microsoft.com/office/officeart/2005/8/layout/hierarchy6"/>
    <dgm:cxn modelId="{56275B75-5A10-4DD9-8F8A-DAAF93EA3F6F}" type="presParOf" srcId="{E283B180-0170-40DC-9C66-43F25FC7E0D9}" destId="{31463D65-F611-491D-ABB3-504BDFBFC329}" srcOrd="1" destOrd="0" presId="urn:microsoft.com/office/officeart/2005/8/layout/hierarchy6"/>
    <dgm:cxn modelId="{2F8B202F-6D8B-4EC9-99AA-66A994E69D48}" type="presParOf" srcId="{31463D65-F611-491D-ABB3-504BDFBFC329}" destId="{1C410DC4-DE26-4848-8CEB-1F788D0EA855}" srcOrd="0" destOrd="0" presId="urn:microsoft.com/office/officeart/2005/8/layout/hierarchy6"/>
    <dgm:cxn modelId="{AC191251-F309-40B1-B00B-3ACFF8D25633}" type="presParOf" srcId="{31463D65-F611-491D-ABB3-504BDFBFC329}" destId="{3804B618-E1CF-46EE-B776-2584621C7CFF}" srcOrd="1" destOrd="0" presId="urn:microsoft.com/office/officeart/2005/8/layout/hierarchy6"/>
    <dgm:cxn modelId="{7527C798-8FE1-4ECE-9667-911681CB2CFE}" type="presParOf" srcId="{3804B618-E1CF-46EE-B776-2584621C7CFF}" destId="{984FFA6B-DFEA-45A2-BBC1-9E6E25231559}" srcOrd="0" destOrd="0" presId="urn:microsoft.com/office/officeart/2005/8/layout/hierarchy6"/>
    <dgm:cxn modelId="{9481B9AD-7C0B-4201-A68C-6F5C42B55C5A}" type="presParOf" srcId="{3804B618-E1CF-46EE-B776-2584621C7CFF}" destId="{96E134DE-9EFC-48F1-9B7B-0701EB3F94CE}" srcOrd="1" destOrd="0" presId="urn:microsoft.com/office/officeart/2005/8/layout/hierarchy6"/>
    <dgm:cxn modelId="{4FF1980F-4DBE-4AD9-AEBF-4277D8C07E36}" type="presParOf" srcId="{96E134DE-9EFC-48F1-9B7B-0701EB3F94CE}" destId="{745E60A5-96EB-4C9B-A54A-6A2C34E89AA8}" srcOrd="0" destOrd="0" presId="urn:microsoft.com/office/officeart/2005/8/layout/hierarchy6"/>
    <dgm:cxn modelId="{266B2323-96CF-4256-A077-A943FE8534E8}" type="presParOf" srcId="{96E134DE-9EFC-48F1-9B7B-0701EB3F94CE}" destId="{F8B16ECD-8E07-4D62-BB3B-4A3BD3F20C87}" srcOrd="1" destOrd="0" presId="urn:microsoft.com/office/officeart/2005/8/layout/hierarchy6"/>
    <dgm:cxn modelId="{01ADB32D-0E51-4B26-89A5-FC5D14614FF3}" type="presParOf" srcId="{3804B618-E1CF-46EE-B776-2584621C7CFF}" destId="{74C05282-5E7E-4F7F-91FC-14FE553BFA24}" srcOrd="2" destOrd="0" presId="urn:microsoft.com/office/officeart/2005/8/layout/hierarchy6"/>
    <dgm:cxn modelId="{D2B9AF29-B071-48DD-8074-DC2BDAD63CE4}" type="presParOf" srcId="{3804B618-E1CF-46EE-B776-2584621C7CFF}" destId="{C445A209-01C2-4180-87AF-322E10EE9690}" srcOrd="3" destOrd="0" presId="urn:microsoft.com/office/officeart/2005/8/layout/hierarchy6"/>
    <dgm:cxn modelId="{CBACC843-68A3-44A1-8368-33C3D5CBB5D0}" type="presParOf" srcId="{C445A209-01C2-4180-87AF-322E10EE9690}" destId="{301CFCC0-A3C2-4D25-A3AB-A5812BCE6116}" srcOrd="0" destOrd="0" presId="urn:microsoft.com/office/officeart/2005/8/layout/hierarchy6"/>
    <dgm:cxn modelId="{F6B82DF9-9151-4036-980D-E14699A94C0C}" type="presParOf" srcId="{C445A209-01C2-4180-87AF-322E10EE9690}" destId="{052DF241-59DA-42A6-A33C-731E6015A814}" srcOrd="1" destOrd="0" presId="urn:microsoft.com/office/officeart/2005/8/layout/hierarchy6"/>
    <dgm:cxn modelId="{0EC9841F-C33D-4EC7-91AD-436A2B512FA0}" type="presParOf" srcId="{052DF241-59DA-42A6-A33C-731E6015A814}" destId="{B03FAA65-1940-44F0-B740-50E65D18FEE0}" srcOrd="0" destOrd="0" presId="urn:microsoft.com/office/officeart/2005/8/layout/hierarchy6"/>
    <dgm:cxn modelId="{A22F14EF-D877-421C-9D6E-3E93067E359A}" type="presParOf" srcId="{052DF241-59DA-42A6-A33C-731E6015A814}" destId="{67DB9098-70DF-4433-B979-6D1F4306A2E3}" srcOrd="1" destOrd="0" presId="urn:microsoft.com/office/officeart/2005/8/layout/hierarchy6"/>
    <dgm:cxn modelId="{5C336EB8-3AEC-4F85-9B23-151847B07C93}" type="presParOf" srcId="{67DB9098-70DF-4433-B979-6D1F4306A2E3}" destId="{CD5162E7-5AED-4014-BF64-2E07DBCB0D48}" srcOrd="0" destOrd="0" presId="urn:microsoft.com/office/officeart/2005/8/layout/hierarchy6"/>
    <dgm:cxn modelId="{EE382DF3-C8A1-4118-BC61-1F85E90F473C}" type="presParOf" srcId="{67DB9098-70DF-4433-B979-6D1F4306A2E3}" destId="{A2A9B929-E8A8-4F85-AA86-59CEA1C22AFF}" srcOrd="1" destOrd="0" presId="urn:microsoft.com/office/officeart/2005/8/layout/hierarchy6"/>
    <dgm:cxn modelId="{57F62918-7962-4921-8ACD-B91D7A657137}" type="presParOf" srcId="{052DF241-59DA-42A6-A33C-731E6015A814}" destId="{54E4160A-4883-43C7-A186-EE2473CAF138}" srcOrd="2" destOrd="0" presId="urn:microsoft.com/office/officeart/2005/8/layout/hierarchy6"/>
    <dgm:cxn modelId="{74B2050A-F5FB-4712-9EBE-6B5083535222}" type="presParOf" srcId="{052DF241-59DA-42A6-A33C-731E6015A814}" destId="{107E9CDC-00B9-4220-BC98-A084B8889F5B}" srcOrd="3" destOrd="0" presId="urn:microsoft.com/office/officeart/2005/8/layout/hierarchy6"/>
    <dgm:cxn modelId="{1D313C4B-9750-4D3D-A1E3-70D5D88AE0CC}" type="presParOf" srcId="{107E9CDC-00B9-4220-BC98-A084B8889F5B}" destId="{ACBF187D-B298-493B-9378-A49660CFA4F5}" srcOrd="0" destOrd="0" presId="urn:microsoft.com/office/officeart/2005/8/layout/hierarchy6"/>
    <dgm:cxn modelId="{5A173A85-9686-4AB0-9EB7-40F1ACEF4D85}" type="presParOf" srcId="{107E9CDC-00B9-4220-BC98-A084B8889F5B}" destId="{9DD586F1-A7C2-47FF-BECC-3F287A99A1BF}" srcOrd="1" destOrd="0" presId="urn:microsoft.com/office/officeart/2005/8/layout/hierarchy6"/>
    <dgm:cxn modelId="{A7C17CF6-F9F4-4C3D-ADA7-7DBD0C7AD7BB}" type="presParOf" srcId="{9DD586F1-A7C2-47FF-BECC-3F287A99A1BF}" destId="{E2731B07-784D-463C-8DC4-CADA2C2A364D}" srcOrd="0" destOrd="0" presId="urn:microsoft.com/office/officeart/2005/8/layout/hierarchy6"/>
    <dgm:cxn modelId="{5589FDDD-9262-4FAC-8F14-4224F355FBAF}" type="presParOf" srcId="{9DD586F1-A7C2-47FF-BECC-3F287A99A1BF}" destId="{F9262D2C-0C3F-497B-9842-43BB7CDEBF14}" srcOrd="1" destOrd="0" presId="urn:microsoft.com/office/officeart/2005/8/layout/hierarchy6"/>
    <dgm:cxn modelId="{778CFA02-B5B7-4267-A00C-76FD1D3FA4B3}" type="presParOf" srcId="{F9262D2C-0C3F-497B-9842-43BB7CDEBF14}" destId="{551C8D97-06B8-4608-80B9-77A87D830D79}" srcOrd="0" destOrd="0" presId="urn:microsoft.com/office/officeart/2005/8/layout/hierarchy6"/>
    <dgm:cxn modelId="{5E77DE5C-CB54-4E58-807E-13B52FB44570}" type="presParOf" srcId="{F9262D2C-0C3F-497B-9842-43BB7CDEBF14}" destId="{5F29B618-93A1-46AD-9AED-BB6F180A7AD2}" srcOrd="1" destOrd="0" presId="urn:microsoft.com/office/officeart/2005/8/layout/hierarchy6"/>
    <dgm:cxn modelId="{D5908BFA-6953-4CB6-8E52-81073210920F}" type="presParOf" srcId="{5F29B618-93A1-46AD-9AED-BB6F180A7AD2}" destId="{735B1600-0AE0-4C52-86D5-3DDECAA76BD6}" srcOrd="0" destOrd="0" presId="urn:microsoft.com/office/officeart/2005/8/layout/hierarchy6"/>
    <dgm:cxn modelId="{7D09E5F4-B91E-42CB-926A-7B6F0BB55839}" type="presParOf" srcId="{5F29B618-93A1-46AD-9AED-BB6F180A7AD2}" destId="{9A9CCD97-85E7-4D3D-9D41-6F4795AFD8C3}" srcOrd="1" destOrd="0" presId="urn:microsoft.com/office/officeart/2005/8/layout/hierarchy6"/>
    <dgm:cxn modelId="{5795B81D-E86C-4616-A82E-BBF4B5457ED3}" type="presParOf" srcId="{9A9CCD97-85E7-4D3D-9D41-6F4795AFD8C3}" destId="{CDC29FCC-57FC-4F6C-8E70-B4E2349A3756}" srcOrd="0" destOrd="0" presId="urn:microsoft.com/office/officeart/2005/8/layout/hierarchy6"/>
    <dgm:cxn modelId="{23E9810E-DD9F-4750-8DB1-A00F7B74A692}" type="presParOf" srcId="{9A9CCD97-85E7-4D3D-9D41-6F4795AFD8C3}" destId="{649C4606-882A-43CE-BBF8-CC45F33DD3AF}" srcOrd="1" destOrd="0" presId="urn:microsoft.com/office/officeart/2005/8/layout/hierarchy6"/>
    <dgm:cxn modelId="{E95D2045-FCDC-41F2-BCC5-CBAB878C6714}" type="presParOf" srcId="{9DD586F1-A7C2-47FF-BECC-3F287A99A1BF}" destId="{C6E14239-B2CF-4077-812C-740451983D9A}" srcOrd="2" destOrd="0" presId="urn:microsoft.com/office/officeart/2005/8/layout/hierarchy6"/>
    <dgm:cxn modelId="{E0F0F55A-0D9F-46E6-BEA1-4137BAF561A2}" type="presParOf" srcId="{9DD586F1-A7C2-47FF-BECC-3F287A99A1BF}" destId="{5DE04D59-0FAC-4C9B-9692-65A7B475CAB7}" srcOrd="3" destOrd="0" presId="urn:microsoft.com/office/officeart/2005/8/layout/hierarchy6"/>
    <dgm:cxn modelId="{C9B1CA10-61F0-476F-9FF7-0BA05D421103}" type="presParOf" srcId="{5DE04D59-0FAC-4C9B-9692-65A7B475CAB7}" destId="{5735EDF4-A7AD-4B64-80AA-677EA9DB7719}" srcOrd="0" destOrd="0" presId="urn:microsoft.com/office/officeart/2005/8/layout/hierarchy6"/>
    <dgm:cxn modelId="{06D7F8D5-660B-41BE-A0B6-72D1BCD527B7}" type="presParOf" srcId="{5DE04D59-0FAC-4C9B-9692-65A7B475CAB7}" destId="{C99FD1D1-9035-4927-BECD-C05BC3D5B8CC}" srcOrd="1" destOrd="0" presId="urn:microsoft.com/office/officeart/2005/8/layout/hierarchy6"/>
    <dgm:cxn modelId="{A9A7E62D-241F-4269-B1F9-4A2D732CD784}" type="presParOf" srcId="{C99FD1D1-9035-4927-BECD-C05BC3D5B8CC}" destId="{6705D97B-8B73-4679-92E4-71989C165130}" srcOrd="0" destOrd="0" presId="urn:microsoft.com/office/officeart/2005/8/layout/hierarchy6"/>
    <dgm:cxn modelId="{02545B3F-6DFF-4FCD-80E2-DD88E0B38AAC}" type="presParOf" srcId="{C99FD1D1-9035-4927-BECD-C05BC3D5B8CC}" destId="{BFEC2E7D-9853-4B7E-B947-B6FDB27E1C38}" srcOrd="1" destOrd="0" presId="urn:microsoft.com/office/officeart/2005/8/layout/hierarchy6"/>
    <dgm:cxn modelId="{1039CBB2-8B9B-4D7E-9392-22DF421730DF}" type="presParOf" srcId="{BFEC2E7D-9853-4B7E-B947-B6FDB27E1C38}" destId="{6AEF3283-EA6E-4F08-AFE8-7FF6C24E2A7B}" srcOrd="0" destOrd="0" presId="urn:microsoft.com/office/officeart/2005/8/layout/hierarchy6"/>
    <dgm:cxn modelId="{D42BC957-712B-4BEC-BD1C-8F2F1C9E2461}" type="presParOf" srcId="{BFEC2E7D-9853-4B7E-B947-B6FDB27E1C38}" destId="{8CEFA90B-BC1E-4217-B730-92B6E4ED6BB5}" srcOrd="1" destOrd="0" presId="urn:microsoft.com/office/officeart/2005/8/layout/hierarchy6"/>
    <dgm:cxn modelId="{F1C8D1B9-BAAC-4218-BD1B-A4EC40785CA3}" type="presParOf" srcId="{C99FD1D1-9035-4927-BECD-C05BC3D5B8CC}" destId="{253CD09B-7E9D-40E5-AB03-11BE59B622B2}" srcOrd="2" destOrd="0" presId="urn:microsoft.com/office/officeart/2005/8/layout/hierarchy6"/>
    <dgm:cxn modelId="{EF0106EE-239F-4928-ADA2-28643C36F2D7}" type="presParOf" srcId="{C99FD1D1-9035-4927-BECD-C05BC3D5B8CC}" destId="{4755E259-42FF-469B-8092-827FFAE5DF25}" srcOrd="3" destOrd="0" presId="urn:microsoft.com/office/officeart/2005/8/layout/hierarchy6"/>
    <dgm:cxn modelId="{593CD6A7-75A8-4433-A292-9BD59EE22726}" type="presParOf" srcId="{4755E259-42FF-469B-8092-827FFAE5DF25}" destId="{A18A2D01-0B50-4405-9140-F2AAEF04944F}" srcOrd="0" destOrd="0" presId="urn:microsoft.com/office/officeart/2005/8/layout/hierarchy6"/>
    <dgm:cxn modelId="{09AC6197-F1D2-4D53-8830-56B6CC2FD912}" type="presParOf" srcId="{4755E259-42FF-469B-8092-827FFAE5DF25}" destId="{8BF533CA-77C6-4BE8-856E-AF2B07FFD314}" srcOrd="1" destOrd="0" presId="urn:microsoft.com/office/officeart/2005/8/layout/hierarchy6"/>
    <dgm:cxn modelId="{0D3589D5-BB59-40BF-A94A-9CCEC7B7A90B}" type="presParOf" srcId="{C99FD1D1-9035-4927-BECD-C05BC3D5B8CC}" destId="{665E678F-4DCB-4E14-963E-95414606FD48}" srcOrd="4" destOrd="0" presId="urn:microsoft.com/office/officeart/2005/8/layout/hierarchy6"/>
    <dgm:cxn modelId="{A342C607-457E-459A-8FCF-D39081819A65}" type="presParOf" srcId="{C99FD1D1-9035-4927-BECD-C05BC3D5B8CC}" destId="{FC1B5340-6A08-4CD8-898A-2A310479AD4A}" srcOrd="5" destOrd="0" presId="urn:microsoft.com/office/officeart/2005/8/layout/hierarchy6"/>
    <dgm:cxn modelId="{CCBB709F-7F5A-47C0-9F44-DFB29DE153C4}" type="presParOf" srcId="{FC1B5340-6A08-4CD8-898A-2A310479AD4A}" destId="{017A3CFE-8238-4539-AE99-3A0F86C1C581}" srcOrd="0" destOrd="0" presId="urn:microsoft.com/office/officeart/2005/8/layout/hierarchy6"/>
    <dgm:cxn modelId="{D6A5659C-2C0F-4764-B99B-CBEFEFB5BBED}" type="presParOf" srcId="{FC1B5340-6A08-4CD8-898A-2A310479AD4A}" destId="{40BB7641-EE04-4234-AFE8-B422C80646D2}" srcOrd="1" destOrd="0" presId="urn:microsoft.com/office/officeart/2005/8/layout/hierarchy6"/>
    <dgm:cxn modelId="{F81875B0-CEB1-4A0A-912D-E5D79E9183C8}" type="presParOf" srcId="{052DF241-59DA-42A6-A33C-731E6015A814}" destId="{3CA6FFD6-160A-4145-B246-D10609F9ABF0}" srcOrd="4" destOrd="0" presId="urn:microsoft.com/office/officeart/2005/8/layout/hierarchy6"/>
    <dgm:cxn modelId="{98A1CF1C-3C3D-404D-B904-FA891C802B9C}" type="presParOf" srcId="{052DF241-59DA-42A6-A33C-731E6015A814}" destId="{ACB65C7F-C219-49D3-AB52-D4520C0C5216}" srcOrd="5" destOrd="0" presId="urn:microsoft.com/office/officeart/2005/8/layout/hierarchy6"/>
    <dgm:cxn modelId="{D0406E0C-6458-4696-B499-132330C0ED4E}" type="presParOf" srcId="{ACB65C7F-C219-49D3-AB52-D4520C0C5216}" destId="{4AD56071-6DAD-45C9-A9CE-9A2C75C8F850}" srcOrd="0" destOrd="0" presId="urn:microsoft.com/office/officeart/2005/8/layout/hierarchy6"/>
    <dgm:cxn modelId="{5D351133-546F-4525-99A4-246B6EAD7782}" type="presParOf" srcId="{ACB65C7F-C219-49D3-AB52-D4520C0C5216}" destId="{01AF02C9-D8D7-4FF9-9ECA-DFA95C5DD89E}" srcOrd="1" destOrd="0" presId="urn:microsoft.com/office/officeart/2005/8/layout/hierarchy6"/>
    <dgm:cxn modelId="{58611F67-D8E1-415C-9AEB-55F21125B670}" type="presParOf" srcId="{C7AC09FA-285B-4A53-92AF-67E5F1838A26}" destId="{8689255B-5BA2-4B1C-BB00-6AC5301505F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4CCED-CB94-4C0E-87C6-98479FCD5B56}">
      <dsp:nvSpPr>
        <dsp:cNvPr id="0" name=""/>
        <dsp:cNvSpPr/>
      </dsp:nvSpPr>
      <dsp:spPr>
        <a:xfrm>
          <a:off x="4985088" y="1558300"/>
          <a:ext cx="902215" cy="60147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Genome</a:t>
          </a:r>
        </a:p>
      </dsp:txBody>
      <dsp:txXfrm>
        <a:off x="5002705" y="1575917"/>
        <a:ext cx="866981" cy="566242"/>
      </dsp:txXfrm>
    </dsp:sp>
    <dsp:sp modelId="{CE587749-E02B-4C36-AC47-F892C1C83148}">
      <dsp:nvSpPr>
        <dsp:cNvPr id="0" name=""/>
        <dsp:cNvSpPr/>
      </dsp:nvSpPr>
      <dsp:spPr>
        <a:xfrm>
          <a:off x="5390476" y="2159777"/>
          <a:ext cx="91440" cy="2405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5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CE007-5200-4912-A1FD-BF0315CF7644}">
      <dsp:nvSpPr>
        <dsp:cNvPr id="0" name=""/>
        <dsp:cNvSpPr/>
      </dsp:nvSpPr>
      <dsp:spPr>
        <a:xfrm>
          <a:off x="4985088" y="2400368"/>
          <a:ext cx="902215" cy="601476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Neat</a:t>
          </a:r>
        </a:p>
      </dsp:txBody>
      <dsp:txXfrm>
        <a:off x="5002705" y="2417985"/>
        <a:ext cx="866981" cy="566242"/>
      </dsp:txXfrm>
    </dsp:sp>
    <dsp:sp modelId="{AE0A1E62-F9CF-46A9-89FA-E27D26ED16D4}">
      <dsp:nvSpPr>
        <dsp:cNvPr id="0" name=""/>
        <dsp:cNvSpPr/>
      </dsp:nvSpPr>
      <dsp:spPr>
        <a:xfrm>
          <a:off x="451457" y="3001845"/>
          <a:ext cx="4984739" cy="240590"/>
        </a:xfrm>
        <a:custGeom>
          <a:avLst/>
          <a:gdLst/>
          <a:ahLst/>
          <a:cxnLst/>
          <a:rect l="0" t="0" r="0" b="0"/>
          <a:pathLst>
            <a:path>
              <a:moveTo>
                <a:pt x="4984739" y="0"/>
              </a:moveTo>
              <a:lnTo>
                <a:pt x="4984739" y="120295"/>
              </a:lnTo>
              <a:lnTo>
                <a:pt x="0" y="120295"/>
              </a:lnTo>
              <a:lnTo>
                <a:pt x="0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7207E-B45A-4E5C-A413-86AE523C4443}">
      <dsp:nvSpPr>
        <dsp:cNvPr id="0" name=""/>
        <dsp:cNvSpPr/>
      </dsp:nvSpPr>
      <dsp:spPr>
        <a:xfrm>
          <a:off x="349" y="3242435"/>
          <a:ext cx="902215" cy="601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Nodes</a:t>
          </a:r>
          <a:endParaRPr lang="en-US" sz="800" kern="1200" dirty="0"/>
        </a:p>
      </dsp:txBody>
      <dsp:txXfrm>
        <a:off x="17966" y="3260052"/>
        <a:ext cx="866981" cy="566242"/>
      </dsp:txXfrm>
    </dsp:sp>
    <dsp:sp modelId="{8A629091-9F2A-4D67-9A00-BCB650B2E642}">
      <dsp:nvSpPr>
        <dsp:cNvPr id="0" name=""/>
        <dsp:cNvSpPr/>
      </dsp:nvSpPr>
      <dsp:spPr>
        <a:xfrm>
          <a:off x="405737" y="3843912"/>
          <a:ext cx="91440" cy="2405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8737E-DD38-4EE0-9B4A-625CAFE1773C}">
      <dsp:nvSpPr>
        <dsp:cNvPr id="0" name=""/>
        <dsp:cNvSpPr/>
      </dsp:nvSpPr>
      <dsp:spPr>
        <a:xfrm>
          <a:off x="349" y="4084503"/>
          <a:ext cx="902215" cy="601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Innovation Number</a:t>
          </a:r>
        </a:p>
      </dsp:txBody>
      <dsp:txXfrm>
        <a:off x="17966" y="4102120"/>
        <a:ext cx="866981" cy="566242"/>
      </dsp:txXfrm>
    </dsp:sp>
    <dsp:sp modelId="{1CBDEE89-1CDB-4CC2-8B6D-E864872057F8}">
      <dsp:nvSpPr>
        <dsp:cNvPr id="0" name=""/>
        <dsp:cNvSpPr/>
      </dsp:nvSpPr>
      <dsp:spPr>
        <a:xfrm>
          <a:off x="2797216" y="3001845"/>
          <a:ext cx="2638979" cy="240590"/>
        </a:xfrm>
        <a:custGeom>
          <a:avLst/>
          <a:gdLst/>
          <a:ahLst/>
          <a:cxnLst/>
          <a:rect l="0" t="0" r="0" b="0"/>
          <a:pathLst>
            <a:path>
              <a:moveTo>
                <a:pt x="2638979" y="0"/>
              </a:moveTo>
              <a:lnTo>
                <a:pt x="2638979" y="120295"/>
              </a:lnTo>
              <a:lnTo>
                <a:pt x="0" y="120295"/>
              </a:lnTo>
              <a:lnTo>
                <a:pt x="0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516DB-4506-4E4C-BB9C-2D9319462B0F}">
      <dsp:nvSpPr>
        <dsp:cNvPr id="0" name=""/>
        <dsp:cNvSpPr/>
      </dsp:nvSpPr>
      <dsp:spPr>
        <a:xfrm>
          <a:off x="2346109" y="3242435"/>
          <a:ext cx="902215" cy="601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Connections</a:t>
          </a:r>
        </a:p>
      </dsp:txBody>
      <dsp:txXfrm>
        <a:off x="2363726" y="3260052"/>
        <a:ext cx="866981" cy="566242"/>
      </dsp:txXfrm>
    </dsp:sp>
    <dsp:sp modelId="{03095A07-02EE-4AAE-BAD4-FF0F72014515}">
      <dsp:nvSpPr>
        <dsp:cNvPr id="0" name=""/>
        <dsp:cNvSpPr/>
      </dsp:nvSpPr>
      <dsp:spPr>
        <a:xfrm>
          <a:off x="1624337" y="3843912"/>
          <a:ext cx="1172879" cy="240590"/>
        </a:xfrm>
        <a:custGeom>
          <a:avLst/>
          <a:gdLst/>
          <a:ahLst/>
          <a:cxnLst/>
          <a:rect l="0" t="0" r="0" b="0"/>
          <a:pathLst>
            <a:path>
              <a:moveTo>
                <a:pt x="1172879" y="0"/>
              </a:moveTo>
              <a:lnTo>
                <a:pt x="1172879" y="120295"/>
              </a:lnTo>
              <a:lnTo>
                <a:pt x="0" y="120295"/>
              </a:lnTo>
              <a:lnTo>
                <a:pt x="0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A6E63-98A4-480E-9AA3-D83E97B0CBC1}">
      <dsp:nvSpPr>
        <dsp:cNvPr id="0" name=""/>
        <dsp:cNvSpPr/>
      </dsp:nvSpPr>
      <dsp:spPr>
        <a:xfrm>
          <a:off x="1173229" y="4084503"/>
          <a:ext cx="902215" cy="601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From</a:t>
          </a:r>
        </a:p>
      </dsp:txBody>
      <dsp:txXfrm>
        <a:off x="1190846" y="4102120"/>
        <a:ext cx="866981" cy="566242"/>
      </dsp:txXfrm>
    </dsp:sp>
    <dsp:sp modelId="{995D3FC3-F19B-40BC-8051-1E77A738B42F}">
      <dsp:nvSpPr>
        <dsp:cNvPr id="0" name=""/>
        <dsp:cNvSpPr/>
      </dsp:nvSpPr>
      <dsp:spPr>
        <a:xfrm>
          <a:off x="2751496" y="3843912"/>
          <a:ext cx="91440" cy="2405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E216F-165F-4FA7-8DD8-C9EF85852DD6}">
      <dsp:nvSpPr>
        <dsp:cNvPr id="0" name=""/>
        <dsp:cNvSpPr/>
      </dsp:nvSpPr>
      <dsp:spPr>
        <a:xfrm>
          <a:off x="2346109" y="4084503"/>
          <a:ext cx="902215" cy="601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</a:t>
          </a:r>
        </a:p>
      </dsp:txBody>
      <dsp:txXfrm>
        <a:off x="2363726" y="4102120"/>
        <a:ext cx="866981" cy="566242"/>
      </dsp:txXfrm>
    </dsp:sp>
    <dsp:sp modelId="{0C1E3C49-C505-444B-8D95-5C4DE14BE881}">
      <dsp:nvSpPr>
        <dsp:cNvPr id="0" name=""/>
        <dsp:cNvSpPr/>
      </dsp:nvSpPr>
      <dsp:spPr>
        <a:xfrm>
          <a:off x="2797216" y="3843912"/>
          <a:ext cx="1172879" cy="240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5"/>
              </a:lnTo>
              <a:lnTo>
                <a:pt x="1172879" y="120295"/>
              </a:lnTo>
              <a:lnTo>
                <a:pt x="1172879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D5B08-B718-4CC4-9D81-B8226629A3F7}">
      <dsp:nvSpPr>
        <dsp:cNvPr id="0" name=""/>
        <dsp:cNvSpPr/>
      </dsp:nvSpPr>
      <dsp:spPr>
        <a:xfrm>
          <a:off x="3518989" y="4084503"/>
          <a:ext cx="902215" cy="601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Weight</a:t>
          </a:r>
        </a:p>
      </dsp:txBody>
      <dsp:txXfrm>
        <a:off x="3536606" y="4102120"/>
        <a:ext cx="866981" cy="566242"/>
      </dsp:txXfrm>
    </dsp:sp>
    <dsp:sp modelId="{3440CED6-C4DD-45FE-9FCC-875B769D8F03}">
      <dsp:nvSpPr>
        <dsp:cNvPr id="0" name=""/>
        <dsp:cNvSpPr/>
      </dsp:nvSpPr>
      <dsp:spPr>
        <a:xfrm>
          <a:off x="5436196" y="3001845"/>
          <a:ext cx="1466099" cy="240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5"/>
              </a:lnTo>
              <a:lnTo>
                <a:pt x="1466099" y="120295"/>
              </a:lnTo>
              <a:lnTo>
                <a:pt x="1466099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630D0-9682-4AD0-975B-8CA3FA4DA4B7}">
      <dsp:nvSpPr>
        <dsp:cNvPr id="0" name=""/>
        <dsp:cNvSpPr/>
      </dsp:nvSpPr>
      <dsp:spPr>
        <a:xfrm>
          <a:off x="6451188" y="3242435"/>
          <a:ext cx="902215" cy="60147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Clients/Population</a:t>
          </a:r>
        </a:p>
      </dsp:txBody>
      <dsp:txXfrm>
        <a:off x="6468805" y="3260052"/>
        <a:ext cx="866981" cy="566242"/>
      </dsp:txXfrm>
    </dsp:sp>
    <dsp:sp modelId="{39FFDA14-7908-4787-8B76-C31F24A895B0}">
      <dsp:nvSpPr>
        <dsp:cNvPr id="0" name=""/>
        <dsp:cNvSpPr/>
      </dsp:nvSpPr>
      <dsp:spPr>
        <a:xfrm>
          <a:off x="5142976" y="3843912"/>
          <a:ext cx="1759319" cy="240590"/>
        </a:xfrm>
        <a:custGeom>
          <a:avLst/>
          <a:gdLst/>
          <a:ahLst/>
          <a:cxnLst/>
          <a:rect l="0" t="0" r="0" b="0"/>
          <a:pathLst>
            <a:path>
              <a:moveTo>
                <a:pt x="1759319" y="0"/>
              </a:moveTo>
              <a:lnTo>
                <a:pt x="1759319" y="120295"/>
              </a:lnTo>
              <a:lnTo>
                <a:pt x="0" y="120295"/>
              </a:lnTo>
              <a:lnTo>
                <a:pt x="0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F1CFE-1B27-4260-9B7E-A5194218393F}">
      <dsp:nvSpPr>
        <dsp:cNvPr id="0" name=""/>
        <dsp:cNvSpPr/>
      </dsp:nvSpPr>
      <dsp:spPr>
        <a:xfrm>
          <a:off x="4691868" y="4084503"/>
          <a:ext cx="902215" cy="60147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Genome</a:t>
          </a:r>
        </a:p>
      </dsp:txBody>
      <dsp:txXfrm>
        <a:off x="4709485" y="4102120"/>
        <a:ext cx="866981" cy="566242"/>
      </dsp:txXfrm>
    </dsp:sp>
    <dsp:sp modelId="{62B83292-F4CA-4309-9EF0-EDF9A3B60EA6}">
      <dsp:nvSpPr>
        <dsp:cNvPr id="0" name=""/>
        <dsp:cNvSpPr/>
      </dsp:nvSpPr>
      <dsp:spPr>
        <a:xfrm>
          <a:off x="6315856" y="3843912"/>
          <a:ext cx="586439" cy="240590"/>
        </a:xfrm>
        <a:custGeom>
          <a:avLst/>
          <a:gdLst/>
          <a:ahLst/>
          <a:cxnLst/>
          <a:rect l="0" t="0" r="0" b="0"/>
          <a:pathLst>
            <a:path>
              <a:moveTo>
                <a:pt x="586439" y="0"/>
              </a:moveTo>
              <a:lnTo>
                <a:pt x="586439" y="120295"/>
              </a:lnTo>
              <a:lnTo>
                <a:pt x="0" y="120295"/>
              </a:lnTo>
              <a:lnTo>
                <a:pt x="0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B6E0B-5E68-4D32-8072-77CCFC5039EF}">
      <dsp:nvSpPr>
        <dsp:cNvPr id="0" name=""/>
        <dsp:cNvSpPr/>
      </dsp:nvSpPr>
      <dsp:spPr>
        <a:xfrm>
          <a:off x="5864748" y="4084503"/>
          <a:ext cx="902215" cy="601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Score</a:t>
          </a:r>
        </a:p>
      </dsp:txBody>
      <dsp:txXfrm>
        <a:off x="5882365" y="4102120"/>
        <a:ext cx="866981" cy="566242"/>
      </dsp:txXfrm>
    </dsp:sp>
    <dsp:sp modelId="{ED3A4895-7B7D-4204-AA93-91947DD3165F}">
      <dsp:nvSpPr>
        <dsp:cNvPr id="0" name=""/>
        <dsp:cNvSpPr/>
      </dsp:nvSpPr>
      <dsp:spPr>
        <a:xfrm>
          <a:off x="6902296" y="3843912"/>
          <a:ext cx="586439" cy="240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5"/>
              </a:lnTo>
              <a:lnTo>
                <a:pt x="586439" y="120295"/>
              </a:lnTo>
              <a:lnTo>
                <a:pt x="586439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6E931-216F-476C-941B-AAF962426913}">
      <dsp:nvSpPr>
        <dsp:cNvPr id="0" name=""/>
        <dsp:cNvSpPr/>
      </dsp:nvSpPr>
      <dsp:spPr>
        <a:xfrm>
          <a:off x="7037628" y="4084503"/>
          <a:ext cx="902215" cy="601476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Species</a:t>
          </a:r>
        </a:p>
      </dsp:txBody>
      <dsp:txXfrm>
        <a:off x="7055245" y="4102120"/>
        <a:ext cx="866981" cy="566242"/>
      </dsp:txXfrm>
    </dsp:sp>
    <dsp:sp modelId="{6FC9C431-7498-4F57-93D9-CFEF59A0B8FE}">
      <dsp:nvSpPr>
        <dsp:cNvPr id="0" name=""/>
        <dsp:cNvSpPr/>
      </dsp:nvSpPr>
      <dsp:spPr>
        <a:xfrm>
          <a:off x="6902296" y="3843912"/>
          <a:ext cx="1759319" cy="240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5"/>
              </a:lnTo>
              <a:lnTo>
                <a:pt x="1759319" y="120295"/>
              </a:lnTo>
              <a:lnTo>
                <a:pt x="1759319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20DDF-D703-4CE6-AC41-A9D962B7C961}">
      <dsp:nvSpPr>
        <dsp:cNvPr id="0" name=""/>
        <dsp:cNvSpPr/>
      </dsp:nvSpPr>
      <dsp:spPr>
        <a:xfrm>
          <a:off x="8210508" y="4084503"/>
          <a:ext cx="902215" cy="60147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Calculator</a:t>
          </a:r>
        </a:p>
      </dsp:txBody>
      <dsp:txXfrm>
        <a:off x="8228125" y="4102120"/>
        <a:ext cx="866981" cy="566242"/>
      </dsp:txXfrm>
    </dsp:sp>
    <dsp:sp modelId="{88BE7E08-05EF-4E96-B360-DC10966756C4}">
      <dsp:nvSpPr>
        <dsp:cNvPr id="0" name=""/>
        <dsp:cNvSpPr/>
      </dsp:nvSpPr>
      <dsp:spPr>
        <a:xfrm>
          <a:off x="5436196" y="3001845"/>
          <a:ext cx="4984739" cy="240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5"/>
              </a:lnTo>
              <a:lnTo>
                <a:pt x="4984739" y="120295"/>
              </a:lnTo>
              <a:lnTo>
                <a:pt x="4984739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47B27-C38A-4F9A-B9AB-87D6750B2FE8}">
      <dsp:nvSpPr>
        <dsp:cNvPr id="0" name=""/>
        <dsp:cNvSpPr/>
      </dsp:nvSpPr>
      <dsp:spPr>
        <a:xfrm>
          <a:off x="9969828" y="3242435"/>
          <a:ext cx="902215" cy="601476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Species</a:t>
          </a:r>
        </a:p>
      </dsp:txBody>
      <dsp:txXfrm>
        <a:off x="9987445" y="3260052"/>
        <a:ext cx="866981" cy="566242"/>
      </dsp:txXfrm>
    </dsp:sp>
    <dsp:sp modelId="{038015A6-F00B-43E5-964D-E5522DDE20F7}">
      <dsp:nvSpPr>
        <dsp:cNvPr id="0" name=""/>
        <dsp:cNvSpPr/>
      </dsp:nvSpPr>
      <dsp:spPr>
        <a:xfrm>
          <a:off x="9834495" y="3843912"/>
          <a:ext cx="586439" cy="240590"/>
        </a:xfrm>
        <a:custGeom>
          <a:avLst/>
          <a:gdLst/>
          <a:ahLst/>
          <a:cxnLst/>
          <a:rect l="0" t="0" r="0" b="0"/>
          <a:pathLst>
            <a:path>
              <a:moveTo>
                <a:pt x="586439" y="0"/>
              </a:moveTo>
              <a:lnTo>
                <a:pt x="586439" y="120295"/>
              </a:lnTo>
              <a:lnTo>
                <a:pt x="0" y="120295"/>
              </a:lnTo>
              <a:lnTo>
                <a:pt x="0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C53D0-4B42-472C-9594-B494C6097BF3}">
      <dsp:nvSpPr>
        <dsp:cNvPr id="0" name=""/>
        <dsp:cNvSpPr/>
      </dsp:nvSpPr>
      <dsp:spPr>
        <a:xfrm>
          <a:off x="9383388" y="4084503"/>
          <a:ext cx="902215" cy="60147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Clients/Population</a:t>
          </a:r>
        </a:p>
      </dsp:txBody>
      <dsp:txXfrm>
        <a:off x="9401005" y="4102120"/>
        <a:ext cx="866981" cy="566242"/>
      </dsp:txXfrm>
    </dsp:sp>
    <dsp:sp modelId="{C3F9FA33-DCAC-4228-9BA7-2A97C617EEF9}">
      <dsp:nvSpPr>
        <dsp:cNvPr id="0" name=""/>
        <dsp:cNvSpPr/>
      </dsp:nvSpPr>
      <dsp:spPr>
        <a:xfrm>
          <a:off x="10420935" y="3843912"/>
          <a:ext cx="586439" cy="240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5"/>
              </a:lnTo>
              <a:lnTo>
                <a:pt x="586439" y="120295"/>
              </a:lnTo>
              <a:lnTo>
                <a:pt x="586439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FD615-0BD6-4A3C-BF78-FC74C6B5E786}">
      <dsp:nvSpPr>
        <dsp:cNvPr id="0" name=""/>
        <dsp:cNvSpPr/>
      </dsp:nvSpPr>
      <dsp:spPr>
        <a:xfrm>
          <a:off x="10556268" y="4084503"/>
          <a:ext cx="902215" cy="60147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Representative</a:t>
          </a:r>
        </a:p>
      </dsp:txBody>
      <dsp:txXfrm>
        <a:off x="10573885" y="4102120"/>
        <a:ext cx="866981" cy="566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21A-804E-4E59-AEB4-28B90FDF416D}">
      <dsp:nvSpPr>
        <dsp:cNvPr id="0" name=""/>
        <dsp:cNvSpPr/>
      </dsp:nvSpPr>
      <dsp:spPr>
        <a:xfrm>
          <a:off x="950298" y="2231"/>
          <a:ext cx="1169965" cy="77997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Clients/Population</a:t>
          </a:r>
        </a:p>
      </dsp:txBody>
      <dsp:txXfrm>
        <a:off x="973143" y="25076"/>
        <a:ext cx="1124275" cy="734287"/>
      </dsp:txXfrm>
    </dsp:sp>
    <dsp:sp modelId="{7C950FBD-90BC-4A27-B227-A079DE2321D3}">
      <dsp:nvSpPr>
        <dsp:cNvPr id="0" name=""/>
        <dsp:cNvSpPr/>
      </dsp:nvSpPr>
      <dsp:spPr>
        <a:xfrm>
          <a:off x="1489561" y="782208"/>
          <a:ext cx="91440" cy="3119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10DC4-DE26-4848-8CEB-1F788D0EA855}">
      <dsp:nvSpPr>
        <dsp:cNvPr id="0" name=""/>
        <dsp:cNvSpPr/>
      </dsp:nvSpPr>
      <dsp:spPr>
        <a:xfrm>
          <a:off x="950298" y="1094199"/>
          <a:ext cx="1169965" cy="77997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Species</a:t>
          </a:r>
        </a:p>
      </dsp:txBody>
      <dsp:txXfrm>
        <a:off x="973143" y="1117044"/>
        <a:ext cx="1124275" cy="734287"/>
      </dsp:txXfrm>
    </dsp:sp>
    <dsp:sp modelId="{984FFA6B-DFEA-45A2-BBC1-9E6E25231559}">
      <dsp:nvSpPr>
        <dsp:cNvPr id="0" name=""/>
        <dsp:cNvSpPr/>
      </dsp:nvSpPr>
      <dsp:spPr>
        <a:xfrm>
          <a:off x="774803" y="1874176"/>
          <a:ext cx="760477" cy="311990"/>
        </a:xfrm>
        <a:custGeom>
          <a:avLst/>
          <a:gdLst/>
          <a:ahLst/>
          <a:cxnLst/>
          <a:rect l="0" t="0" r="0" b="0"/>
          <a:pathLst>
            <a:path>
              <a:moveTo>
                <a:pt x="760477" y="0"/>
              </a:moveTo>
              <a:lnTo>
                <a:pt x="760477" y="155995"/>
              </a:lnTo>
              <a:lnTo>
                <a:pt x="0" y="155995"/>
              </a:lnTo>
              <a:lnTo>
                <a:pt x="0" y="311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E60A5-96EB-4C9B-A54A-6A2C34E89AA8}">
      <dsp:nvSpPr>
        <dsp:cNvPr id="0" name=""/>
        <dsp:cNvSpPr/>
      </dsp:nvSpPr>
      <dsp:spPr>
        <a:xfrm>
          <a:off x="189821" y="2186167"/>
          <a:ext cx="1169965" cy="77997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Representative</a:t>
          </a:r>
        </a:p>
      </dsp:txBody>
      <dsp:txXfrm>
        <a:off x="212666" y="2209012"/>
        <a:ext cx="1124275" cy="734287"/>
      </dsp:txXfrm>
    </dsp:sp>
    <dsp:sp modelId="{74C05282-5E7E-4F7F-91FC-14FE553BFA24}">
      <dsp:nvSpPr>
        <dsp:cNvPr id="0" name=""/>
        <dsp:cNvSpPr/>
      </dsp:nvSpPr>
      <dsp:spPr>
        <a:xfrm>
          <a:off x="1535281" y="1874176"/>
          <a:ext cx="760477" cy="31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95"/>
              </a:lnTo>
              <a:lnTo>
                <a:pt x="760477" y="155995"/>
              </a:lnTo>
              <a:lnTo>
                <a:pt x="760477" y="311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CFCC0-A3C2-4D25-A3AB-A5812BCE6116}">
      <dsp:nvSpPr>
        <dsp:cNvPr id="0" name=""/>
        <dsp:cNvSpPr/>
      </dsp:nvSpPr>
      <dsp:spPr>
        <a:xfrm>
          <a:off x="1710776" y="2186167"/>
          <a:ext cx="1169965" cy="77997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Genome</a:t>
          </a:r>
        </a:p>
      </dsp:txBody>
      <dsp:txXfrm>
        <a:off x="1733621" y="2209012"/>
        <a:ext cx="1124275" cy="734287"/>
      </dsp:txXfrm>
    </dsp:sp>
    <dsp:sp modelId="{B03FAA65-1940-44F0-B740-50E65D18FEE0}">
      <dsp:nvSpPr>
        <dsp:cNvPr id="0" name=""/>
        <dsp:cNvSpPr/>
      </dsp:nvSpPr>
      <dsp:spPr>
        <a:xfrm>
          <a:off x="774803" y="2966145"/>
          <a:ext cx="1520955" cy="311990"/>
        </a:xfrm>
        <a:custGeom>
          <a:avLst/>
          <a:gdLst/>
          <a:ahLst/>
          <a:cxnLst/>
          <a:rect l="0" t="0" r="0" b="0"/>
          <a:pathLst>
            <a:path>
              <a:moveTo>
                <a:pt x="1520955" y="0"/>
              </a:moveTo>
              <a:lnTo>
                <a:pt x="1520955" y="155995"/>
              </a:lnTo>
              <a:lnTo>
                <a:pt x="0" y="155995"/>
              </a:lnTo>
              <a:lnTo>
                <a:pt x="0" y="311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162E7-5AED-4014-BF64-2E07DBCB0D48}">
      <dsp:nvSpPr>
        <dsp:cNvPr id="0" name=""/>
        <dsp:cNvSpPr/>
      </dsp:nvSpPr>
      <dsp:spPr>
        <a:xfrm>
          <a:off x="189821" y="3278135"/>
          <a:ext cx="1169965" cy="77997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Score</a:t>
          </a:r>
        </a:p>
      </dsp:txBody>
      <dsp:txXfrm>
        <a:off x="212666" y="3300980"/>
        <a:ext cx="1124275" cy="734287"/>
      </dsp:txXfrm>
    </dsp:sp>
    <dsp:sp modelId="{54E4160A-4883-43C7-A186-EE2473CAF138}">
      <dsp:nvSpPr>
        <dsp:cNvPr id="0" name=""/>
        <dsp:cNvSpPr/>
      </dsp:nvSpPr>
      <dsp:spPr>
        <a:xfrm>
          <a:off x="2250039" y="2966145"/>
          <a:ext cx="91440" cy="3119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F187D-B298-493B-9378-A49660CFA4F5}">
      <dsp:nvSpPr>
        <dsp:cNvPr id="0" name=""/>
        <dsp:cNvSpPr/>
      </dsp:nvSpPr>
      <dsp:spPr>
        <a:xfrm>
          <a:off x="1710776" y="3278135"/>
          <a:ext cx="1169965" cy="77997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Neat (CNS)</a:t>
          </a:r>
        </a:p>
      </dsp:txBody>
      <dsp:txXfrm>
        <a:off x="1733621" y="3300980"/>
        <a:ext cx="1124275" cy="734287"/>
      </dsp:txXfrm>
    </dsp:sp>
    <dsp:sp modelId="{E2731B07-784D-463C-8DC4-CADA2C2A364D}">
      <dsp:nvSpPr>
        <dsp:cNvPr id="0" name=""/>
        <dsp:cNvSpPr/>
      </dsp:nvSpPr>
      <dsp:spPr>
        <a:xfrm>
          <a:off x="774803" y="4058113"/>
          <a:ext cx="1520955" cy="311990"/>
        </a:xfrm>
        <a:custGeom>
          <a:avLst/>
          <a:gdLst/>
          <a:ahLst/>
          <a:cxnLst/>
          <a:rect l="0" t="0" r="0" b="0"/>
          <a:pathLst>
            <a:path>
              <a:moveTo>
                <a:pt x="1520955" y="0"/>
              </a:moveTo>
              <a:lnTo>
                <a:pt x="1520955" y="155995"/>
              </a:lnTo>
              <a:lnTo>
                <a:pt x="0" y="155995"/>
              </a:lnTo>
              <a:lnTo>
                <a:pt x="0" y="311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C8D97-06B8-4608-80B9-77A87D830D79}">
      <dsp:nvSpPr>
        <dsp:cNvPr id="0" name=""/>
        <dsp:cNvSpPr/>
      </dsp:nvSpPr>
      <dsp:spPr>
        <a:xfrm>
          <a:off x="189821" y="4370104"/>
          <a:ext cx="1169965" cy="779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Nodes</a:t>
          </a:r>
        </a:p>
      </dsp:txBody>
      <dsp:txXfrm>
        <a:off x="212666" y="4392949"/>
        <a:ext cx="1124275" cy="734287"/>
      </dsp:txXfrm>
    </dsp:sp>
    <dsp:sp modelId="{735B1600-0AE0-4C52-86D5-3DDECAA76BD6}">
      <dsp:nvSpPr>
        <dsp:cNvPr id="0" name=""/>
        <dsp:cNvSpPr/>
      </dsp:nvSpPr>
      <dsp:spPr>
        <a:xfrm>
          <a:off x="729083" y="5150081"/>
          <a:ext cx="91440" cy="3119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29FCC-57FC-4F6C-8E70-B4E2349A3756}">
      <dsp:nvSpPr>
        <dsp:cNvPr id="0" name=""/>
        <dsp:cNvSpPr/>
      </dsp:nvSpPr>
      <dsp:spPr>
        <a:xfrm>
          <a:off x="189821" y="5462072"/>
          <a:ext cx="1169965" cy="779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Innovation Number</a:t>
          </a:r>
        </a:p>
      </dsp:txBody>
      <dsp:txXfrm>
        <a:off x="212666" y="5484917"/>
        <a:ext cx="1124275" cy="734287"/>
      </dsp:txXfrm>
    </dsp:sp>
    <dsp:sp modelId="{C6E14239-B2CF-4077-812C-740451983D9A}">
      <dsp:nvSpPr>
        <dsp:cNvPr id="0" name=""/>
        <dsp:cNvSpPr/>
      </dsp:nvSpPr>
      <dsp:spPr>
        <a:xfrm>
          <a:off x="2295759" y="4058113"/>
          <a:ext cx="1520955" cy="31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95"/>
              </a:lnTo>
              <a:lnTo>
                <a:pt x="1520955" y="155995"/>
              </a:lnTo>
              <a:lnTo>
                <a:pt x="1520955" y="311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5EDF4-A7AD-4B64-80AA-677EA9DB7719}">
      <dsp:nvSpPr>
        <dsp:cNvPr id="0" name=""/>
        <dsp:cNvSpPr/>
      </dsp:nvSpPr>
      <dsp:spPr>
        <a:xfrm>
          <a:off x="3231732" y="4370104"/>
          <a:ext cx="1169965" cy="779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Connections</a:t>
          </a:r>
        </a:p>
      </dsp:txBody>
      <dsp:txXfrm>
        <a:off x="3254577" y="4392949"/>
        <a:ext cx="1124275" cy="734287"/>
      </dsp:txXfrm>
    </dsp:sp>
    <dsp:sp modelId="{6705D97B-8B73-4679-92E4-71989C165130}">
      <dsp:nvSpPr>
        <dsp:cNvPr id="0" name=""/>
        <dsp:cNvSpPr/>
      </dsp:nvSpPr>
      <dsp:spPr>
        <a:xfrm>
          <a:off x="2295759" y="5150081"/>
          <a:ext cx="1520955" cy="311990"/>
        </a:xfrm>
        <a:custGeom>
          <a:avLst/>
          <a:gdLst/>
          <a:ahLst/>
          <a:cxnLst/>
          <a:rect l="0" t="0" r="0" b="0"/>
          <a:pathLst>
            <a:path>
              <a:moveTo>
                <a:pt x="1520955" y="0"/>
              </a:moveTo>
              <a:lnTo>
                <a:pt x="1520955" y="155995"/>
              </a:lnTo>
              <a:lnTo>
                <a:pt x="0" y="155995"/>
              </a:lnTo>
              <a:lnTo>
                <a:pt x="0" y="311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F3283-EA6E-4F08-AFE8-7FF6C24E2A7B}">
      <dsp:nvSpPr>
        <dsp:cNvPr id="0" name=""/>
        <dsp:cNvSpPr/>
      </dsp:nvSpPr>
      <dsp:spPr>
        <a:xfrm>
          <a:off x="1710776" y="5462072"/>
          <a:ext cx="1169965" cy="779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From</a:t>
          </a:r>
        </a:p>
      </dsp:txBody>
      <dsp:txXfrm>
        <a:off x="1733621" y="5484917"/>
        <a:ext cx="1124275" cy="734287"/>
      </dsp:txXfrm>
    </dsp:sp>
    <dsp:sp modelId="{253CD09B-7E9D-40E5-AB03-11BE59B622B2}">
      <dsp:nvSpPr>
        <dsp:cNvPr id="0" name=""/>
        <dsp:cNvSpPr/>
      </dsp:nvSpPr>
      <dsp:spPr>
        <a:xfrm>
          <a:off x="3770995" y="5150081"/>
          <a:ext cx="91440" cy="3119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A2D01-0B50-4405-9140-F2AAEF04944F}">
      <dsp:nvSpPr>
        <dsp:cNvPr id="0" name=""/>
        <dsp:cNvSpPr/>
      </dsp:nvSpPr>
      <dsp:spPr>
        <a:xfrm>
          <a:off x="3231732" y="5462072"/>
          <a:ext cx="1169965" cy="779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</a:t>
          </a:r>
        </a:p>
      </dsp:txBody>
      <dsp:txXfrm>
        <a:off x="3254577" y="5484917"/>
        <a:ext cx="1124275" cy="734287"/>
      </dsp:txXfrm>
    </dsp:sp>
    <dsp:sp modelId="{665E678F-4DCB-4E14-963E-95414606FD48}">
      <dsp:nvSpPr>
        <dsp:cNvPr id="0" name=""/>
        <dsp:cNvSpPr/>
      </dsp:nvSpPr>
      <dsp:spPr>
        <a:xfrm>
          <a:off x="3816715" y="5150081"/>
          <a:ext cx="1520955" cy="31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95"/>
              </a:lnTo>
              <a:lnTo>
                <a:pt x="1520955" y="155995"/>
              </a:lnTo>
              <a:lnTo>
                <a:pt x="1520955" y="311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A3CFE-8238-4539-AE99-3A0F86C1C581}">
      <dsp:nvSpPr>
        <dsp:cNvPr id="0" name=""/>
        <dsp:cNvSpPr/>
      </dsp:nvSpPr>
      <dsp:spPr>
        <a:xfrm>
          <a:off x="4752688" y="5462072"/>
          <a:ext cx="1169965" cy="779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Weight</a:t>
          </a:r>
        </a:p>
      </dsp:txBody>
      <dsp:txXfrm>
        <a:off x="4775533" y="5484917"/>
        <a:ext cx="1124275" cy="734287"/>
      </dsp:txXfrm>
    </dsp:sp>
    <dsp:sp modelId="{3CA6FFD6-160A-4145-B246-D10609F9ABF0}">
      <dsp:nvSpPr>
        <dsp:cNvPr id="0" name=""/>
        <dsp:cNvSpPr/>
      </dsp:nvSpPr>
      <dsp:spPr>
        <a:xfrm>
          <a:off x="2295759" y="2966145"/>
          <a:ext cx="1520955" cy="31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95"/>
              </a:lnTo>
              <a:lnTo>
                <a:pt x="1520955" y="155995"/>
              </a:lnTo>
              <a:lnTo>
                <a:pt x="1520955" y="311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56071-6DAD-45C9-A9CE-9A2C75C8F850}">
      <dsp:nvSpPr>
        <dsp:cNvPr id="0" name=""/>
        <dsp:cNvSpPr/>
      </dsp:nvSpPr>
      <dsp:spPr>
        <a:xfrm>
          <a:off x="3231732" y="3278135"/>
          <a:ext cx="1169965" cy="77997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Calculator</a:t>
          </a:r>
        </a:p>
      </dsp:txBody>
      <dsp:txXfrm>
        <a:off x="3254577" y="3300980"/>
        <a:ext cx="1124275" cy="734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F832-B5A7-4289-B1C7-9CF947257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E5C31-BA0F-481C-8F26-9D17EFDD5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4223-F1D5-4D19-904E-F939B955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1F24-D5B6-440D-9FC8-4162BDA6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EBAB-5FAB-4187-87E1-96FDB48B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1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3BEA-04D1-43A4-9993-8B01D116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21E9D-F558-456F-92DA-33E168101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94BD-2B38-4525-BE71-A498495B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93AEA-6E6D-4D05-A016-12832679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0A613-FBD5-4A06-A2E4-B7C96881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2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FFAC7-9DA3-411B-BEE3-0342E161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8A8D3-4EBA-478D-9294-5E5D0DF7E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E10E-5C3B-439A-82A1-D17AE491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E1054-4DAA-4625-8491-84A567F8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272C3-E3BF-4019-A23E-543227A2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26E2-C1B7-4F92-AEB7-F1D067C6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DD13-0646-41E9-B772-5EB9BA60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7778-ECC3-4AA5-816D-445C609A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1544-225D-4857-A114-3A9CD90B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34613-A54D-4F1F-831B-CAC74F16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A9F-E1C7-4F24-9EA8-0779A1E7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CDFC9-57BD-4129-B905-BFCB254AB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261F-A20D-4149-831A-B2EFDA31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9C24-C9F0-4483-B594-91BBB9DC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D35F4-224E-46C6-86FF-6AA82E42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1845-B478-4D7D-847F-7101C2D8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45AF-0190-4946-A340-D94C2198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C7851-E70F-4BD1-ADA3-43147A44A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3B6F4-FAFA-4235-9190-562D8EAC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37432-52D0-48B0-BDAD-A0E8EA8E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53656-300F-45A3-8B77-8B42F167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CF4A-8E4B-4BE2-9352-CA5E6EAF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F9D25-BFD9-47CD-ACA1-4851AE61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CD808-8316-4624-BCA1-6854D245E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A48D0-84C2-492A-A5C4-8743F3DAD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F4B47-943A-4EEE-8CD9-9EE490EC2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F6691-8854-468E-BA4F-F3AFFEA8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5F015-F485-48F5-85A0-EFFB6421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8EDEA-C5C6-405C-A5D1-A416083A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D23B-C9FA-42F9-8E73-9E236159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43556-3BBE-435C-B2F7-ABFB3248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7BFD1-4E1E-4983-8FCD-5A0DFF21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346D9-5E2F-43CB-A800-C3FBF984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0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38A28-198D-4CAE-B2B0-D3116FB5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21296-B189-459F-B671-D53453FF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BEDF8-971A-49F2-ACBC-8083967C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1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E128-E442-49F7-82CD-5FF4C6BD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D97E1-5A9A-4104-A599-30D51C8D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2A91B-8609-426A-A5E5-2B60A2F1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235CB-307D-4A42-BE96-01750123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C17A-6D90-40C1-AC07-409A2675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7E0FF-8F53-478B-B7D5-24A49BA8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CB83-0DF0-4DCB-AB53-BC59633A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14B1D-80B0-46F4-B709-CBC57F7B5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E31CF-27DA-44DC-9322-9BB9FB0D1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EE641-B8AB-4243-91A2-F8A016CE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1D789-4249-4EA7-B013-3B6BE04A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73801-540E-46FF-9D3E-676DDE25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D6545-0E53-4AFE-81D9-70EC7C49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08F71-97D9-4C24-9A3B-9947C02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D297-BA68-4051-9466-CEE49FDE4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CA89-4A9E-4C36-AA5F-734418FD2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C51B-41C1-4751-89B0-07744910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462209"/>
              </p:ext>
            </p:extLst>
          </p:nvPr>
        </p:nvGraphicFramePr>
        <p:xfrm>
          <a:off x="345988" y="304800"/>
          <a:ext cx="11458833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50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386550"/>
              </p:ext>
            </p:extLst>
          </p:nvPr>
        </p:nvGraphicFramePr>
        <p:xfrm>
          <a:off x="172995" y="306859"/>
          <a:ext cx="6112475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99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40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Garfunkel C. Vila</dc:creator>
  <cp:lastModifiedBy>Garfunkel C. Vila</cp:lastModifiedBy>
  <cp:revision>8</cp:revision>
  <dcterms:created xsi:type="dcterms:W3CDTF">2020-02-12T02:57:35Z</dcterms:created>
  <dcterms:modified xsi:type="dcterms:W3CDTF">2020-02-12T04:19:01Z</dcterms:modified>
</cp:coreProperties>
</file>