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funkel C. Vila" initials="GCV" lastIdx="1" clrIdx="0">
    <p:extLst>
      <p:ext uri="{19B8F6BF-5375-455C-9EA6-DF929625EA0E}">
        <p15:presenceInfo xmlns:p15="http://schemas.microsoft.com/office/powerpoint/2012/main" userId="S-1-5-21-4053286184-238765387-1926887199-6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/>
            <a:t>Nodes</a:t>
          </a:r>
          <a:endParaRPr lang="en-US" dirty="0"/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A5C0DAAC-7BB7-44AF-BF6E-B7724E5CB04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3731E423-901E-4632-A8B9-B1F76E89C755}" type="parTrans" cxnId="{64B51AEA-B443-49A4-A328-462515F779CB}">
      <dgm:prSet/>
      <dgm:spPr/>
      <dgm:t>
        <a:bodyPr/>
        <a:lstStyle/>
        <a:p>
          <a:endParaRPr lang="en-US"/>
        </a:p>
      </dgm:t>
    </dgm:pt>
    <dgm:pt modelId="{B6FEE1E5-DDB2-42D9-8273-0FC8246E361D}" type="sibTrans" cxnId="{64B51AEA-B443-49A4-A328-462515F779CB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58D659C0-4B4C-4C39-B852-22F17E85264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CF340120-3D58-40A9-9C9C-8D68C3AC16C4}" type="parTrans" cxnId="{CEF927A4-5EE1-446A-8221-522CB004C032}">
      <dgm:prSet/>
      <dgm:spPr/>
      <dgm:t>
        <a:bodyPr/>
        <a:lstStyle/>
        <a:p>
          <a:endParaRPr lang="en-US"/>
        </a:p>
      </dgm:t>
    </dgm:pt>
    <dgm:pt modelId="{C46ADBCD-3266-45E7-8F1D-ACE1B47429E6}" type="sibTrans" cxnId="{CEF927A4-5EE1-446A-8221-522CB004C032}">
      <dgm:prSet/>
      <dgm:spPr/>
      <dgm:t>
        <a:bodyPr/>
        <a:lstStyle/>
        <a:p>
          <a:endParaRPr lang="en-US"/>
        </a:p>
      </dgm:t>
    </dgm:pt>
    <dgm:pt modelId="{F906B827-5920-48DD-960E-0ADF9239954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F60DB7FF-9A00-4323-8CA6-05F6EB96A034}" type="parTrans" cxnId="{D5BE41A2-7708-4C64-9BD9-26EA4685175F}">
      <dgm:prSet/>
      <dgm:spPr/>
      <dgm:t>
        <a:bodyPr/>
        <a:lstStyle/>
        <a:p>
          <a:endParaRPr lang="en-US"/>
        </a:p>
      </dgm:t>
    </dgm:pt>
    <dgm:pt modelId="{969C86B0-3A11-4246-8DC0-A3AE333216AD}" type="sibTrans" cxnId="{D5BE41A2-7708-4C64-9BD9-26EA4685175F}">
      <dgm:prSet/>
      <dgm:spPr/>
      <dgm:t>
        <a:bodyPr/>
        <a:lstStyle/>
        <a:p>
          <a:endParaRPr lang="en-US"/>
        </a:p>
      </dgm:t>
    </dgm:pt>
    <dgm:pt modelId="{91E799B6-5D76-4B91-A862-BBD048C88ACC}">
      <dgm:prSet phldrT="[Text]"/>
      <dgm:spPr/>
      <dgm:t>
        <a:bodyPr/>
        <a:lstStyle/>
        <a:p>
          <a:r>
            <a:rPr lang="en-US" dirty="0"/>
            <a:t>Score</a:t>
          </a:r>
        </a:p>
      </dgm:t>
    </dgm:pt>
    <dgm:pt modelId="{392E2751-9789-4239-8DB5-2AC7E308CF41}" type="parTrans" cxnId="{E39CC7EA-1E59-4D09-B8FD-8D9344470412}">
      <dgm:prSet/>
      <dgm:spPr/>
      <dgm:t>
        <a:bodyPr/>
        <a:lstStyle/>
        <a:p>
          <a:endParaRPr lang="en-US"/>
        </a:p>
      </dgm:t>
    </dgm:pt>
    <dgm:pt modelId="{401CBB94-0FA2-4CD2-B9C2-868A03BB6FEE}" type="sibTrans" cxnId="{E39CC7EA-1E59-4D09-B8FD-8D9344470412}">
      <dgm:prSet/>
      <dgm:spPr/>
      <dgm:t>
        <a:bodyPr/>
        <a:lstStyle/>
        <a:p>
          <a:endParaRPr lang="en-US"/>
        </a:p>
      </dgm:t>
    </dgm:pt>
    <dgm:pt modelId="{90B9C273-A126-4A38-91F3-8AFBBF8204A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65440E03-D6E6-4B62-8A88-F56A637FD9EF}" type="parTrans" cxnId="{80C4BE29-BD85-4030-BE9D-D2013B83E23A}">
      <dgm:prSet/>
      <dgm:spPr/>
      <dgm:t>
        <a:bodyPr/>
        <a:lstStyle/>
        <a:p>
          <a:endParaRPr lang="en-US"/>
        </a:p>
      </dgm:t>
    </dgm:pt>
    <dgm:pt modelId="{F5DDAE3D-3114-4CCE-868C-CE8BE241D912}" type="sibTrans" cxnId="{80C4BE29-BD85-4030-BE9D-D2013B83E23A}">
      <dgm:prSet/>
      <dgm:spPr/>
      <dgm:t>
        <a:bodyPr/>
        <a:lstStyle/>
        <a:p>
          <a:endParaRPr lang="en-US"/>
        </a:p>
      </dgm:t>
    </dgm:pt>
    <dgm:pt modelId="{7835FA66-C352-446F-ADAC-0DE79552D1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A1FC3EC6-0EC9-44A6-829B-416FB89064F5}" type="parTrans" cxnId="{A8DD938E-9A96-453A-80B1-6713A980F6D9}">
      <dgm:prSet/>
      <dgm:spPr/>
      <dgm:t>
        <a:bodyPr/>
        <a:lstStyle/>
        <a:p>
          <a:endParaRPr lang="en-US"/>
        </a:p>
      </dgm:t>
    </dgm:pt>
    <dgm:pt modelId="{F3FA415C-354F-4816-A697-0E7E8ED8EF64}" type="sibTrans" cxnId="{A8DD938E-9A96-453A-80B1-6713A980F6D9}">
      <dgm:prSet/>
      <dgm:spPr/>
      <dgm:t>
        <a:bodyPr/>
        <a:lstStyle/>
        <a:p>
          <a:endParaRPr lang="en-US"/>
        </a:p>
      </dgm:t>
    </dgm:pt>
    <dgm:pt modelId="{3C85EAEF-1D5B-478C-B055-82CF2DDA1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DE0EDB48-1216-4858-9D75-4511B8B35269}" type="parTrans" cxnId="{3BF7C536-4954-4E74-8517-0F35D2693BED}">
      <dgm:prSet/>
      <dgm:spPr/>
      <dgm:t>
        <a:bodyPr/>
        <a:lstStyle/>
        <a:p>
          <a:endParaRPr lang="en-US"/>
        </a:p>
      </dgm:t>
    </dgm:pt>
    <dgm:pt modelId="{2C1ABECA-0B5F-4415-8634-0CA998BA5FDD}" type="sibTrans" cxnId="{3BF7C536-4954-4E74-8517-0F35D2693BED}">
      <dgm:prSet/>
      <dgm:spPr/>
      <dgm:t>
        <a:bodyPr/>
        <a:lstStyle/>
        <a:p>
          <a:endParaRPr lang="en-US"/>
        </a:p>
      </dgm:t>
    </dgm:pt>
    <dgm:pt modelId="{11F0B3AA-A575-4DE1-8D57-2BF099F82E4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D119032F-72C7-4EDB-92EB-7986F32C8AB9}" type="parTrans" cxnId="{996CE2AE-DF3E-4503-BF19-26D7752D43A7}">
      <dgm:prSet/>
      <dgm:spPr/>
      <dgm:t>
        <a:bodyPr/>
        <a:lstStyle/>
        <a:p>
          <a:endParaRPr lang="en-US"/>
        </a:p>
      </dgm:t>
    </dgm:pt>
    <dgm:pt modelId="{9782E0D4-47C1-4E88-8E6D-0CEF137C88C7}" type="sibTrans" cxnId="{996CE2AE-DF3E-4503-BF19-26D7752D43A7}">
      <dgm:prSet/>
      <dgm:spPr/>
      <dgm:t>
        <a:bodyPr/>
        <a:lstStyle/>
        <a:p>
          <a:endParaRPr lang="en-US"/>
        </a:p>
      </dgm:t>
    </dgm:pt>
    <dgm:pt modelId="{BD2D708B-01FA-433F-AE19-3CC53BAE919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F3CBD7FE-6733-4F61-8078-4C17E2C59FA0}" type="parTrans" cxnId="{9C22D3ED-40C2-4F30-A13F-14FE7629F1E1}">
      <dgm:prSet/>
      <dgm:spPr/>
      <dgm:t>
        <a:bodyPr/>
        <a:lstStyle/>
        <a:p>
          <a:endParaRPr lang="en-US"/>
        </a:p>
      </dgm:t>
    </dgm:pt>
    <dgm:pt modelId="{8218B3AB-AE33-40CD-809D-FEE396A258D8}" type="sibTrans" cxnId="{9C22D3ED-40C2-4F30-A13F-14FE7629F1E1}">
      <dgm:prSet/>
      <dgm:spPr/>
      <dgm:t>
        <a:bodyPr/>
        <a:lstStyle/>
        <a:p>
          <a:endParaRPr lang="en-US"/>
        </a:p>
      </dgm:t>
    </dgm:pt>
    <dgm:pt modelId="{9848CACF-77C4-4761-B66D-B55004B4D9E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AC7FA378-565C-4531-B122-7467B57978CD}" type="parTrans" cxnId="{2CFFF98B-1E89-4C24-888B-99F71B746E78}">
      <dgm:prSet/>
      <dgm:spPr/>
      <dgm:t>
        <a:bodyPr/>
        <a:lstStyle/>
        <a:p>
          <a:endParaRPr lang="en-US"/>
        </a:p>
      </dgm:t>
    </dgm:pt>
    <dgm:pt modelId="{A292D539-E413-4099-8D00-A0E30F4FBFAF}" type="sibTrans" cxnId="{2CFFF98B-1E89-4C24-888B-99F71B746E78}">
      <dgm:prSet/>
      <dgm:spPr/>
      <dgm:t>
        <a:bodyPr/>
        <a:lstStyle/>
        <a:p>
          <a:endParaRPr lang="en-US"/>
        </a:p>
      </dgm:t>
    </dgm:pt>
    <dgm:pt modelId="{7ED9CDDD-840D-4C18-9899-ACE37F4DDC37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7EB7B9-5D2F-47FA-B595-876ADE2E4141}" type="pres">
      <dgm:prSet presAssocID="{37BD702E-660E-4277-8183-4DD6AE9D2A57}" presName="hierFlow" presStyleCnt="0"/>
      <dgm:spPr/>
    </dgm:pt>
    <dgm:pt modelId="{FBA3965F-2068-4CA2-B9CD-18E570C42BF2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B68468-4409-45B8-91BB-80F8EE48E8C0}" type="pres">
      <dgm:prSet presAssocID="{E07F6448-8900-4AC5-A46C-B58AF4266010}" presName="Name14" presStyleCnt="0"/>
      <dgm:spPr/>
    </dgm:pt>
    <dgm:pt modelId="{0624CCED-CB94-4C0E-87C6-98479FCD5B56}" type="pres">
      <dgm:prSet presAssocID="{E07F6448-8900-4AC5-A46C-B58AF4266010}" presName="level1Shape" presStyleLbl="node0" presStyleIdx="0" presStyleCnt="1">
        <dgm:presLayoutVars>
          <dgm:chPref val="3"/>
        </dgm:presLayoutVars>
      </dgm:prSet>
      <dgm:spPr/>
    </dgm:pt>
    <dgm:pt modelId="{E8871870-0A9F-4700-8EBD-DCF96289AD9E}" type="pres">
      <dgm:prSet presAssocID="{E07F6448-8900-4AC5-A46C-B58AF4266010}" presName="hierChild2" presStyleCnt="0"/>
      <dgm:spPr/>
    </dgm:pt>
    <dgm:pt modelId="{CE587749-E02B-4C36-AC47-F892C1C83148}" type="pres">
      <dgm:prSet presAssocID="{32059DA7-F49A-4E3F-870B-AC3CE0F102E7}" presName="Name19" presStyleLbl="parChTrans1D2" presStyleIdx="0" presStyleCnt="2"/>
      <dgm:spPr/>
    </dgm:pt>
    <dgm:pt modelId="{4E73DCC7-BE68-4726-B4BD-16FCD2C7FBF9}" type="pres">
      <dgm:prSet presAssocID="{F40F37A4-E834-421F-B37A-B06D1A2A609D}" presName="Name21" presStyleCnt="0"/>
      <dgm:spPr/>
    </dgm:pt>
    <dgm:pt modelId="{54ECE007-5200-4912-A1FD-BF0315CF7644}" type="pres">
      <dgm:prSet presAssocID="{F40F37A4-E834-421F-B37A-B06D1A2A609D}" presName="level2Shape" presStyleLbl="node2" presStyleIdx="0" presStyleCnt="2"/>
      <dgm:spPr/>
    </dgm:pt>
    <dgm:pt modelId="{0FA64999-60D6-43E8-B855-83D90896CE56}" type="pres">
      <dgm:prSet presAssocID="{F40F37A4-E834-421F-B37A-B06D1A2A609D}" presName="hierChild3" presStyleCnt="0"/>
      <dgm:spPr/>
    </dgm:pt>
    <dgm:pt modelId="{8959111D-F4B4-450B-A0E1-2D0E07FAF5C0}" type="pres">
      <dgm:prSet presAssocID="{AC7FA378-565C-4531-B122-7467B57978CD}" presName="Name19" presStyleLbl="parChTrans1D3" presStyleIdx="0" presStyleCnt="5"/>
      <dgm:spPr/>
    </dgm:pt>
    <dgm:pt modelId="{04411B43-B5A2-4F2C-A85D-D01BD57C6417}" type="pres">
      <dgm:prSet presAssocID="{9848CACF-77C4-4761-B66D-B55004B4D9E5}" presName="Name21" presStyleCnt="0"/>
      <dgm:spPr/>
    </dgm:pt>
    <dgm:pt modelId="{1BEC14FC-AE62-4E5F-A2FF-CE74F2486061}" type="pres">
      <dgm:prSet presAssocID="{9848CACF-77C4-4761-B66D-B55004B4D9E5}" presName="level2Shape" presStyleLbl="node3" presStyleIdx="0" presStyleCnt="5"/>
      <dgm:spPr/>
    </dgm:pt>
    <dgm:pt modelId="{7FDC694E-6AB2-481D-AA48-D4D23EFD64CA}" type="pres">
      <dgm:prSet presAssocID="{9848CACF-77C4-4761-B66D-B55004B4D9E5}" presName="hierChild3" presStyleCnt="0"/>
      <dgm:spPr/>
    </dgm:pt>
    <dgm:pt modelId="{AE0A1E62-F9CF-46A9-89FA-E27D26ED16D4}" type="pres">
      <dgm:prSet presAssocID="{9BA6D5BB-12C8-4E41-B5BF-3D15C0EA204C}" presName="Name19" presStyleLbl="parChTrans1D3" presStyleIdx="1" presStyleCnt="5"/>
      <dgm:spPr/>
    </dgm:pt>
    <dgm:pt modelId="{5E36C818-FBFE-40C2-8C8F-1545BD75482D}" type="pres">
      <dgm:prSet presAssocID="{E675E2EE-8FD6-476B-822F-5D9D06608ED4}" presName="Name21" presStyleCnt="0"/>
      <dgm:spPr/>
    </dgm:pt>
    <dgm:pt modelId="{3717207E-B45A-4E5C-A413-86AE523C4443}" type="pres">
      <dgm:prSet presAssocID="{E675E2EE-8FD6-476B-822F-5D9D06608ED4}" presName="level2Shape" presStyleLbl="node3" presStyleIdx="1" presStyleCnt="5"/>
      <dgm:spPr/>
    </dgm:pt>
    <dgm:pt modelId="{D80AF9CE-EBAB-4B46-870D-58294E308FE2}" type="pres">
      <dgm:prSet presAssocID="{E675E2EE-8FD6-476B-822F-5D9D06608ED4}" presName="hierChild3" presStyleCnt="0"/>
      <dgm:spPr/>
    </dgm:pt>
    <dgm:pt modelId="{8A629091-9F2A-4D67-9A00-BCB650B2E642}" type="pres">
      <dgm:prSet presAssocID="{66BED8D8-A980-4160-BF52-FACD71E1F8B3}" presName="Name19" presStyleLbl="parChTrans1D4" presStyleIdx="0" presStyleCnt="10"/>
      <dgm:spPr/>
    </dgm:pt>
    <dgm:pt modelId="{0D0384D6-FDA8-4C6A-B31E-EC8827F08545}" type="pres">
      <dgm:prSet presAssocID="{B6E7A50B-1706-4C4A-A689-A952F09B11F3}" presName="Name21" presStyleCnt="0"/>
      <dgm:spPr/>
    </dgm:pt>
    <dgm:pt modelId="{0908737E-DD38-4EE0-9B4A-625CAFE1773C}" type="pres">
      <dgm:prSet presAssocID="{B6E7A50B-1706-4C4A-A689-A952F09B11F3}" presName="level2Shape" presStyleLbl="node4" presStyleIdx="0" presStyleCnt="10"/>
      <dgm:spPr/>
    </dgm:pt>
    <dgm:pt modelId="{372C9057-379A-4D45-B879-297E2932841E}" type="pres">
      <dgm:prSet presAssocID="{B6E7A50B-1706-4C4A-A689-A952F09B11F3}" presName="hierChild3" presStyleCnt="0"/>
      <dgm:spPr/>
    </dgm:pt>
    <dgm:pt modelId="{1CBDEE89-1CDB-4CC2-8B6D-E864872057F8}" type="pres">
      <dgm:prSet presAssocID="{7CF83EAE-65EC-4242-8737-6C9E0CA36CF5}" presName="Name19" presStyleLbl="parChTrans1D3" presStyleIdx="2" presStyleCnt="5"/>
      <dgm:spPr/>
    </dgm:pt>
    <dgm:pt modelId="{31143EEC-DD18-4ECA-A952-9D299B36FE25}" type="pres">
      <dgm:prSet presAssocID="{3DDFE6A6-9495-4A58-A54C-769DE0AC01D3}" presName="Name21" presStyleCnt="0"/>
      <dgm:spPr/>
    </dgm:pt>
    <dgm:pt modelId="{1F0516DB-4506-4E4C-BB9C-2D9319462B0F}" type="pres">
      <dgm:prSet presAssocID="{3DDFE6A6-9495-4A58-A54C-769DE0AC01D3}" presName="level2Shape" presStyleLbl="node3" presStyleIdx="2" presStyleCnt="5"/>
      <dgm:spPr/>
    </dgm:pt>
    <dgm:pt modelId="{5B3D9FAE-EFFF-4E44-B27B-58BF04A97134}" type="pres">
      <dgm:prSet presAssocID="{3DDFE6A6-9495-4A58-A54C-769DE0AC01D3}" presName="hierChild3" presStyleCnt="0"/>
      <dgm:spPr/>
    </dgm:pt>
    <dgm:pt modelId="{03095A07-02EE-4AAE-BAD4-FF0F72014515}" type="pres">
      <dgm:prSet presAssocID="{81E97124-5E29-4B8F-B72E-0FB42EB221B8}" presName="Name19" presStyleLbl="parChTrans1D4" presStyleIdx="1" presStyleCnt="10"/>
      <dgm:spPr/>
    </dgm:pt>
    <dgm:pt modelId="{20E08F84-D61F-480A-BEFE-6DD5F5BA7F5B}" type="pres">
      <dgm:prSet presAssocID="{479C5ADC-02C3-43F8-A7BF-2D70E50216E1}" presName="Name21" presStyleCnt="0"/>
      <dgm:spPr/>
    </dgm:pt>
    <dgm:pt modelId="{133A6E63-98A4-480E-9AA3-D83E97B0CBC1}" type="pres">
      <dgm:prSet presAssocID="{479C5ADC-02C3-43F8-A7BF-2D70E50216E1}" presName="level2Shape" presStyleLbl="node4" presStyleIdx="1" presStyleCnt="10"/>
      <dgm:spPr/>
    </dgm:pt>
    <dgm:pt modelId="{FB222CF5-1DA9-4C9C-A206-AFCE0521BB22}" type="pres">
      <dgm:prSet presAssocID="{479C5ADC-02C3-43F8-A7BF-2D70E50216E1}" presName="hierChild3" presStyleCnt="0"/>
      <dgm:spPr/>
    </dgm:pt>
    <dgm:pt modelId="{995D3FC3-F19B-40BC-8051-1E77A738B42F}" type="pres">
      <dgm:prSet presAssocID="{5347BAC4-D5FA-459D-AAEB-D8E23E949A0C}" presName="Name19" presStyleLbl="parChTrans1D4" presStyleIdx="2" presStyleCnt="10"/>
      <dgm:spPr/>
    </dgm:pt>
    <dgm:pt modelId="{32F6C1FF-7614-449E-A8AB-59AA032A31F1}" type="pres">
      <dgm:prSet presAssocID="{85EC1DB4-DAE0-469F-BD3A-7027D9ED8C94}" presName="Name21" presStyleCnt="0"/>
      <dgm:spPr/>
    </dgm:pt>
    <dgm:pt modelId="{291E216F-165F-4FA7-8DD8-C9EF85852DD6}" type="pres">
      <dgm:prSet presAssocID="{85EC1DB4-DAE0-469F-BD3A-7027D9ED8C94}" presName="level2Shape" presStyleLbl="node4" presStyleIdx="2" presStyleCnt="10"/>
      <dgm:spPr/>
    </dgm:pt>
    <dgm:pt modelId="{895E6BA9-5EF8-46AF-AC91-E3978E2F5BDA}" type="pres">
      <dgm:prSet presAssocID="{85EC1DB4-DAE0-469F-BD3A-7027D9ED8C94}" presName="hierChild3" presStyleCnt="0"/>
      <dgm:spPr/>
    </dgm:pt>
    <dgm:pt modelId="{0C1E3C49-C505-444B-8D95-5C4DE14BE881}" type="pres">
      <dgm:prSet presAssocID="{DE0B6D90-D678-4B97-964D-149FD0F25122}" presName="Name19" presStyleLbl="parChTrans1D4" presStyleIdx="3" presStyleCnt="10"/>
      <dgm:spPr/>
    </dgm:pt>
    <dgm:pt modelId="{C9F517A4-8F69-45AE-B3F5-7933E41F5E9C}" type="pres">
      <dgm:prSet presAssocID="{0C7190CD-B68D-4FB4-BFFC-3E6EBEE642CC}" presName="Name21" presStyleCnt="0"/>
      <dgm:spPr/>
    </dgm:pt>
    <dgm:pt modelId="{5A0D5B08-B718-4CC4-9D81-B8226629A3F7}" type="pres">
      <dgm:prSet presAssocID="{0C7190CD-B68D-4FB4-BFFC-3E6EBEE642CC}" presName="level2Shape" presStyleLbl="node4" presStyleIdx="3" presStyleCnt="10"/>
      <dgm:spPr/>
    </dgm:pt>
    <dgm:pt modelId="{0F7A40EB-D801-4428-8330-E0E3134F51FE}" type="pres">
      <dgm:prSet presAssocID="{0C7190CD-B68D-4FB4-BFFC-3E6EBEE642CC}" presName="hierChild3" presStyleCnt="0"/>
      <dgm:spPr/>
    </dgm:pt>
    <dgm:pt modelId="{3440CED6-C4DD-45FE-9FCC-875B769D8F03}" type="pres">
      <dgm:prSet presAssocID="{3731E423-901E-4632-A8B9-B1F76E89C755}" presName="Name19" presStyleLbl="parChTrans1D3" presStyleIdx="3" presStyleCnt="5"/>
      <dgm:spPr/>
    </dgm:pt>
    <dgm:pt modelId="{298B623A-3A44-4673-B9EA-6254DA7EEE34}" type="pres">
      <dgm:prSet presAssocID="{A5C0DAAC-7BB7-44AF-BF6E-B7724E5CB042}" presName="Name21" presStyleCnt="0"/>
      <dgm:spPr/>
    </dgm:pt>
    <dgm:pt modelId="{DFF630D0-9682-4AD0-975B-8CA3FA4DA4B7}" type="pres">
      <dgm:prSet presAssocID="{A5C0DAAC-7BB7-44AF-BF6E-B7724E5CB042}" presName="level2Shape" presStyleLbl="node3" presStyleIdx="3" presStyleCnt="5"/>
      <dgm:spPr/>
    </dgm:pt>
    <dgm:pt modelId="{296DD85E-6AAF-44B0-8271-EFF200C9C230}" type="pres">
      <dgm:prSet presAssocID="{A5C0DAAC-7BB7-44AF-BF6E-B7724E5CB042}" presName="hierChild3" presStyleCnt="0"/>
      <dgm:spPr/>
    </dgm:pt>
    <dgm:pt modelId="{39FFDA14-7908-4787-8B76-C31F24A895B0}" type="pres">
      <dgm:prSet presAssocID="{F60DB7FF-9A00-4323-8CA6-05F6EB96A034}" presName="Name19" presStyleLbl="parChTrans1D4" presStyleIdx="4" presStyleCnt="10"/>
      <dgm:spPr/>
    </dgm:pt>
    <dgm:pt modelId="{643776CA-9268-4DA7-8008-86599A70EBCA}" type="pres">
      <dgm:prSet presAssocID="{F906B827-5920-48DD-960E-0ADF9239954D}" presName="Name21" presStyleCnt="0"/>
      <dgm:spPr/>
    </dgm:pt>
    <dgm:pt modelId="{C01F1CFE-1B27-4260-9B7E-A5194218393F}" type="pres">
      <dgm:prSet presAssocID="{F906B827-5920-48DD-960E-0ADF9239954D}" presName="level2Shape" presStyleLbl="node4" presStyleIdx="4" presStyleCnt="10"/>
      <dgm:spPr/>
    </dgm:pt>
    <dgm:pt modelId="{7E78E216-72B9-4D88-B79F-4128A1E3DF4F}" type="pres">
      <dgm:prSet presAssocID="{F906B827-5920-48DD-960E-0ADF9239954D}" presName="hierChild3" presStyleCnt="0"/>
      <dgm:spPr/>
    </dgm:pt>
    <dgm:pt modelId="{62B83292-F4CA-4309-9EF0-EDF9A3B60EA6}" type="pres">
      <dgm:prSet presAssocID="{392E2751-9789-4239-8DB5-2AC7E308CF41}" presName="Name19" presStyleLbl="parChTrans1D4" presStyleIdx="5" presStyleCnt="10"/>
      <dgm:spPr/>
    </dgm:pt>
    <dgm:pt modelId="{6C5F2DB2-2630-4EEC-ABBD-333795D9C4F4}" type="pres">
      <dgm:prSet presAssocID="{91E799B6-5D76-4B91-A862-BBD048C88ACC}" presName="Name21" presStyleCnt="0"/>
      <dgm:spPr/>
    </dgm:pt>
    <dgm:pt modelId="{385B6E0B-5E68-4D32-8072-77CCFC5039EF}" type="pres">
      <dgm:prSet presAssocID="{91E799B6-5D76-4B91-A862-BBD048C88ACC}" presName="level2Shape" presStyleLbl="node4" presStyleIdx="5" presStyleCnt="10"/>
      <dgm:spPr/>
    </dgm:pt>
    <dgm:pt modelId="{3FEBD51D-5342-43E8-898F-E9D5ED688621}" type="pres">
      <dgm:prSet presAssocID="{91E799B6-5D76-4B91-A862-BBD048C88ACC}" presName="hierChild3" presStyleCnt="0"/>
      <dgm:spPr/>
    </dgm:pt>
    <dgm:pt modelId="{ED3A4895-7B7D-4204-AA93-91947DD3165F}" type="pres">
      <dgm:prSet presAssocID="{65440E03-D6E6-4B62-8A88-F56A637FD9EF}" presName="Name19" presStyleLbl="parChTrans1D4" presStyleIdx="6" presStyleCnt="10"/>
      <dgm:spPr/>
    </dgm:pt>
    <dgm:pt modelId="{664BDD7B-440B-4ECA-A4C1-432A4443204F}" type="pres">
      <dgm:prSet presAssocID="{90B9C273-A126-4A38-91F3-8AFBBF8204A3}" presName="Name21" presStyleCnt="0"/>
      <dgm:spPr/>
    </dgm:pt>
    <dgm:pt modelId="{2776E931-216F-476C-941B-AAF962426913}" type="pres">
      <dgm:prSet presAssocID="{90B9C273-A126-4A38-91F3-8AFBBF8204A3}" presName="level2Shape" presStyleLbl="node4" presStyleIdx="6" presStyleCnt="10"/>
      <dgm:spPr/>
    </dgm:pt>
    <dgm:pt modelId="{8E1E2CAB-6F2E-4492-BBE2-1E172A81F058}" type="pres">
      <dgm:prSet presAssocID="{90B9C273-A126-4A38-91F3-8AFBBF8204A3}" presName="hierChild3" presStyleCnt="0"/>
      <dgm:spPr/>
    </dgm:pt>
    <dgm:pt modelId="{6FC9C431-7498-4F57-93D9-CFEF59A0B8FE}" type="pres">
      <dgm:prSet presAssocID="{A1FC3EC6-0EC9-44A6-829B-416FB89064F5}" presName="Name19" presStyleLbl="parChTrans1D4" presStyleIdx="7" presStyleCnt="10"/>
      <dgm:spPr/>
    </dgm:pt>
    <dgm:pt modelId="{AB160CD6-B179-4AB5-A1D6-4944C353ECEA}" type="pres">
      <dgm:prSet presAssocID="{7835FA66-C352-446F-ADAC-0DE79552D145}" presName="Name21" presStyleCnt="0"/>
      <dgm:spPr/>
    </dgm:pt>
    <dgm:pt modelId="{72820DDF-D703-4CE6-AC41-A9D962B7C961}" type="pres">
      <dgm:prSet presAssocID="{7835FA66-C352-446F-ADAC-0DE79552D145}" presName="level2Shape" presStyleLbl="node4" presStyleIdx="7" presStyleCnt="10"/>
      <dgm:spPr/>
    </dgm:pt>
    <dgm:pt modelId="{09583380-B3E2-4326-A3D7-19E244929E74}" type="pres">
      <dgm:prSet presAssocID="{7835FA66-C352-446F-ADAC-0DE79552D145}" presName="hierChild3" presStyleCnt="0"/>
      <dgm:spPr/>
    </dgm:pt>
    <dgm:pt modelId="{88BE7E08-05EF-4E96-B360-DC10966756C4}" type="pres">
      <dgm:prSet presAssocID="{CF340120-3D58-40A9-9C9C-8D68C3AC16C4}" presName="Name19" presStyleLbl="parChTrans1D3" presStyleIdx="4" presStyleCnt="5"/>
      <dgm:spPr/>
    </dgm:pt>
    <dgm:pt modelId="{969ED86B-00ED-4981-9036-911CA26BE317}" type="pres">
      <dgm:prSet presAssocID="{58D659C0-4B4C-4C39-B852-22F17E85264F}" presName="Name21" presStyleCnt="0"/>
      <dgm:spPr/>
    </dgm:pt>
    <dgm:pt modelId="{F9447B27-C38A-4F9A-B9AB-87D6750B2FE8}" type="pres">
      <dgm:prSet presAssocID="{58D659C0-4B4C-4C39-B852-22F17E85264F}" presName="level2Shape" presStyleLbl="node3" presStyleIdx="4" presStyleCnt="5"/>
      <dgm:spPr/>
    </dgm:pt>
    <dgm:pt modelId="{FEB30B28-754D-4784-AB89-B5FCD4BD169B}" type="pres">
      <dgm:prSet presAssocID="{58D659C0-4B4C-4C39-B852-22F17E85264F}" presName="hierChild3" presStyleCnt="0"/>
      <dgm:spPr/>
    </dgm:pt>
    <dgm:pt modelId="{038015A6-F00B-43E5-964D-E5522DDE20F7}" type="pres">
      <dgm:prSet presAssocID="{DE0EDB48-1216-4858-9D75-4511B8B35269}" presName="Name19" presStyleLbl="parChTrans1D4" presStyleIdx="8" presStyleCnt="10"/>
      <dgm:spPr/>
    </dgm:pt>
    <dgm:pt modelId="{2CF4EF1D-DFE7-4E62-9444-DC0FB3F8D1DE}" type="pres">
      <dgm:prSet presAssocID="{3C85EAEF-1D5B-478C-B055-82CF2DDA1D4F}" presName="Name21" presStyleCnt="0"/>
      <dgm:spPr/>
    </dgm:pt>
    <dgm:pt modelId="{834C53D0-4B42-472C-9594-B494C6097BF3}" type="pres">
      <dgm:prSet presAssocID="{3C85EAEF-1D5B-478C-B055-82CF2DDA1D4F}" presName="level2Shape" presStyleLbl="node4" presStyleIdx="8" presStyleCnt="10"/>
      <dgm:spPr/>
    </dgm:pt>
    <dgm:pt modelId="{7C799A2C-97D1-44B8-94F9-1EED19B56BE0}" type="pres">
      <dgm:prSet presAssocID="{3C85EAEF-1D5B-478C-B055-82CF2DDA1D4F}" presName="hierChild3" presStyleCnt="0"/>
      <dgm:spPr/>
    </dgm:pt>
    <dgm:pt modelId="{C3F9FA33-DCAC-4228-9BA7-2A97C617EEF9}" type="pres">
      <dgm:prSet presAssocID="{D119032F-72C7-4EDB-92EB-7986F32C8AB9}" presName="Name19" presStyleLbl="parChTrans1D4" presStyleIdx="9" presStyleCnt="10"/>
      <dgm:spPr/>
    </dgm:pt>
    <dgm:pt modelId="{492A0B20-D678-48CF-BFB0-446BA1C7CBCB}" type="pres">
      <dgm:prSet presAssocID="{11F0B3AA-A575-4DE1-8D57-2BF099F82E44}" presName="Name21" presStyleCnt="0"/>
      <dgm:spPr/>
    </dgm:pt>
    <dgm:pt modelId="{0FCFD615-0BD6-4A3C-BF78-FC74C6B5E786}" type="pres">
      <dgm:prSet presAssocID="{11F0B3AA-A575-4DE1-8D57-2BF099F82E44}" presName="level2Shape" presStyleLbl="node4" presStyleIdx="9" presStyleCnt="10"/>
      <dgm:spPr/>
    </dgm:pt>
    <dgm:pt modelId="{5355CEBB-62F1-41C2-B352-DF134B8242DB}" type="pres">
      <dgm:prSet presAssocID="{11F0B3AA-A575-4DE1-8D57-2BF099F82E44}" presName="hierChild3" presStyleCnt="0"/>
      <dgm:spPr/>
    </dgm:pt>
    <dgm:pt modelId="{B573DE39-5322-4A35-93A6-4B2AAB201E47}" type="pres">
      <dgm:prSet presAssocID="{F3CBD7FE-6733-4F61-8078-4C17E2C59FA0}" presName="Name19" presStyleLbl="parChTrans1D2" presStyleIdx="1" presStyleCnt="2"/>
      <dgm:spPr/>
    </dgm:pt>
    <dgm:pt modelId="{246C3660-F483-46D1-BC1B-61126649B4C8}" type="pres">
      <dgm:prSet presAssocID="{BD2D708B-01FA-433F-AE19-3CC53BAE9197}" presName="Name21" presStyleCnt="0"/>
      <dgm:spPr/>
    </dgm:pt>
    <dgm:pt modelId="{143F9E9A-7769-47F3-A371-6AD9954F5817}" type="pres">
      <dgm:prSet presAssocID="{BD2D708B-01FA-433F-AE19-3CC53BAE9197}" presName="level2Shape" presStyleLbl="node2" presStyleIdx="1" presStyleCnt="2"/>
      <dgm:spPr/>
    </dgm:pt>
    <dgm:pt modelId="{5B16AF47-68DE-4907-BCEA-CD8690C80E31}" type="pres">
      <dgm:prSet presAssocID="{BD2D708B-01FA-433F-AE19-3CC53BAE9197}" presName="hierChild3" presStyleCnt="0"/>
      <dgm:spPr/>
    </dgm:pt>
    <dgm:pt modelId="{A5849D2C-DFE8-494A-BDD4-2063850ACD6E}" type="pres">
      <dgm:prSet presAssocID="{37BD702E-660E-4277-8183-4DD6AE9D2A57}" presName="bgShapesFlow" presStyleCnt="0"/>
      <dgm:spPr/>
    </dgm:pt>
  </dgm:ptLst>
  <dgm:cxnLst>
    <dgm:cxn modelId="{F80FF600-5BD9-4F53-A9E2-C7AD0BE8B856}" type="presOf" srcId="{CF340120-3D58-40A9-9C9C-8D68C3AC16C4}" destId="{88BE7E08-05EF-4E96-B360-DC10966756C4}" srcOrd="0" destOrd="0" presId="urn:microsoft.com/office/officeart/2005/8/layout/hierarchy6"/>
    <dgm:cxn modelId="{F9555C02-A4AB-4899-94E9-B1867F396887}" type="presOf" srcId="{392E2751-9789-4239-8DB5-2AC7E308CF41}" destId="{62B83292-F4CA-4309-9EF0-EDF9A3B60EA6}" srcOrd="0" destOrd="0" presId="urn:microsoft.com/office/officeart/2005/8/layout/hierarchy6"/>
    <dgm:cxn modelId="{981E590B-287B-4CE8-BC6A-5CD1E5066514}" type="presOf" srcId="{7835FA66-C352-446F-ADAC-0DE79552D145}" destId="{72820DDF-D703-4CE6-AC41-A9D962B7C961}" srcOrd="0" destOrd="0" presId="urn:microsoft.com/office/officeart/2005/8/layout/hierarchy6"/>
    <dgm:cxn modelId="{CD7CF80F-F8A1-4172-93F5-C28B9C97B6AB}" type="presOf" srcId="{66BED8D8-A980-4160-BF52-FACD71E1F8B3}" destId="{8A629091-9F2A-4D67-9A00-BCB650B2E642}" srcOrd="0" destOrd="0" presId="urn:microsoft.com/office/officeart/2005/8/layout/hierarchy6"/>
    <dgm:cxn modelId="{87D24612-27B7-43F1-91E3-91E9A9453C80}" srcId="{E07F6448-8900-4AC5-A46C-B58AF4266010}" destId="{F40F37A4-E834-421F-B37A-B06D1A2A609D}" srcOrd="0" destOrd="0" parTransId="{32059DA7-F49A-4E3F-870B-AC3CE0F102E7}" sibTransId="{44D88DBE-C92B-46BF-95A9-D674A2CFE7B3}"/>
    <dgm:cxn modelId="{1498D412-BD96-401A-AB98-A4935A873E66}" type="presOf" srcId="{AC7FA378-565C-4531-B122-7467B57978CD}" destId="{8959111D-F4B4-450B-A0E1-2D0E07FAF5C0}" srcOrd="0" destOrd="0" presId="urn:microsoft.com/office/officeart/2005/8/layout/hierarchy6"/>
    <dgm:cxn modelId="{693F9115-73BB-4CF9-BD09-92D910D5D6A6}" type="presOf" srcId="{9848CACF-77C4-4761-B66D-B55004B4D9E5}" destId="{1BEC14FC-AE62-4E5F-A2FF-CE74F2486061}" srcOrd="0" destOrd="0" presId="urn:microsoft.com/office/officeart/2005/8/layout/hierarchy6"/>
    <dgm:cxn modelId="{1D462C18-BABF-49C0-9A6F-234E8E2B48F1}" type="presOf" srcId="{F60DB7FF-9A00-4323-8CA6-05F6EB96A034}" destId="{39FFDA14-7908-4787-8B76-C31F24A895B0}" srcOrd="0" destOrd="0" presId="urn:microsoft.com/office/officeart/2005/8/layout/hierarchy6"/>
    <dgm:cxn modelId="{ACAF9118-5F6D-4E75-9A4A-08B674E599E7}" type="presOf" srcId="{DE0EDB48-1216-4858-9D75-4511B8B35269}" destId="{038015A6-F00B-43E5-964D-E5522DDE20F7}" srcOrd="0" destOrd="0" presId="urn:microsoft.com/office/officeart/2005/8/layout/hierarchy6"/>
    <dgm:cxn modelId="{17295B19-D632-4FC2-B182-1B0CCB6A7CD4}" type="presOf" srcId="{3C85EAEF-1D5B-478C-B055-82CF2DDA1D4F}" destId="{834C53D0-4B42-472C-9594-B494C6097BF3}" srcOrd="0" destOrd="0" presId="urn:microsoft.com/office/officeart/2005/8/layout/hierarchy6"/>
    <dgm:cxn modelId="{62BC7D1D-4FF3-4531-BBD0-1521CBE508BC}" type="presOf" srcId="{65440E03-D6E6-4B62-8A88-F56A637FD9EF}" destId="{ED3A4895-7B7D-4204-AA93-91947DD3165F}" srcOrd="0" destOrd="0" presId="urn:microsoft.com/office/officeart/2005/8/layout/hierarchy6"/>
    <dgm:cxn modelId="{78631F25-98C4-48AD-A29C-169B0D31D8C8}" type="presOf" srcId="{A5C0DAAC-7BB7-44AF-BF6E-B7724E5CB042}" destId="{DFF630D0-9682-4AD0-975B-8CA3FA4DA4B7}" srcOrd="0" destOrd="0" presId="urn:microsoft.com/office/officeart/2005/8/layout/hierarchy6"/>
    <dgm:cxn modelId="{61AED125-3936-43C0-BCED-D60E93F01A3D}" type="presOf" srcId="{85EC1DB4-DAE0-469F-BD3A-7027D9ED8C94}" destId="{291E216F-165F-4FA7-8DD8-C9EF85852DD6}" srcOrd="0" destOrd="0" presId="urn:microsoft.com/office/officeart/2005/8/layout/hierarchy6"/>
    <dgm:cxn modelId="{F82F9A28-089E-41D0-A9F7-D937DD116DFE}" type="presOf" srcId="{37BD702E-660E-4277-8183-4DD6AE9D2A57}" destId="{7ED9CDDD-840D-4C18-9899-ACE37F4DDC37}" srcOrd="0" destOrd="0" presId="urn:microsoft.com/office/officeart/2005/8/layout/hierarchy6"/>
    <dgm:cxn modelId="{80C4BE29-BD85-4030-BE9D-D2013B83E23A}" srcId="{A5C0DAAC-7BB7-44AF-BF6E-B7724E5CB042}" destId="{90B9C273-A126-4A38-91F3-8AFBBF8204A3}" srcOrd="2" destOrd="0" parTransId="{65440E03-D6E6-4B62-8A88-F56A637FD9EF}" sibTransId="{F5DDAE3D-3114-4CCE-868C-CE8BE241D912}"/>
    <dgm:cxn modelId="{81A2CA30-C7CA-4986-BBA9-2BE71838BFCD}" type="presOf" srcId="{BD2D708B-01FA-433F-AE19-3CC53BAE9197}" destId="{143F9E9A-7769-47F3-A371-6AD9954F5817}" srcOrd="0" destOrd="0" presId="urn:microsoft.com/office/officeart/2005/8/layout/hierarchy6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3BF7C536-4954-4E74-8517-0F35D2693BED}" srcId="{58D659C0-4B4C-4C39-B852-22F17E85264F}" destId="{3C85EAEF-1D5B-478C-B055-82CF2DDA1D4F}" srcOrd="0" destOrd="0" parTransId="{DE0EDB48-1216-4858-9D75-4511B8B35269}" sibTransId="{2C1ABECA-0B5F-4415-8634-0CA998BA5FDD}"/>
    <dgm:cxn modelId="{B616C53C-CC07-4E3D-8568-C2B3293335F9}" type="presOf" srcId="{3DDFE6A6-9495-4A58-A54C-769DE0AC01D3}" destId="{1F0516DB-4506-4E4C-BB9C-2D9319462B0F}" srcOrd="0" destOrd="0" presId="urn:microsoft.com/office/officeart/2005/8/layout/hierarchy6"/>
    <dgm:cxn modelId="{6CB7275E-A7B6-48DC-B9C1-575F5A6DE03E}" type="presOf" srcId="{81E97124-5E29-4B8F-B72E-0FB42EB221B8}" destId="{03095A07-02EE-4AAE-BAD4-FF0F72014515}" srcOrd="0" destOrd="0" presId="urn:microsoft.com/office/officeart/2005/8/layout/hierarchy6"/>
    <dgm:cxn modelId="{18C12B60-B09E-49F4-8663-CCA3341DAD67}" srcId="{F40F37A4-E834-421F-B37A-B06D1A2A609D}" destId="{E675E2EE-8FD6-476B-822F-5D9D06608ED4}" srcOrd="1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FA5B7462-10F6-4B8F-A2FE-3A190E94B056}" type="presOf" srcId="{0C7190CD-B68D-4FB4-BFFC-3E6EBEE642CC}" destId="{5A0D5B08-B718-4CC4-9D81-B8226629A3F7}" srcOrd="0" destOrd="0" presId="urn:microsoft.com/office/officeart/2005/8/layout/hierarchy6"/>
    <dgm:cxn modelId="{C0369263-A5AF-4A38-9830-762E2897672A}" srcId="{37BD702E-660E-4277-8183-4DD6AE9D2A57}" destId="{E07F6448-8900-4AC5-A46C-B58AF4266010}" srcOrd="0" destOrd="0" parTransId="{991CA309-93EE-4443-B27A-BE85E58236D6}" sibTransId="{EE7E490B-6FEA-4587-8FF2-84870701CFD1}"/>
    <dgm:cxn modelId="{6FB06D58-A089-4AE4-B99C-777E654E9057}" type="presOf" srcId="{F3CBD7FE-6733-4F61-8078-4C17E2C59FA0}" destId="{B573DE39-5322-4A35-93A6-4B2AAB201E47}" srcOrd="0" destOrd="0" presId="urn:microsoft.com/office/officeart/2005/8/layout/hierarchy6"/>
    <dgm:cxn modelId="{3108495A-00C8-4854-9629-19FAF7659BBD}" type="presOf" srcId="{58D659C0-4B4C-4C39-B852-22F17E85264F}" destId="{F9447B27-C38A-4F9A-B9AB-87D6750B2FE8}" srcOrd="0" destOrd="0" presId="urn:microsoft.com/office/officeart/2005/8/layout/hierarchy6"/>
    <dgm:cxn modelId="{2CFFF98B-1E89-4C24-888B-99F71B746E78}" srcId="{F40F37A4-E834-421F-B37A-B06D1A2A609D}" destId="{9848CACF-77C4-4761-B66D-B55004B4D9E5}" srcOrd="0" destOrd="0" parTransId="{AC7FA378-565C-4531-B122-7467B57978CD}" sibTransId="{A292D539-E413-4099-8D00-A0E30F4FBFAF}"/>
    <dgm:cxn modelId="{A8DD938E-9A96-453A-80B1-6713A980F6D9}" srcId="{A5C0DAAC-7BB7-44AF-BF6E-B7724E5CB042}" destId="{7835FA66-C352-446F-ADAC-0DE79552D145}" srcOrd="3" destOrd="0" parTransId="{A1FC3EC6-0EC9-44A6-829B-416FB89064F5}" sibTransId="{F3FA415C-354F-4816-A697-0E7E8ED8EF64}"/>
    <dgm:cxn modelId="{85B31791-0007-4216-859A-0AF508187D03}" type="presOf" srcId="{5347BAC4-D5FA-459D-AAEB-D8E23E949A0C}" destId="{995D3FC3-F19B-40BC-8051-1E77A738B42F}" srcOrd="0" destOrd="0" presId="urn:microsoft.com/office/officeart/2005/8/layout/hierarchy6"/>
    <dgm:cxn modelId="{EB739E9A-0C7B-49CC-B7E4-5293467273D3}" type="presOf" srcId="{32059DA7-F49A-4E3F-870B-AC3CE0F102E7}" destId="{CE587749-E02B-4C36-AC47-F892C1C83148}" srcOrd="0" destOrd="0" presId="urn:microsoft.com/office/officeart/2005/8/layout/hierarchy6"/>
    <dgm:cxn modelId="{2D77CC9A-44AD-4861-85B4-97BACA50D3E3}" type="presOf" srcId="{11F0B3AA-A575-4DE1-8D57-2BF099F82E44}" destId="{0FCFD615-0BD6-4A3C-BF78-FC74C6B5E786}" srcOrd="0" destOrd="0" presId="urn:microsoft.com/office/officeart/2005/8/layout/hierarchy6"/>
    <dgm:cxn modelId="{804F889F-C02A-4A14-831F-A3BF0D6029FA}" type="presOf" srcId="{90B9C273-A126-4A38-91F3-8AFBBF8204A3}" destId="{2776E931-216F-476C-941B-AAF962426913}" srcOrd="0" destOrd="0" presId="urn:microsoft.com/office/officeart/2005/8/layout/hierarchy6"/>
    <dgm:cxn modelId="{D5BE41A2-7708-4C64-9BD9-26EA4685175F}" srcId="{A5C0DAAC-7BB7-44AF-BF6E-B7724E5CB042}" destId="{F906B827-5920-48DD-960E-0ADF9239954D}" srcOrd="0" destOrd="0" parTransId="{F60DB7FF-9A00-4323-8CA6-05F6EB96A034}" sibTransId="{969C86B0-3A11-4246-8DC0-A3AE333216AD}"/>
    <dgm:cxn modelId="{989EF9A2-E1CD-447F-A6B9-9EB623283B2A}" type="presOf" srcId="{479C5ADC-02C3-43F8-A7BF-2D70E50216E1}" destId="{133A6E63-98A4-480E-9AA3-D83E97B0CBC1}" srcOrd="0" destOrd="0" presId="urn:microsoft.com/office/officeart/2005/8/layout/hierarchy6"/>
    <dgm:cxn modelId="{CEF927A4-5EE1-446A-8221-522CB004C032}" srcId="{F40F37A4-E834-421F-B37A-B06D1A2A609D}" destId="{58D659C0-4B4C-4C39-B852-22F17E85264F}" srcOrd="4" destOrd="0" parTransId="{CF340120-3D58-40A9-9C9C-8D68C3AC16C4}" sibTransId="{C46ADBCD-3266-45E7-8F1D-ACE1B47429E6}"/>
    <dgm:cxn modelId="{525CD2A7-9B9E-4E24-9CBD-EC054D7D7F56}" type="presOf" srcId="{B6E7A50B-1706-4C4A-A689-A952F09B11F3}" destId="{0908737E-DD38-4EE0-9B4A-625CAFE1773C}" srcOrd="0" destOrd="0" presId="urn:microsoft.com/office/officeart/2005/8/layout/hierarchy6"/>
    <dgm:cxn modelId="{996CE2AE-DF3E-4503-BF19-26D7752D43A7}" srcId="{58D659C0-4B4C-4C39-B852-22F17E85264F}" destId="{11F0B3AA-A575-4DE1-8D57-2BF099F82E44}" srcOrd="1" destOrd="0" parTransId="{D119032F-72C7-4EDB-92EB-7986F32C8AB9}" sibTransId="{9782E0D4-47C1-4E88-8E6D-0CEF137C88C7}"/>
    <dgm:cxn modelId="{62F428B0-4AE2-45C4-BC3D-B297BAD407C0}" type="presOf" srcId="{A1FC3EC6-0EC9-44A6-829B-416FB89064F5}" destId="{6FC9C431-7498-4F57-93D9-CFEF59A0B8FE}" srcOrd="0" destOrd="0" presId="urn:microsoft.com/office/officeart/2005/8/layout/hierarchy6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3EC0DEC4-4461-4136-8500-8F961C8CD6B4}" type="presOf" srcId="{F906B827-5920-48DD-960E-0ADF9239954D}" destId="{C01F1CFE-1B27-4260-9B7E-A5194218393F}" srcOrd="0" destOrd="0" presId="urn:microsoft.com/office/officeart/2005/8/layout/hierarchy6"/>
    <dgm:cxn modelId="{5D3CA1CC-1F6F-4C9F-B1DA-7D6D1BC37454}" type="presOf" srcId="{E07F6448-8900-4AC5-A46C-B58AF4266010}" destId="{0624CCED-CB94-4C0E-87C6-98479FCD5B56}" srcOrd="0" destOrd="0" presId="urn:microsoft.com/office/officeart/2005/8/layout/hierarchy6"/>
    <dgm:cxn modelId="{2C3957D2-A9AC-4DA4-AB28-FE9953DE9795}" type="presOf" srcId="{E675E2EE-8FD6-476B-822F-5D9D06608ED4}" destId="{3717207E-B45A-4E5C-A413-86AE523C4443}" srcOrd="0" destOrd="0" presId="urn:microsoft.com/office/officeart/2005/8/layout/hierarchy6"/>
    <dgm:cxn modelId="{8CC48CD4-FD39-4651-8EFF-123196B46C8B}" type="presOf" srcId="{F40F37A4-E834-421F-B37A-B06D1A2A609D}" destId="{54ECE007-5200-4912-A1FD-BF0315CF7644}" srcOrd="0" destOrd="0" presId="urn:microsoft.com/office/officeart/2005/8/layout/hierarchy6"/>
    <dgm:cxn modelId="{125DD4DB-8595-4D24-B348-60EEF5BF6ECC}" type="presOf" srcId="{DE0B6D90-D678-4B97-964D-149FD0F25122}" destId="{0C1E3C49-C505-444B-8D95-5C4DE14BE881}" srcOrd="0" destOrd="0" presId="urn:microsoft.com/office/officeart/2005/8/layout/hierarchy6"/>
    <dgm:cxn modelId="{3075F7DD-0C3C-4B57-B42E-C30FFEB6D224}" srcId="{F40F37A4-E834-421F-B37A-B06D1A2A609D}" destId="{3DDFE6A6-9495-4A58-A54C-769DE0AC01D3}" srcOrd="2" destOrd="0" parTransId="{7CF83EAE-65EC-4242-8737-6C9E0CA36CF5}" sibTransId="{4179F2A4-E039-4DC6-9FDA-4A5F2BD84472}"/>
    <dgm:cxn modelId="{7FD4EBE4-C28B-4159-B54F-211C39695929}" type="presOf" srcId="{3731E423-901E-4632-A8B9-B1F76E89C755}" destId="{3440CED6-C4DD-45FE-9FCC-875B769D8F03}" srcOrd="0" destOrd="0" presId="urn:microsoft.com/office/officeart/2005/8/layout/hierarchy6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64B51AEA-B443-49A4-A328-462515F779CB}" srcId="{F40F37A4-E834-421F-B37A-B06D1A2A609D}" destId="{A5C0DAAC-7BB7-44AF-BF6E-B7724E5CB042}" srcOrd="3" destOrd="0" parTransId="{3731E423-901E-4632-A8B9-B1F76E89C755}" sibTransId="{B6FEE1E5-DDB2-42D9-8273-0FC8246E361D}"/>
    <dgm:cxn modelId="{E39CC7EA-1E59-4D09-B8FD-8D9344470412}" srcId="{A5C0DAAC-7BB7-44AF-BF6E-B7724E5CB042}" destId="{91E799B6-5D76-4B91-A862-BBD048C88ACC}" srcOrd="1" destOrd="0" parTransId="{392E2751-9789-4239-8DB5-2AC7E308CF41}" sibTransId="{401CBB94-0FA2-4CD2-B9C2-868A03BB6FEE}"/>
    <dgm:cxn modelId="{9C22D3ED-40C2-4F30-A13F-14FE7629F1E1}" srcId="{E07F6448-8900-4AC5-A46C-B58AF4266010}" destId="{BD2D708B-01FA-433F-AE19-3CC53BAE9197}" srcOrd="1" destOrd="0" parTransId="{F3CBD7FE-6733-4F61-8078-4C17E2C59FA0}" sibTransId="{8218B3AB-AE33-40CD-809D-FEE396A258D8}"/>
    <dgm:cxn modelId="{BB211AF0-0309-4661-B449-9BD9F2E0F227}" type="presOf" srcId="{7CF83EAE-65EC-4242-8737-6C9E0CA36CF5}" destId="{1CBDEE89-1CDB-4CC2-8B6D-E864872057F8}" srcOrd="0" destOrd="0" presId="urn:microsoft.com/office/officeart/2005/8/layout/hierarchy6"/>
    <dgm:cxn modelId="{BD5F97F0-2A10-4D24-B1EE-E3E3ACC11E53}" type="presOf" srcId="{D119032F-72C7-4EDB-92EB-7986F32C8AB9}" destId="{C3F9FA33-DCAC-4228-9BA7-2A97C617EEF9}" srcOrd="0" destOrd="0" presId="urn:microsoft.com/office/officeart/2005/8/layout/hierarchy6"/>
    <dgm:cxn modelId="{196774F4-DA7C-428F-8FD4-E831D6D92B8E}" type="presOf" srcId="{9BA6D5BB-12C8-4E41-B5BF-3D15C0EA204C}" destId="{AE0A1E62-F9CF-46A9-89FA-E27D26ED16D4}" srcOrd="0" destOrd="0" presId="urn:microsoft.com/office/officeart/2005/8/layout/hierarchy6"/>
    <dgm:cxn modelId="{927828FC-0A8E-4262-BCC8-AAFC58AC9DC6}" type="presOf" srcId="{91E799B6-5D76-4B91-A862-BBD048C88ACC}" destId="{385B6E0B-5E68-4D32-8072-77CCFC5039EF}" srcOrd="0" destOrd="0" presId="urn:microsoft.com/office/officeart/2005/8/layout/hierarchy6"/>
    <dgm:cxn modelId="{89A6BE56-98FB-4725-90E9-7AF9086BDE86}" type="presParOf" srcId="{7ED9CDDD-840D-4C18-9899-ACE37F4DDC37}" destId="{397EB7B9-5D2F-47FA-B595-876ADE2E4141}" srcOrd="0" destOrd="0" presId="urn:microsoft.com/office/officeart/2005/8/layout/hierarchy6"/>
    <dgm:cxn modelId="{153FDBC7-3779-4865-80B2-694CD8DAFBAC}" type="presParOf" srcId="{397EB7B9-5D2F-47FA-B595-876ADE2E4141}" destId="{FBA3965F-2068-4CA2-B9CD-18E570C42BF2}" srcOrd="0" destOrd="0" presId="urn:microsoft.com/office/officeart/2005/8/layout/hierarchy6"/>
    <dgm:cxn modelId="{FD59CBB4-D48E-4D86-92F2-13E676ECD6A3}" type="presParOf" srcId="{FBA3965F-2068-4CA2-B9CD-18E570C42BF2}" destId="{99B68468-4409-45B8-91BB-80F8EE48E8C0}" srcOrd="0" destOrd="0" presId="urn:microsoft.com/office/officeart/2005/8/layout/hierarchy6"/>
    <dgm:cxn modelId="{399A10A1-B080-4517-85C8-AB5FB86C5A5E}" type="presParOf" srcId="{99B68468-4409-45B8-91BB-80F8EE48E8C0}" destId="{0624CCED-CB94-4C0E-87C6-98479FCD5B56}" srcOrd="0" destOrd="0" presId="urn:microsoft.com/office/officeart/2005/8/layout/hierarchy6"/>
    <dgm:cxn modelId="{FB0E2352-586C-4CAE-83C2-FB9881FEAFAA}" type="presParOf" srcId="{99B68468-4409-45B8-91BB-80F8EE48E8C0}" destId="{E8871870-0A9F-4700-8EBD-DCF96289AD9E}" srcOrd="1" destOrd="0" presId="urn:microsoft.com/office/officeart/2005/8/layout/hierarchy6"/>
    <dgm:cxn modelId="{5572E77A-3B4B-477B-80A2-AAC744872635}" type="presParOf" srcId="{E8871870-0A9F-4700-8EBD-DCF96289AD9E}" destId="{CE587749-E02B-4C36-AC47-F892C1C83148}" srcOrd="0" destOrd="0" presId="urn:microsoft.com/office/officeart/2005/8/layout/hierarchy6"/>
    <dgm:cxn modelId="{70362D40-6BA8-48CA-B796-9C1BACBC429B}" type="presParOf" srcId="{E8871870-0A9F-4700-8EBD-DCF96289AD9E}" destId="{4E73DCC7-BE68-4726-B4BD-16FCD2C7FBF9}" srcOrd="1" destOrd="0" presId="urn:microsoft.com/office/officeart/2005/8/layout/hierarchy6"/>
    <dgm:cxn modelId="{940D06C7-8A6B-48D9-9444-5D40F9D9788E}" type="presParOf" srcId="{4E73DCC7-BE68-4726-B4BD-16FCD2C7FBF9}" destId="{54ECE007-5200-4912-A1FD-BF0315CF7644}" srcOrd="0" destOrd="0" presId="urn:microsoft.com/office/officeart/2005/8/layout/hierarchy6"/>
    <dgm:cxn modelId="{02644B62-E357-4773-8C15-E914299E242E}" type="presParOf" srcId="{4E73DCC7-BE68-4726-B4BD-16FCD2C7FBF9}" destId="{0FA64999-60D6-43E8-B855-83D90896CE56}" srcOrd="1" destOrd="0" presId="urn:microsoft.com/office/officeart/2005/8/layout/hierarchy6"/>
    <dgm:cxn modelId="{01C82B25-E678-4E17-9146-C31C07D77C0E}" type="presParOf" srcId="{0FA64999-60D6-43E8-B855-83D90896CE56}" destId="{8959111D-F4B4-450B-A0E1-2D0E07FAF5C0}" srcOrd="0" destOrd="0" presId="urn:microsoft.com/office/officeart/2005/8/layout/hierarchy6"/>
    <dgm:cxn modelId="{10856C18-6CC4-4E67-9E34-C9454111C859}" type="presParOf" srcId="{0FA64999-60D6-43E8-B855-83D90896CE56}" destId="{04411B43-B5A2-4F2C-A85D-D01BD57C6417}" srcOrd="1" destOrd="0" presId="urn:microsoft.com/office/officeart/2005/8/layout/hierarchy6"/>
    <dgm:cxn modelId="{1E29CE4B-71DB-4F49-A1FA-8587E548EE9C}" type="presParOf" srcId="{04411B43-B5A2-4F2C-A85D-D01BD57C6417}" destId="{1BEC14FC-AE62-4E5F-A2FF-CE74F2486061}" srcOrd="0" destOrd="0" presId="urn:microsoft.com/office/officeart/2005/8/layout/hierarchy6"/>
    <dgm:cxn modelId="{AAC6C34F-140F-4976-954E-15C65887337A}" type="presParOf" srcId="{04411B43-B5A2-4F2C-A85D-D01BD57C6417}" destId="{7FDC694E-6AB2-481D-AA48-D4D23EFD64CA}" srcOrd="1" destOrd="0" presId="urn:microsoft.com/office/officeart/2005/8/layout/hierarchy6"/>
    <dgm:cxn modelId="{E4B5FDBE-446B-48DA-8DC2-DA010CFFFA99}" type="presParOf" srcId="{0FA64999-60D6-43E8-B855-83D90896CE56}" destId="{AE0A1E62-F9CF-46A9-89FA-E27D26ED16D4}" srcOrd="2" destOrd="0" presId="urn:microsoft.com/office/officeart/2005/8/layout/hierarchy6"/>
    <dgm:cxn modelId="{B64BAA16-65F4-42D5-8B98-288B44ACB103}" type="presParOf" srcId="{0FA64999-60D6-43E8-B855-83D90896CE56}" destId="{5E36C818-FBFE-40C2-8C8F-1545BD75482D}" srcOrd="3" destOrd="0" presId="urn:microsoft.com/office/officeart/2005/8/layout/hierarchy6"/>
    <dgm:cxn modelId="{D1470A54-AD02-494F-A2F0-8010E51FF767}" type="presParOf" srcId="{5E36C818-FBFE-40C2-8C8F-1545BD75482D}" destId="{3717207E-B45A-4E5C-A413-86AE523C4443}" srcOrd="0" destOrd="0" presId="urn:microsoft.com/office/officeart/2005/8/layout/hierarchy6"/>
    <dgm:cxn modelId="{0CB5EE92-6396-4EE7-AA9B-BCF43A0F048C}" type="presParOf" srcId="{5E36C818-FBFE-40C2-8C8F-1545BD75482D}" destId="{D80AF9CE-EBAB-4B46-870D-58294E308FE2}" srcOrd="1" destOrd="0" presId="urn:microsoft.com/office/officeart/2005/8/layout/hierarchy6"/>
    <dgm:cxn modelId="{74ADAC05-4FB3-4610-AD1E-C6792F2B81CE}" type="presParOf" srcId="{D80AF9CE-EBAB-4B46-870D-58294E308FE2}" destId="{8A629091-9F2A-4D67-9A00-BCB650B2E642}" srcOrd="0" destOrd="0" presId="urn:microsoft.com/office/officeart/2005/8/layout/hierarchy6"/>
    <dgm:cxn modelId="{C45E04FF-68FF-4137-91DB-0B75D1C24598}" type="presParOf" srcId="{D80AF9CE-EBAB-4B46-870D-58294E308FE2}" destId="{0D0384D6-FDA8-4C6A-B31E-EC8827F08545}" srcOrd="1" destOrd="0" presId="urn:microsoft.com/office/officeart/2005/8/layout/hierarchy6"/>
    <dgm:cxn modelId="{ECA53972-A57B-4AE4-9E75-8674740362A9}" type="presParOf" srcId="{0D0384D6-FDA8-4C6A-B31E-EC8827F08545}" destId="{0908737E-DD38-4EE0-9B4A-625CAFE1773C}" srcOrd="0" destOrd="0" presId="urn:microsoft.com/office/officeart/2005/8/layout/hierarchy6"/>
    <dgm:cxn modelId="{C94CD4A4-84FA-4E9D-9B91-A4A766B47040}" type="presParOf" srcId="{0D0384D6-FDA8-4C6A-B31E-EC8827F08545}" destId="{372C9057-379A-4D45-B879-297E2932841E}" srcOrd="1" destOrd="0" presId="urn:microsoft.com/office/officeart/2005/8/layout/hierarchy6"/>
    <dgm:cxn modelId="{BB4658FF-BC22-46BB-A81B-A7ECDC93CC23}" type="presParOf" srcId="{0FA64999-60D6-43E8-B855-83D90896CE56}" destId="{1CBDEE89-1CDB-4CC2-8B6D-E864872057F8}" srcOrd="4" destOrd="0" presId="urn:microsoft.com/office/officeart/2005/8/layout/hierarchy6"/>
    <dgm:cxn modelId="{233CAF0F-A1A8-4573-8E99-59B1D2E89772}" type="presParOf" srcId="{0FA64999-60D6-43E8-B855-83D90896CE56}" destId="{31143EEC-DD18-4ECA-A952-9D299B36FE25}" srcOrd="5" destOrd="0" presId="urn:microsoft.com/office/officeart/2005/8/layout/hierarchy6"/>
    <dgm:cxn modelId="{559AF544-B0E3-4264-B672-9504C718DA85}" type="presParOf" srcId="{31143EEC-DD18-4ECA-A952-9D299B36FE25}" destId="{1F0516DB-4506-4E4C-BB9C-2D9319462B0F}" srcOrd="0" destOrd="0" presId="urn:microsoft.com/office/officeart/2005/8/layout/hierarchy6"/>
    <dgm:cxn modelId="{F627C812-9FE4-4934-87A2-6583326F053F}" type="presParOf" srcId="{31143EEC-DD18-4ECA-A952-9D299B36FE25}" destId="{5B3D9FAE-EFFF-4E44-B27B-58BF04A97134}" srcOrd="1" destOrd="0" presId="urn:microsoft.com/office/officeart/2005/8/layout/hierarchy6"/>
    <dgm:cxn modelId="{2D5B612D-C585-4FBC-A1FE-5ECE575DF072}" type="presParOf" srcId="{5B3D9FAE-EFFF-4E44-B27B-58BF04A97134}" destId="{03095A07-02EE-4AAE-BAD4-FF0F72014515}" srcOrd="0" destOrd="0" presId="urn:microsoft.com/office/officeart/2005/8/layout/hierarchy6"/>
    <dgm:cxn modelId="{35E3197E-E125-4813-84E9-11B964B7B420}" type="presParOf" srcId="{5B3D9FAE-EFFF-4E44-B27B-58BF04A97134}" destId="{20E08F84-D61F-480A-BEFE-6DD5F5BA7F5B}" srcOrd="1" destOrd="0" presId="urn:microsoft.com/office/officeart/2005/8/layout/hierarchy6"/>
    <dgm:cxn modelId="{434056F3-91BC-4CD9-B491-ACC6263C0750}" type="presParOf" srcId="{20E08F84-D61F-480A-BEFE-6DD5F5BA7F5B}" destId="{133A6E63-98A4-480E-9AA3-D83E97B0CBC1}" srcOrd="0" destOrd="0" presId="urn:microsoft.com/office/officeart/2005/8/layout/hierarchy6"/>
    <dgm:cxn modelId="{72901A06-FEA3-47B4-8F90-ED056ABD56A9}" type="presParOf" srcId="{20E08F84-D61F-480A-BEFE-6DD5F5BA7F5B}" destId="{FB222CF5-1DA9-4C9C-A206-AFCE0521BB22}" srcOrd="1" destOrd="0" presId="urn:microsoft.com/office/officeart/2005/8/layout/hierarchy6"/>
    <dgm:cxn modelId="{493207FB-7A7E-4539-B96D-FF59B4CE000E}" type="presParOf" srcId="{5B3D9FAE-EFFF-4E44-B27B-58BF04A97134}" destId="{995D3FC3-F19B-40BC-8051-1E77A738B42F}" srcOrd="2" destOrd="0" presId="urn:microsoft.com/office/officeart/2005/8/layout/hierarchy6"/>
    <dgm:cxn modelId="{69F08FEF-A8BC-438F-BB38-8A0D6912C6D0}" type="presParOf" srcId="{5B3D9FAE-EFFF-4E44-B27B-58BF04A97134}" destId="{32F6C1FF-7614-449E-A8AB-59AA032A31F1}" srcOrd="3" destOrd="0" presId="urn:microsoft.com/office/officeart/2005/8/layout/hierarchy6"/>
    <dgm:cxn modelId="{3333E0C0-545A-496A-BF22-CEBDE304D47F}" type="presParOf" srcId="{32F6C1FF-7614-449E-A8AB-59AA032A31F1}" destId="{291E216F-165F-4FA7-8DD8-C9EF85852DD6}" srcOrd="0" destOrd="0" presId="urn:microsoft.com/office/officeart/2005/8/layout/hierarchy6"/>
    <dgm:cxn modelId="{7060C568-F663-4324-95FB-790A98D2B822}" type="presParOf" srcId="{32F6C1FF-7614-449E-A8AB-59AA032A31F1}" destId="{895E6BA9-5EF8-46AF-AC91-E3978E2F5BDA}" srcOrd="1" destOrd="0" presId="urn:microsoft.com/office/officeart/2005/8/layout/hierarchy6"/>
    <dgm:cxn modelId="{8DB0FAD4-2A24-438B-A2DE-7FDA0C45EC82}" type="presParOf" srcId="{5B3D9FAE-EFFF-4E44-B27B-58BF04A97134}" destId="{0C1E3C49-C505-444B-8D95-5C4DE14BE881}" srcOrd="4" destOrd="0" presId="urn:microsoft.com/office/officeart/2005/8/layout/hierarchy6"/>
    <dgm:cxn modelId="{62DE5526-E880-431A-A180-FF97457C58A2}" type="presParOf" srcId="{5B3D9FAE-EFFF-4E44-B27B-58BF04A97134}" destId="{C9F517A4-8F69-45AE-B3F5-7933E41F5E9C}" srcOrd="5" destOrd="0" presId="urn:microsoft.com/office/officeart/2005/8/layout/hierarchy6"/>
    <dgm:cxn modelId="{4BB3165F-04EF-4369-8B36-10DE4DA437E6}" type="presParOf" srcId="{C9F517A4-8F69-45AE-B3F5-7933E41F5E9C}" destId="{5A0D5B08-B718-4CC4-9D81-B8226629A3F7}" srcOrd="0" destOrd="0" presId="urn:microsoft.com/office/officeart/2005/8/layout/hierarchy6"/>
    <dgm:cxn modelId="{C4DC716D-2A7E-4682-97FF-FE45EFE7CECC}" type="presParOf" srcId="{C9F517A4-8F69-45AE-B3F5-7933E41F5E9C}" destId="{0F7A40EB-D801-4428-8330-E0E3134F51FE}" srcOrd="1" destOrd="0" presId="urn:microsoft.com/office/officeart/2005/8/layout/hierarchy6"/>
    <dgm:cxn modelId="{5D8F8003-C884-4EF2-98C7-F15266D4C332}" type="presParOf" srcId="{0FA64999-60D6-43E8-B855-83D90896CE56}" destId="{3440CED6-C4DD-45FE-9FCC-875B769D8F03}" srcOrd="6" destOrd="0" presId="urn:microsoft.com/office/officeart/2005/8/layout/hierarchy6"/>
    <dgm:cxn modelId="{F2E35F54-EBEC-4214-BD54-AF2D332B5C3C}" type="presParOf" srcId="{0FA64999-60D6-43E8-B855-83D90896CE56}" destId="{298B623A-3A44-4673-B9EA-6254DA7EEE34}" srcOrd="7" destOrd="0" presId="urn:microsoft.com/office/officeart/2005/8/layout/hierarchy6"/>
    <dgm:cxn modelId="{9D32139F-8FCA-4223-BBC4-65903B32BCC5}" type="presParOf" srcId="{298B623A-3A44-4673-B9EA-6254DA7EEE34}" destId="{DFF630D0-9682-4AD0-975B-8CA3FA4DA4B7}" srcOrd="0" destOrd="0" presId="urn:microsoft.com/office/officeart/2005/8/layout/hierarchy6"/>
    <dgm:cxn modelId="{4F815E09-B855-4966-BBEE-990BB0DC3767}" type="presParOf" srcId="{298B623A-3A44-4673-B9EA-6254DA7EEE34}" destId="{296DD85E-6AAF-44B0-8271-EFF200C9C230}" srcOrd="1" destOrd="0" presId="urn:microsoft.com/office/officeart/2005/8/layout/hierarchy6"/>
    <dgm:cxn modelId="{2A11580F-6EE3-4896-A920-0169DBF589E0}" type="presParOf" srcId="{296DD85E-6AAF-44B0-8271-EFF200C9C230}" destId="{39FFDA14-7908-4787-8B76-C31F24A895B0}" srcOrd="0" destOrd="0" presId="urn:microsoft.com/office/officeart/2005/8/layout/hierarchy6"/>
    <dgm:cxn modelId="{AAD12DD3-61C7-4E3F-9930-18FD1D36DC30}" type="presParOf" srcId="{296DD85E-6AAF-44B0-8271-EFF200C9C230}" destId="{643776CA-9268-4DA7-8008-86599A70EBCA}" srcOrd="1" destOrd="0" presId="urn:microsoft.com/office/officeart/2005/8/layout/hierarchy6"/>
    <dgm:cxn modelId="{D30CADF3-BACA-4905-B35F-67E54A1F784A}" type="presParOf" srcId="{643776CA-9268-4DA7-8008-86599A70EBCA}" destId="{C01F1CFE-1B27-4260-9B7E-A5194218393F}" srcOrd="0" destOrd="0" presId="urn:microsoft.com/office/officeart/2005/8/layout/hierarchy6"/>
    <dgm:cxn modelId="{AC81FB3D-07AD-432E-ABF0-AE794960A1AC}" type="presParOf" srcId="{643776CA-9268-4DA7-8008-86599A70EBCA}" destId="{7E78E216-72B9-4D88-B79F-4128A1E3DF4F}" srcOrd="1" destOrd="0" presId="urn:microsoft.com/office/officeart/2005/8/layout/hierarchy6"/>
    <dgm:cxn modelId="{28E61DF3-5EF3-480F-A0A7-B44CBA83C4A7}" type="presParOf" srcId="{296DD85E-6AAF-44B0-8271-EFF200C9C230}" destId="{62B83292-F4CA-4309-9EF0-EDF9A3B60EA6}" srcOrd="2" destOrd="0" presId="urn:microsoft.com/office/officeart/2005/8/layout/hierarchy6"/>
    <dgm:cxn modelId="{5FA381CF-9FD0-400B-80EE-8E6647C82B69}" type="presParOf" srcId="{296DD85E-6AAF-44B0-8271-EFF200C9C230}" destId="{6C5F2DB2-2630-4EEC-ABBD-333795D9C4F4}" srcOrd="3" destOrd="0" presId="urn:microsoft.com/office/officeart/2005/8/layout/hierarchy6"/>
    <dgm:cxn modelId="{D37B6D78-D1A7-46E6-81C3-363592607153}" type="presParOf" srcId="{6C5F2DB2-2630-4EEC-ABBD-333795D9C4F4}" destId="{385B6E0B-5E68-4D32-8072-77CCFC5039EF}" srcOrd="0" destOrd="0" presId="urn:microsoft.com/office/officeart/2005/8/layout/hierarchy6"/>
    <dgm:cxn modelId="{D99E3F07-1B5B-4848-94F0-0CF9C69D966F}" type="presParOf" srcId="{6C5F2DB2-2630-4EEC-ABBD-333795D9C4F4}" destId="{3FEBD51D-5342-43E8-898F-E9D5ED688621}" srcOrd="1" destOrd="0" presId="urn:microsoft.com/office/officeart/2005/8/layout/hierarchy6"/>
    <dgm:cxn modelId="{81230172-0E05-4C30-B934-C175329C6B17}" type="presParOf" srcId="{296DD85E-6AAF-44B0-8271-EFF200C9C230}" destId="{ED3A4895-7B7D-4204-AA93-91947DD3165F}" srcOrd="4" destOrd="0" presId="urn:microsoft.com/office/officeart/2005/8/layout/hierarchy6"/>
    <dgm:cxn modelId="{11B9C950-77FC-4D17-8875-F637C4B514C8}" type="presParOf" srcId="{296DD85E-6AAF-44B0-8271-EFF200C9C230}" destId="{664BDD7B-440B-4ECA-A4C1-432A4443204F}" srcOrd="5" destOrd="0" presId="urn:microsoft.com/office/officeart/2005/8/layout/hierarchy6"/>
    <dgm:cxn modelId="{BA0EA5C6-F553-4693-9BBE-C0C608140BC5}" type="presParOf" srcId="{664BDD7B-440B-4ECA-A4C1-432A4443204F}" destId="{2776E931-216F-476C-941B-AAF962426913}" srcOrd="0" destOrd="0" presId="urn:microsoft.com/office/officeart/2005/8/layout/hierarchy6"/>
    <dgm:cxn modelId="{AD8AA3C3-40DB-4E38-8A71-9E98A8E3A74B}" type="presParOf" srcId="{664BDD7B-440B-4ECA-A4C1-432A4443204F}" destId="{8E1E2CAB-6F2E-4492-BBE2-1E172A81F058}" srcOrd="1" destOrd="0" presId="urn:microsoft.com/office/officeart/2005/8/layout/hierarchy6"/>
    <dgm:cxn modelId="{24BA83F6-C840-46B5-9B00-2A230A02FD87}" type="presParOf" srcId="{296DD85E-6AAF-44B0-8271-EFF200C9C230}" destId="{6FC9C431-7498-4F57-93D9-CFEF59A0B8FE}" srcOrd="6" destOrd="0" presId="urn:microsoft.com/office/officeart/2005/8/layout/hierarchy6"/>
    <dgm:cxn modelId="{0F05C8BE-9FEE-4B74-9D21-A8FC9685CE8E}" type="presParOf" srcId="{296DD85E-6AAF-44B0-8271-EFF200C9C230}" destId="{AB160CD6-B179-4AB5-A1D6-4944C353ECEA}" srcOrd="7" destOrd="0" presId="urn:microsoft.com/office/officeart/2005/8/layout/hierarchy6"/>
    <dgm:cxn modelId="{DDAEDAE7-6D69-4FA1-929A-12C1DFB4EE8A}" type="presParOf" srcId="{AB160CD6-B179-4AB5-A1D6-4944C353ECEA}" destId="{72820DDF-D703-4CE6-AC41-A9D962B7C961}" srcOrd="0" destOrd="0" presId="urn:microsoft.com/office/officeart/2005/8/layout/hierarchy6"/>
    <dgm:cxn modelId="{BAE031CD-A9EE-4844-8835-13F9DBC049C9}" type="presParOf" srcId="{AB160CD6-B179-4AB5-A1D6-4944C353ECEA}" destId="{09583380-B3E2-4326-A3D7-19E244929E74}" srcOrd="1" destOrd="0" presId="urn:microsoft.com/office/officeart/2005/8/layout/hierarchy6"/>
    <dgm:cxn modelId="{2D8F212F-30FE-4AC9-BAC6-D1A5E59358FE}" type="presParOf" srcId="{0FA64999-60D6-43E8-B855-83D90896CE56}" destId="{88BE7E08-05EF-4E96-B360-DC10966756C4}" srcOrd="8" destOrd="0" presId="urn:microsoft.com/office/officeart/2005/8/layout/hierarchy6"/>
    <dgm:cxn modelId="{265E7719-BE33-484A-AB6F-0C0154B47835}" type="presParOf" srcId="{0FA64999-60D6-43E8-B855-83D90896CE56}" destId="{969ED86B-00ED-4981-9036-911CA26BE317}" srcOrd="9" destOrd="0" presId="urn:microsoft.com/office/officeart/2005/8/layout/hierarchy6"/>
    <dgm:cxn modelId="{16204B82-FD2F-466E-B880-A8916D612E53}" type="presParOf" srcId="{969ED86B-00ED-4981-9036-911CA26BE317}" destId="{F9447B27-C38A-4F9A-B9AB-87D6750B2FE8}" srcOrd="0" destOrd="0" presId="urn:microsoft.com/office/officeart/2005/8/layout/hierarchy6"/>
    <dgm:cxn modelId="{64EB7CB2-A8C7-4956-BC62-A9EC2FC7D297}" type="presParOf" srcId="{969ED86B-00ED-4981-9036-911CA26BE317}" destId="{FEB30B28-754D-4784-AB89-B5FCD4BD169B}" srcOrd="1" destOrd="0" presId="urn:microsoft.com/office/officeart/2005/8/layout/hierarchy6"/>
    <dgm:cxn modelId="{4C194C13-2C0F-42AE-9A6A-04CC5412EABD}" type="presParOf" srcId="{FEB30B28-754D-4784-AB89-B5FCD4BD169B}" destId="{038015A6-F00B-43E5-964D-E5522DDE20F7}" srcOrd="0" destOrd="0" presId="urn:microsoft.com/office/officeart/2005/8/layout/hierarchy6"/>
    <dgm:cxn modelId="{262A4E30-074F-4785-8FB6-FED7AD9D8F81}" type="presParOf" srcId="{FEB30B28-754D-4784-AB89-B5FCD4BD169B}" destId="{2CF4EF1D-DFE7-4E62-9444-DC0FB3F8D1DE}" srcOrd="1" destOrd="0" presId="urn:microsoft.com/office/officeart/2005/8/layout/hierarchy6"/>
    <dgm:cxn modelId="{B907F2A1-C061-458D-AD56-6F50BFBA4DFC}" type="presParOf" srcId="{2CF4EF1D-DFE7-4E62-9444-DC0FB3F8D1DE}" destId="{834C53D0-4B42-472C-9594-B494C6097BF3}" srcOrd="0" destOrd="0" presId="urn:microsoft.com/office/officeart/2005/8/layout/hierarchy6"/>
    <dgm:cxn modelId="{9BC9C92E-5897-43EE-A765-B5E04D5096A1}" type="presParOf" srcId="{2CF4EF1D-DFE7-4E62-9444-DC0FB3F8D1DE}" destId="{7C799A2C-97D1-44B8-94F9-1EED19B56BE0}" srcOrd="1" destOrd="0" presId="urn:microsoft.com/office/officeart/2005/8/layout/hierarchy6"/>
    <dgm:cxn modelId="{6A529685-B83E-4C42-BA2B-319E425D1B25}" type="presParOf" srcId="{FEB30B28-754D-4784-AB89-B5FCD4BD169B}" destId="{C3F9FA33-DCAC-4228-9BA7-2A97C617EEF9}" srcOrd="2" destOrd="0" presId="urn:microsoft.com/office/officeart/2005/8/layout/hierarchy6"/>
    <dgm:cxn modelId="{A36199F3-0D54-454D-A8C2-4C982DCA3C61}" type="presParOf" srcId="{FEB30B28-754D-4784-AB89-B5FCD4BD169B}" destId="{492A0B20-D678-48CF-BFB0-446BA1C7CBCB}" srcOrd="3" destOrd="0" presId="urn:microsoft.com/office/officeart/2005/8/layout/hierarchy6"/>
    <dgm:cxn modelId="{D2FBCDB9-69BC-427D-87B6-5B9EE5D2B072}" type="presParOf" srcId="{492A0B20-D678-48CF-BFB0-446BA1C7CBCB}" destId="{0FCFD615-0BD6-4A3C-BF78-FC74C6B5E786}" srcOrd="0" destOrd="0" presId="urn:microsoft.com/office/officeart/2005/8/layout/hierarchy6"/>
    <dgm:cxn modelId="{A4C2F497-9747-453F-B556-6DBC7D8831A8}" type="presParOf" srcId="{492A0B20-D678-48CF-BFB0-446BA1C7CBCB}" destId="{5355CEBB-62F1-41C2-B352-DF134B8242DB}" srcOrd="1" destOrd="0" presId="urn:microsoft.com/office/officeart/2005/8/layout/hierarchy6"/>
    <dgm:cxn modelId="{175ED50B-70BF-4263-898C-E7CDEEB0A1EC}" type="presParOf" srcId="{E8871870-0A9F-4700-8EBD-DCF96289AD9E}" destId="{B573DE39-5322-4A35-93A6-4B2AAB201E47}" srcOrd="2" destOrd="0" presId="urn:microsoft.com/office/officeart/2005/8/layout/hierarchy6"/>
    <dgm:cxn modelId="{F36DBC5E-3A3F-4193-AD78-9B867223ED09}" type="presParOf" srcId="{E8871870-0A9F-4700-8EBD-DCF96289AD9E}" destId="{246C3660-F483-46D1-BC1B-61126649B4C8}" srcOrd="3" destOrd="0" presId="urn:microsoft.com/office/officeart/2005/8/layout/hierarchy6"/>
    <dgm:cxn modelId="{30EEFB60-B25F-4E4F-9345-76D96BE77065}" type="presParOf" srcId="{246C3660-F483-46D1-BC1B-61126649B4C8}" destId="{143F9E9A-7769-47F3-A371-6AD9954F5817}" srcOrd="0" destOrd="0" presId="urn:microsoft.com/office/officeart/2005/8/layout/hierarchy6"/>
    <dgm:cxn modelId="{F66F6771-473D-45B2-A88D-72EA2F2C152A}" type="presParOf" srcId="{246C3660-F483-46D1-BC1B-61126649B4C8}" destId="{5B16AF47-68DE-4907-BCEA-CD8690C80E31}" srcOrd="1" destOrd="0" presId="urn:microsoft.com/office/officeart/2005/8/layout/hierarchy6"/>
    <dgm:cxn modelId="{2642CDA5-B4B5-4233-80B9-7085826FFA23}" type="presParOf" srcId="{7ED9CDDD-840D-4C18-9899-ACE37F4DDC37}" destId="{A5849D2C-DFE8-494A-BDD4-2063850AC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Score</a:t>
          </a:r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Crossover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8EE82011-8157-41E3-ACB4-4C763BD1F4A7}">
      <dgm:prSet phldrT="[Text]"/>
      <dgm:spPr/>
      <dgm:t>
        <a:bodyPr/>
        <a:lstStyle/>
        <a:p>
          <a:r>
            <a:rPr lang="en-US" dirty="0"/>
            <a:t>Mutation</a:t>
          </a:r>
        </a:p>
      </dgm:t>
    </dgm:pt>
    <dgm:pt modelId="{F28AAB0C-26ED-41AD-AD31-EDE4088E14D0}" type="parTrans" cxnId="{305460F0-011C-41E3-B81B-5DD370FCE086}">
      <dgm:prSet/>
      <dgm:spPr/>
      <dgm:t>
        <a:bodyPr/>
        <a:lstStyle/>
        <a:p>
          <a:endParaRPr lang="en-US"/>
        </a:p>
      </dgm:t>
    </dgm:pt>
    <dgm:pt modelId="{60FBA379-BA16-40E3-AB66-7E08394413DC}" type="sibTrans" cxnId="{305460F0-011C-41E3-B81B-5DD370FCE086}">
      <dgm:prSet/>
      <dgm:spPr/>
      <dgm:t>
        <a:bodyPr/>
        <a:lstStyle/>
        <a:p>
          <a:endParaRPr lang="en-US"/>
        </a:p>
      </dgm:t>
    </dgm:pt>
    <dgm:pt modelId="{BB0DF3B9-9A5E-4D0F-A42D-2F08945EF1B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Connections</a:t>
          </a:r>
        </a:p>
      </dgm:t>
    </dgm:pt>
    <dgm:pt modelId="{3FF5A06C-8CF5-4506-BD3F-6135CA64DABA}" type="parTrans" cxnId="{ED127DCD-A492-4018-8295-052B4CCEBB2C}">
      <dgm:prSet/>
      <dgm:spPr/>
      <dgm:t>
        <a:bodyPr/>
        <a:lstStyle/>
        <a:p>
          <a:endParaRPr lang="en-US"/>
        </a:p>
      </dgm:t>
    </dgm:pt>
    <dgm:pt modelId="{379A4FBC-270D-4654-BBC9-C9031C22E653}" type="sibTrans" cxnId="{ED127DCD-A492-4018-8295-052B4CCEBB2C}">
      <dgm:prSet/>
      <dgm:spPr/>
      <dgm:t>
        <a:bodyPr/>
        <a:lstStyle/>
        <a:p>
          <a:endParaRPr lang="en-US"/>
        </a:p>
      </dgm:t>
    </dgm:pt>
    <dgm:pt modelId="{63A5B68F-7757-465B-BD97-D2E9270EA9BB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Nodes</a:t>
          </a:r>
        </a:p>
      </dgm:t>
    </dgm:pt>
    <dgm:pt modelId="{169A2377-497A-400E-92B6-BB709F7D7DA2}" type="parTrans" cxnId="{CC4F6895-229B-42F5-91CB-AECCBF420DF8}">
      <dgm:prSet/>
      <dgm:spPr/>
      <dgm:t>
        <a:bodyPr/>
        <a:lstStyle/>
        <a:p>
          <a:endParaRPr lang="en-US"/>
        </a:p>
      </dgm:t>
    </dgm:pt>
    <dgm:pt modelId="{218262CD-F29F-4549-BC82-3CAAEDA869BD}" type="sibTrans" cxnId="{CC4F6895-229B-42F5-91CB-AECCBF420DF8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4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4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4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4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4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4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2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2"/>
      <dgm:spPr/>
    </dgm:pt>
    <dgm:pt modelId="{8310FC2B-5B2D-4F51-9CA5-B1218E9CC6B6}" type="pres">
      <dgm:prSet presAssocID="{D4306519-F590-49FA-BCA0-E14EAA6DD927}" presName="hierChild3" presStyleCnt="0"/>
      <dgm:spPr/>
    </dgm:pt>
    <dgm:pt modelId="{0C8C9958-4820-4374-A922-DAF7D56A8E9E}" type="pres">
      <dgm:prSet presAssocID="{3FF5A06C-8CF5-4506-BD3F-6135CA64DABA}" presName="Name19" presStyleLbl="parChTrans1D4" presStyleIdx="1" presStyleCnt="12"/>
      <dgm:spPr/>
    </dgm:pt>
    <dgm:pt modelId="{740AB084-FE68-45B2-8332-16EFD1165138}" type="pres">
      <dgm:prSet presAssocID="{BB0DF3B9-9A5E-4D0F-A42D-2F08945EF1BD}" presName="Name21" presStyleCnt="0"/>
      <dgm:spPr/>
    </dgm:pt>
    <dgm:pt modelId="{1F834226-6D09-407A-A0BB-730835C412EE}" type="pres">
      <dgm:prSet presAssocID="{BB0DF3B9-9A5E-4D0F-A42D-2F08945EF1BD}" presName="level2Shape" presStyleLbl="node4" presStyleIdx="1" presStyleCnt="12"/>
      <dgm:spPr/>
    </dgm:pt>
    <dgm:pt modelId="{9982318B-2CC4-4105-A009-5837E829CC6A}" type="pres">
      <dgm:prSet presAssocID="{BB0DF3B9-9A5E-4D0F-A42D-2F08945EF1BD}" presName="hierChild3" presStyleCnt="0"/>
      <dgm:spPr/>
    </dgm:pt>
    <dgm:pt modelId="{841589F9-D596-4B9E-A097-D4BDD79ADD6F}" type="pres">
      <dgm:prSet presAssocID="{169A2377-497A-400E-92B6-BB709F7D7DA2}" presName="Name19" presStyleLbl="parChTrans1D4" presStyleIdx="2" presStyleCnt="12"/>
      <dgm:spPr/>
    </dgm:pt>
    <dgm:pt modelId="{3918EE8D-92B9-4334-BDAD-3BCBEAB6A433}" type="pres">
      <dgm:prSet presAssocID="{63A5B68F-7757-465B-BD97-D2E9270EA9BB}" presName="Name21" presStyleCnt="0"/>
      <dgm:spPr/>
    </dgm:pt>
    <dgm:pt modelId="{614BF0A0-EF04-4FBD-9D5C-687B2A3F24FE}" type="pres">
      <dgm:prSet presAssocID="{63A5B68F-7757-465B-BD97-D2E9270EA9BB}" presName="level2Shape" presStyleLbl="node4" presStyleIdx="2" presStyleCnt="12"/>
      <dgm:spPr/>
    </dgm:pt>
    <dgm:pt modelId="{5F2E39A5-EBFB-45EF-98AB-F3AA569B9344}" type="pres">
      <dgm:prSet presAssocID="{63A5B68F-7757-465B-BD97-D2E9270EA9BB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3" presStyleCnt="12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3" presStyleCnt="12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4" presStyleCnt="12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4" presStyleCnt="12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3" presStyleIdx="3" presStyleCnt="4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3" presStyleIdx="3" presStyleCnt="4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5" presStyleCnt="12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5" presStyleCnt="12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6" presStyleCnt="12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6" presStyleCnt="12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7" presStyleCnt="12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7" presStyleCnt="12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8" presStyleCnt="12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8" presStyleCnt="12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9" presStyleCnt="12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9" presStyleCnt="12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10" presStyleCnt="12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10" presStyleCnt="12"/>
      <dgm:spPr/>
    </dgm:pt>
    <dgm:pt modelId="{A470777A-C8F5-494F-BCD4-8294A379C492}" type="pres">
      <dgm:prSet presAssocID="{1F6555BE-D702-4F09-AE56-5B620E1BA045}" presName="hierChild3" presStyleCnt="0"/>
      <dgm:spPr/>
    </dgm:pt>
    <dgm:pt modelId="{4F7D69AE-E19A-42B7-B3B6-F6A9AD7B0FF2}" type="pres">
      <dgm:prSet presAssocID="{F28AAB0C-26ED-41AD-AD31-EDE4088E14D0}" presName="Name19" presStyleLbl="parChTrans1D4" presStyleIdx="11" presStyleCnt="12"/>
      <dgm:spPr/>
    </dgm:pt>
    <dgm:pt modelId="{BEE59D2D-D855-4BFC-9C9A-52772C739131}" type="pres">
      <dgm:prSet presAssocID="{8EE82011-8157-41E3-ACB4-4C763BD1F4A7}" presName="Name21" presStyleCnt="0"/>
      <dgm:spPr/>
    </dgm:pt>
    <dgm:pt modelId="{B6A25002-8933-4E25-8513-D71DA246165A}" type="pres">
      <dgm:prSet presAssocID="{8EE82011-8157-41E3-ACB4-4C763BD1F4A7}" presName="level2Shape" presStyleLbl="node4" presStyleIdx="11" presStyleCnt="12"/>
      <dgm:spPr/>
    </dgm:pt>
    <dgm:pt modelId="{C31C303B-A041-4992-ACF8-96C18FCB02C7}" type="pres">
      <dgm:prSet presAssocID="{8EE82011-8157-41E3-ACB4-4C763BD1F4A7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4" destOrd="0" parTransId="{866FF2BE-6DA3-4BFF-A425-6D8AEDC2788C}" sibTransId="{7FD19241-5EF1-4DD8-991C-3AD41F8A9F93}"/>
    <dgm:cxn modelId="{1C72930B-8495-4B3F-ACEC-F68B87D84C88}" type="presOf" srcId="{1F6555BE-D702-4F09-AE56-5B620E1BA045}" destId="{2E761711-A85E-4AB5-81D7-02001DD2FB6E}" srcOrd="0" destOrd="0" presId="urn:microsoft.com/office/officeart/2005/8/layout/hierarchy6"/>
    <dgm:cxn modelId="{42DFD60B-3BA8-42E7-B78A-90F44E4A497C}" type="presOf" srcId="{6B597C5D-609A-421A-86E0-B5E09758FB6B}" destId="{F4745300-4DE8-45C4-BA5B-E69A357A5ECD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58059420-C327-4622-935A-85C60757E549}" type="presOf" srcId="{AD459252-5CCB-4BA1-B446-7FD6ABB9589C}" destId="{3BC9BB75-2BB8-4FA1-8BED-59E9C8C1489E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707FD124-DE06-4B1E-ABC1-DC638C0B7374}" type="presOf" srcId="{3FF5A06C-8CF5-4506-BD3F-6135CA64DABA}" destId="{0C8C9958-4820-4374-A922-DAF7D56A8E9E}" srcOrd="0" destOrd="0" presId="urn:microsoft.com/office/officeart/2005/8/layout/hierarchy6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C081442C-4D0F-48E8-BD18-5A353B1ECF1B}" type="presOf" srcId="{B8EAB49C-ABE4-4BB4-B883-272A6285DEA5}" destId="{898A83C1-449F-4097-9AB6-AC61BDED5285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E204A137-1AE4-4EB2-8B0C-20184B061BB3}" type="presOf" srcId="{604A60B7-3578-4D62-9D02-9140DAB6227F}" destId="{88AAC106-EBB7-4C25-95AE-F8316817CDCA}" srcOrd="0" destOrd="0" presId="urn:microsoft.com/office/officeart/2005/8/layout/hierarchy6"/>
    <dgm:cxn modelId="{D2FAAC38-D67E-4142-BEFE-EFE71AF72BCB}" type="presOf" srcId="{8EE82011-8157-41E3-ACB4-4C763BD1F4A7}" destId="{B6A25002-8933-4E25-8513-D71DA246165A}" srcOrd="0" destOrd="0" presId="urn:microsoft.com/office/officeart/2005/8/layout/hierarchy6"/>
    <dgm:cxn modelId="{4ACCFF61-E0C4-4535-9DED-2A399E9F1DAB}" type="presOf" srcId="{BB0DF3B9-9A5E-4D0F-A42D-2F08945EF1BD}" destId="{1F834226-6D09-407A-A0BB-730835C412EE}" srcOrd="0" destOrd="0" presId="urn:microsoft.com/office/officeart/2005/8/layout/hierarchy6"/>
    <dgm:cxn modelId="{A9B3C162-525E-40DF-946B-485C89D8820F}" srcId="{E07F6448-8900-4AC5-A46C-B58AF4266010}" destId="{E960504A-0299-4614-8EBD-BE626F6EAC77}" srcOrd="3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825E9443-2885-48F6-B726-4904E6305F2A}" type="presOf" srcId="{B8D402BE-11AD-492E-8DCA-335122B6E152}" destId="{536B2380-1EF4-4C8E-BE51-39379B52DB89}" srcOrd="0" destOrd="0" presId="urn:microsoft.com/office/officeart/2005/8/layout/hierarchy6"/>
    <dgm:cxn modelId="{60B71E46-BD1D-42E6-95A5-2DAA7D30C127}" type="presOf" srcId="{30E08811-507D-4E58-BE89-625FE523E650}" destId="{A90C518B-8860-46BC-95CD-F72AFFCFF895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6352C76A-AF99-4B9A-B57D-D8C54167753C}" type="presOf" srcId="{F598EC38-BB44-461C-8459-250B2FEAB346}" destId="{990F566E-3690-42F2-8AFE-3A97963B6870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AF728077-3F5B-4824-911B-31CE492211D7}" type="presOf" srcId="{63A5B68F-7757-465B-BD97-D2E9270EA9BB}" destId="{614BF0A0-EF04-4FBD-9D5C-687B2A3F24FE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6F25421D-FE4E-4EF4-831F-7D9FBCF8D5C1}" destId="{FF90D0A9-5799-4B75-A241-7A7F6C206EAF}" srcOrd="3" destOrd="0" parTransId="{30E08811-507D-4E58-BE89-625FE523E650}" sibTransId="{BA86245B-E92F-4C79-A344-54A7477A15BF}"/>
    <dgm:cxn modelId="{DB8F225A-3DF6-433E-AAE4-1FB83BEF30DB}" type="presOf" srcId="{F6C33896-FE7C-4BCC-9736-628EC409AECB}" destId="{76E06DBF-7832-4049-8F84-70DA68FC4BA3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5A3F6495-5231-4F55-B8C2-02FB769B5E1A}" type="presOf" srcId="{03E595A6-C9F5-4584-B0DE-AF722B72D9BA}" destId="{08538414-C536-4829-920E-230292877389}" srcOrd="0" destOrd="0" presId="urn:microsoft.com/office/officeart/2005/8/layout/hierarchy6"/>
    <dgm:cxn modelId="{CC4F6895-229B-42F5-91CB-AECCBF420DF8}" srcId="{E07F6448-8900-4AC5-A46C-B58AF4266010}" destId="{63A5B68F-7757-465B-BD97-D2E9270EA9BB}" srcOrd="2" destOrd="0" parTransId="{169A2377-497A-400E-92B6-BB709F7D7DA2}" sibTransId="{218262CD-F29F-4549-BC82-3CAAEDA869BD}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2E177CC5-1F9F-4EC0-8FAF-0FD1214147A5}" type="presOf" srcId="{F28AAB0C-26ED-41AD-AD31-EDE4088E14D0}" destId="{4F7D69AE-E19A-42B7-B3B6-F6A9AD7B0FF2}" srcOrd="0" destOrd="0" presId="urn:microsoft.com/office/officeart/2005/8/layout/hierarchy6"/>
    <dgm:cxn modelId="{02FACDC9-1B47-4DA9-9F6F-113E3AC59AD4}" type="presOf" srcId="{50736BEE-6405-448F-8251-4C344CDBC5C7}" destId="{1231E146-B097-45D0-999A-D39F0040D400}" srcOrd="0" destOrd="0" presId="urn:microsoft.com/office/officeart/2005/8/layout/hierarchy6"/>
    <dgm:cxn modelId="{ED127DCD-A492-4018-8295-052B4CCEBB2C}" srcId="{E07F6448-8900-4AC5-A46C-B58AF4266010}" destId="{BB0DF3B9-9A5E-4D0F-A42D-2F08945EF1BD}" srcOrd="1" destOrd="0" parTransId="{3FF5A06C-8CF5-4506-BD3F-6135CA64DABA}" sibTransId="{379A4FBC-270D-4654-BBC9-C9031C22E653}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0887E0D9-FDE2-4F23-A4FC-9E8C302C81D1}" type="presOf" srcId="{866FBE40-BB11-41FB-8227-13CB57534ACF}" destId="{EDCC23CE-2473-490A-B607-794B4163372A}" srcOrd="0" destOrd="0" presId="urn:microsoft.com/office/officeart/2005/8/layout/hierarchy6"/>
    <dgm:cxn modelId="{D298AADB-496C-4655-9A61-3EA4BCC53F9F}" type="presOf" srcId="{FF90D0A9-5799-4B75-A241-7A7F6C206EAF}" destId="{270509E6-01AB-430D-9105-E235618AA76E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D1A84BE8-B414-41E5-B958-077A66BC06A0}" type="presOf" srcId="{169A2377-497A-400E-92B6-BB709F7D7DA2}" destId="{841589F9-D596-4B9E-A097-D4BDD79ADD6F}" srcOrd="0" destOrd="0" presId="urn:microsoft.com/office/officeart/2005/8/layout/hierarchy6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305460F0-011C-41E3-B81B-5DD370FCE086}" srcId="{FF90D0A9-5799-4B75-A241-7A7F6C206EAF}" destId="{8EE82011-8157-41E3-ACB4-4C763BD1F4A7}" srcOrd="2" destOrd="0" parTransId="{F28AAB0C-26ED-41AD-AD31-EDE4088E14D0}" sibTransId="{60FBA379-BA16-40E3-AB66-7E08394413DC}"/>
    <dgm:cxn modelId="{AD7498F3-EAC0-4EB0-8B7E-66A2299CA4BB}" type="presOf" srcId="{BE9C3469-69F7-4136-80B9-ADE0DEFAA2D3}" destId="{864A409B-14BC-492B-8E30-CCBE9EFC3697}" srcOrd="0" destOrd="0" presId="urn:microsoft.com/office/officeart/2005/8/layout/hierarchy6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35A528BA-29E5-4CCC-9FD4-2A3D5716F8E7}" type="presParOf" srcId="{052DF241-59DA-42A6-A33C-731E6015A814}" destId="{0C8C9958-4820-4374-A922-DAF7D56A8E9E}" srcOrd="2" destOrd="0" presId="urn:microsoft.com/office/officeart/2005/8/layout/hierarchy6"/>
    <dgm:cxn modelId="{0BEC8C71-4F97-4DEA-98CB-90BEDC5DAB67}" type="presParOf" srcId="{052DF241-59DA-42A6-A33C-731E6015A814}" destId="{740AB084-FE68-45B2-8332-16EFD1165138}" srcOrd="3" destOrd="0" presId="urn:microsoft.com/office/officeart/2005/8/layout/hierarchy6"/>
    <dgm:cxn modelId="{1C22AFDF-348C-4B3B-A80B-D91A767FC077}" type="presParOf" srcId="{740AB084-FE68-45B2-8332-16EFD1165138}" destId="{1F834226-6D09-407A-A0BB-730835C412EE}" srcOrd="0" destOrd="0" presId="urn:microsoft.com/office/officeart/2005/8/layout/hierarchy6"/>
    <dgm:cxn modelId="{0BBF40FD-CB97-449D-9FFE-8997B2911152}" type="presParOf" srcId="{740AB084-FE68-45B2-8332-16EFD1165138}" destId="{9982318B-2CC4-4105-A009-5837E829CC6A}" srcOrd="1" destOrd="0" presId="urn:microsoft.com/office/officeart/2005/8/layout/hierarchy6"/>
    <dgm:cxn modelId="{AD378AE7-440C-4221-AED8-A7D0221A857F}" type="presParOf" srcId="{052DF241-59DA-42A6-A33C-731E6015A814}" destId="{841589F9-D596-4B9E-A097-D4BDD79ADD6F}" srcOrd="4" destOrd="0" presId="urn:microsoft.com/office/officeart/2005/8/layout/hierarchy6"/>
    <dgm:cxn modelId="{D8BB567F-04AF-4191-A0C7-0C640D9A84BA}" type="presParOf" srcId="{052DF241-59DA-42A6-A33C-731E6015A814}" destId="{3918EE8D-92B9-4334-BDAD-3BCBEAB6A433}" srcOrd="5" destOrd="0" presId="urn:microsoft.com/office/officeart/2005/8/layout/hierarchy6"/>
    <dgm:cxn modelId="{31B722F9-31FD-4C32-9819-981DFAF44ED4}" type="presParOf" srcId="{3918EE8D-92B9-4334-BDAD-3BCBEAB6A433}" destId="{614BF0A0-EF04-4FBD-9D5C-687B2A3F24FE}" srcOrd="0" destOrd="0" presId="urn:microsoft.com/office/officeart/2005/8/layout/hierarchy6"/>
    <dgm:cxn modelId="{2E6B559B-D8CA-4E0C-927C-39EF42D151A7}" type="presParOf" srcId="{3918EE8D-92B9-4334-BDAD-3BCBEAB6A433}" destId="{5F2E39A5-EBFB-45EF-98AB-F3AA569B9344}" srcOrd="1" destOrd="0" presId="urn:microsoft.com/office/officeart/2005/8/layout/hierarchy6"/>
    <dgm:cxn modelId="{B9F337BA-8C69-4664-965F-499C2A6F8E63}" type="presParOf" srcId="{052DF241-59DA-42A6-A33C-731E6015A814}" destId="{806F9B24-236B-4F64-BA4A-9CA41091028D}" srcOrd="6" destOrd="0" presId="urn:microsoft.com/office/officeart/2005/8/layout/hierarchy6"/>
    <dgm:cxn modelId="{DE356872-BB04-4AB6-B43B-400B68CA2CB5}" type="presParOf" srcId="{052DF241-59DA-42A6-A33C-731E6015A814}" destId="{7498D7CB-EEDF-4026-B978-ADD0ECF2BC44}" srcOrd="7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8" destOrd="0" presId="urn:microsoft.com/office/officeart/2005/8/layout/hierarchy6"/>
    <dgm:cxn modelId="{99213A00-0E33-47A0-9B50-BB88107AF71C}" type="presParOf" srcId="{052DF241-59DA-42A6-A33C-731E6015A814}" destId="{C460B427-624A-4E66-B901-F89BAFF63F29}" srcOrd="9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CF2CB501-00F5-44AF-9E38-24B93F003CDD}" type="presParOf" srcId="{3804B618-E1CF-46EE-B776-2584621C7CFF}" destId="{A90C518B-8860-46BC-95CD-F72AFFCFF895}" srcOrd="6" destOrd="0" presId="urn:microsoft.com/office/officeart/2005/8/layout/hierarchy6"/>
    <dgm:cxn modelId="{AAEF3190-137D-400E-ADC9-21C39CC4A7D4}" type="presParOf" srcId="{3804B618-E1CF-46EE-B776-2584621C7CFF}" destId="{ED59822C-E2D1-4176-8121-6A31A6111372}" srcOrd="7" destOrd="0" presId="urn:microsoft.com/office/officeart/2005/8/layout/hierarchy6"/>
    <dgm:cxn modelId="{9663F59E-8377-4CFE-8685-696EAE3B3582}" type="presParOf" srcId="{ED59822C-E2D1-4176-8121-6A31A6111372}" destId="{270509E6-01AB-430D-9105-E235618AA76E}" srcOrd="0" destOrd="0" presId="urn:microsoft.com/office/officeart/2005/8/layout/hierarchy6"/>
    <dgm:cxn modelId="{61037DCB-ADB2-4526-BCDF-0791DEBBCF90}" type="presParOf" srcId="{ED59822C-E2D1-4176-8121-6A31A6111372}" destId="{E00CCC82-EE3A-4751-8E50-267DAC25B875}" srcOrd="1" destOrd="0" presId="urn:microsoft.com/office/officeart/2005/8/layout/hierarchy6"/>
    <dgm:cxn modelId="{68BE4E9C-97D9-49E9-B904-F0CBA697A847}" type="presParOf" srcId="{E00CCC82-EE3A-4751-8E50-267DAC25B875}" destId="{EDCC23CE-2473-490A-B607-794B4163372A}" srcOrd="0" destOrd="0" presId="urn:microsoft.com/office/officeart/2005/8/layout/hierarchy6"/>
    <dgm:cxn modelId="{A120BC0E-E537-4620-A170-2A8886CD49A8}" type="presParOf" srcId="{E00CCC82-EE3A-4751-8E50-267DAC25B875}" destId="{24322948-074B-44B6-896F-46F662452E47}" srcOrd="1" destOrd="0" presId="urn:microsoft.com/office/officeart/2005/8/layout/hierarchy6"/>
    <dgm:cxn modelId="{27EC79BF-EA1D-414B-BE8A-D95B90996D78}" type="presParOf" srcId="{24322948-074B-44B6-896F-46F662452E47}" destId="{08538414-C536-4829-920E-230292877389}" srcOrd="0" destOrd="0" presId="urn:microsoft.com/office/officeart/2005/8/layout/hierarchy6"/>
    <dgm:cxn modelId="{0131B3F4-77BA-4725-8524-6D54BE7C8628}" type="presParOf" srcId="{24322948-074B-44B6-896F-46F662452E47}" destId="{006A7682-D8F1-453C-9632-898385E50BFD}" srcOrd="1" destOrd="0" presId="urn:microsoft.com/office/officeart/2005/8/layout/hierarchy6"/>
    <dgm:cxn modelId="{45CFC1A7-98C4-469A-A29F-46612C9549BA}" type="presParOf" srcId="{006A7682-D8F1-453C-9632-898385E50BFD}" destId="{864A409B-14BC-492B-8E30-CCBE9EFC3697}" srcOrd="0" destOrd="0" presId="urn:microsoft.com/office/officeart/2005/8/layout/hierarchy6"/>
    <dgm:cxn modelId="{3EA37641-3353-4611-B62A-C0E75CB62C39}" type="presParOf" srcId="{006A7682-D8F1-453C-9632-898385E50BFD}" destId="{2292103E-E175-468A-92F3-E5CC334423CB}" srcOrd="1" destOrd="0" presId="urn:microsoft.com/office/officeart/2005/8/layout/hierarchy6"/>
    <dgm:cxn modelId="{3B8F24D9-2774-4DD4-AD44-30F2B6AF34A9}" type="presParOf" srcId="{2292103E-E175-468A-92F3-E5CC334423CB}" destId="{88AAC106-EBB7-4C25-95AE-F8316817CDCA}" srcOrd="0" destOrd="0" presId="urn:microsoft.com/office/officeart/2005/8/layout/hierarchy6"/>
    <dgm:cxn modelId="{6786758E-9BE4-463B-AB3A-5E29C73C7457}" type="presParOf" srcId="{2292103E-E175-468A-92F3-E5CC334423CB}" destId="{5F3E8B95-7231-4D62-B87E-9CFC65285D78}" srcOrd="1" destOrd="0" presId="urn:microsoft.com/office/officeart/2005/8/layout/hierarchy6"/>
    <dgm:cxn modelId="{7FB5A93E-BC3A-4953-A30E-D3D7B83645C5}" type="presParOf" srcId="{E00CCC82-EE3A-4751-8E50-267DAC25B875}" destId="{1231E146-B097-45D0-999A-D39F0040D400}" srcOrd="2" destOrd="0" presId="urn:microsoft.com/office/officeart/2005/8/layout/hierarchy6"/>
    <dgm:cxn modelId="{3D385863-9D44-4F49-B58E-D1584604AC1F}" type="presParOf" srcId="{E00CCC82-EE3A-4751-8E50-267DAC25B875}" destId="{0E7BBB43-4E5B-4281-9298-2F6F8A4B43BA}" srcOrd="3" destOrd="0" presId="urn:microsoft.com/office/officeart/2005/8/layout/hierarchy6"/>
    <dgm:cxn modelId="{61E77858-BB0F-4163-A804-C121548830A7}" type="presParOf" srcId="{0E7BBB43-4E5B-4281-9298-2F6F8A4B43BA}" destId="{536B2380-1EF4-4C8E-BE51-39379B52DB89}" srcOrd="0" destOrd="0" presId="urn:microsoft.com/office/officeart/2005/8/layout/hierarchy6"/>
    <dgm:cxn modelId="{75B19752-2EBC-45E7-9DA1-4017945C2885}" type="presParOf" srcId="{0E7BBB43-4E5B-4281-9298-2F6F8A4B43BA}" destId="{FEFAED3C-6F5A-490E-BDA8-C8700379DE13}" srcOrd="1" destOrd="0" presId="urn:microsoft.com/office/officeart/2005/8/layout/hierarchy6"/>
    <dgm:cxn modelId="{BD004669-A103-4573-A58C-6FDA6EFAE1F3}" type="presParOf" srcId="{FEFAED3C-6F5A-490E-BDA8-C8700379DE13}" destId="{76E06DBF-7832-4049-8F84-70DA68FC4BA3}" srcOrd="0" destOrd="0" presId="urn:microsoft.com/office/officeart/2005/8/layout/hierarchy6"/>
    <dgm:cxn modelId="{DD22AEFF-7BE7-4072-8608-AAA058D4A55F}" type="presParOf" srcId="{FEFAED3C-6F5A-490E-BDA8-C8700379DE13}" destId="{B5C8E100-1E67-492D-8794-25A1F531AF1A}" srcOrd="1" destOrd="0" presId="urn:microsoft.com/office/officeart/2005/8/layout/hierarchy6"/>
    <dgm:cxn modelId="{EDC20635-072E-47A7-BDC4-CA5377A4661D}" type="presParOf" srcId="{B5C8E100-1E67-492D-8794-25A1F531AF1A}" destId="{898A83C1-449F-4097-9AB6-AC61BDED5285}" srcOrd="0" destOrd="0" presId="urn:microsoft.com/office/officeart/2005/8/layout/hierarchy6"/>
    <dgm:cxn modelId="{7ACD53B2-8D55-4C67-BD4F-A0C5498B2180}" type="presParOf" srcId="{B5C8E100-1E67-492D-8794-25A1F531AF1A}" destId="{9531A339-D7DF-4937-A6C9-A9182732695A}" srcOrd="1" destOrd="0" presId="urn:microsoft.com/office/officeart/2005/8/layout/hierarchy6"/>
    <dgm:cxn modelId="{6DEA658C-8CD5-4BB6-AD4F-161AA2A04737}" type="presParOf" srcId="{FEFAED3C-6F5A-490E-BDA8-C8700379DE13}" destId="{990F566E-3690-42F2-8AFE-3A97963B6870}" srcOrd="2" destOrd="0" presId="urn:microsoft.com/office/officeart/2005/8/layout/hierarchy6"/>
    <dgm:cxn modelId="{7F855EF5-97C6-4362-9EF3-5A279D69062E}" type="presParOf" srcId="{FEFAED3C-6F5A-490E-BDA8-C8700379DE13}" destId="{C35C5970-8587-44EE-8935-3C46952EBF0F}" srcOrd="3" destOrd="0" presId="urn:microsoft.com/office/officeart/2005/8/layout/hierarchy6"/>
    <dgm:cxn modelId="{4304341B-3A07-4706-A36F-7823AC3CFE89}" type="presParOf" srcId="{C35C5970-8587-44EE-8935-3C46952EBF0F}" destId="{F4745300-4DE8-45C4-BA5B-E69A357A5ECD}" srcOrd="0" destOrd="0" presId="urn:microsoft.com/office/officeart/2005/8/layout/hierarchy6"/>
    <dgm:cxn modelId="{FE542D54-4DC9-4A66-9676-5A6E3D427CD9}" type="presParOf" srcId="{C35C5970-8587-44EE-8935-3C46952EBF0F}" destId="{7EE276E2-6A0D-46B0-9A2A-FB8DA2B9434E}" srcOrd="1" destOrd="0" presId="urn:microsoft.com/office/officeart/2005/8/layout/hierarchy6"/>
    <dgm:cxn modelId="{78684CFF-6053-4555-8D66-184D9EA77D3F}" type="presParOf" srcId="{FEFAED3C-6F5A-490E-BDA8-C8700379DE13}" destId="{3BC9BB75-2BB8-4FA1-8BED-59E9C8C1489E}" srcOrd="4" destOrd="0" presId="urn:microsoft.com/office/officeart/2005/8/layout/hierarchy6"/>
    <dgm:cxn modelId="{23225629-F899-4BFE-B7C6-146FA126F410}" type="presParOf" srcId="{FEFAED3C-6F5A-490E-BDA8-C8700379DE13}" destId="{9E78B80E-0EA6-43B7-A62D-233300ADB4C9}" srcOrd="5" destOrd="0" presId="urn:microsoft.com/office/officeart/2005/8/layout/hierarchy6"/>
    <dgm:cxn modelId="{38502196-24F0-4964-9539-B434B882C5D7}" type="presParOf" srcId="{9E78B80E-0EA6-43B7-A62D-233300ADB4C9}" destId="{2E761711-A85E-4AB5-81D7-02001DD2FB6E}" srcOrd="0" destOrd="0" presId="urn:microsoft.com/office/officeart/2005/8/layout/hierarchy6"/>
    <dgm:cxn modelId="{2B6399C4-8D93-4C99-93B0-39EE40A1E03E}" type="presParOf" srcId="{9E78B80E-0EA6-43B7-A62D-233300ADB4C9}" destId="{A470777A-C8F5-494F-BCD4-8294A379C492}" srcOrd="1" destOrd="0" presId="urn:microsoft.com/office/officeart/2005/8/layout/hierarchy6"/>
    <dgm:cxn modelId="{B28C2F34-C35D-4C60-A4FF-3E009A505562}" type="presParOf" srcId="{E00CCC82-EE3A-4751-8E50-267DAC25B875}" destId="{4F7D69AE-E19A-42B7-B3B6-F6A9AD7B0FF2}" srcOrd="4" destOrd="0" presId="urn:microsoft.com/office/officeart/2005/8/layout/hierarchy6"/>
    <dgm:cxn modelId="{0A2671C6-3CCF-428A-9DEF-2F76BA8C7613}" type="presParOf" srcId="{E00CCC82-EE3A-4751-8E50-267DAC25B875}" destId="{BEE59D2D-D855-4BFC-9C9A-52772C739131}" srcOrd="5" destOrd="0" presId="urn:microsoft.com/office/officeart/2005/8/layout/hierarchy6"/>
    <dgm:cxn modelId="{B64D61BF-F274-4358-B540-CFB17A2B879D}" type="presParOf" srcId="{BEE59D2D-D855-4BFC-9C9A-52772C739131}" destId="{B6A25002-8933-4E25-8513-D71DA246165A}" srcOrd="0" destOrd="0" presId="urn:microsoft.com/office/officeart/2005/8/layout/hierarchy6"/>
    <dgm:cxn modelId="{0E4B7B74-A4BF-45EC-95E1-94284CEECC87}" type="presParOf" srcId="{BEE59D2D-D855-4BFC-9C9A-52772C739131}" destId="{C31C303B-A041-4992-ACF8-96C18FCB02C7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CCED-CB94-4C0E-87C6-98479FCD5B56}">
      <dsp:nvSpPr>
        <dsp:cNvPr id="0" name=""/>
        <dsp:cNvSpPr/>
      </dsp:nvSpPr>
      <dsp:spPr>
        <a:xfrm>
          <a:off x="5586216" y="1703774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602194" y="1719752"/>
        <a:ext cx="786332" cy="513569"/>
      </dsp:txXfrm>
    </dsp:sp>
    <dsp:sp modelId="{CE587749-E02B-4C36-AC47-F892C1C83148}">
      <dsp:nvSpPr>
        <dsp:cNvPr id="0" name=""/>
        <dsp:cNvSpPr/>
      </dsp:nvSpPr>
      <dsp:spPr>
        <a:xfrm>
          <a:off x="5463472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E007-5200-4912-A1FD-BF0315CF7644}">
      <dsp:nvSpPr>
        <dsp:cNvPr id="0" name=""/>
        <dsp:cNvSpPr/>
      </dsp:nvSpPr>
      <dsp:spPr>
        <a:xfrm>
          <a:off x="5054328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Neat</a:t>
          </a:r>
        </a:p>
      </dsp:txBody>
      <dsp:txXfrm>
        <a:off x="5070306" y="2483487"/>
        <a:ext cx="786332" cy="513569"/>
      </dsp:txXfrm>
    </dsp:sp>
    <dsp:sp modelId="{8959111D-F4B4-450B-A0E1-2D0E07FAF5C0}">
      <dsp:nvSpPr>
        <dsp:cNvPr id="0" name=""/>
        <dsp:cNvSpPr/>
      </dsp:nvSpPr>
      <dsp:spPr>
        <a:xfrm>
          <a:off x="41054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5052929" y="0"/>
              </a:moveTo>
              <a:lnTo>
                <a:pt x="5052929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14FC-AE62-4E5F-A2FF-CE74F2486061}">
      <dsp:nvSpPr>
        <dsp:cNvPr id="0" name=""/>
        <dsp:cNvSpPr/>
      </dsp:nvSpPr>
      <dsp:spPr>
        <a:xfrm>
          <a:off x="139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Evolve</a:t>
          </a:r>
        </a:p>
      </dsp:txBody>
      <dsp:txXfrm>
        <a:off x="17376" y="3247223"/>
        <a:ext cx="786332" cy="513569"/>
      </dsp:txXfrm>
    </dsp:sp>
    <dsp:sp modelId="{AE0A1E62-F9CF-46A9-89FA-E27D26ED16D4}">
      <dsp:nvSpPr>
        <dsp:cNvPr id="0" name=""/>
        <dsp:cNvSpPr/>
      </dsp:nvSpPr>
      <dsp:spPr>
        <a:xfrm>
          <a:off x="1474317" y="3013035"/>
          <a:ext cx="3989155" cy="218210"/>
        </a:xfrm>
        <a:custGeom>
          <a:avLst/>
          <a:gdLst/>
          <a:ahLst/>
          <a:cxnLst/>
          <a:rect l="0" t="0" r="0" b="0"/>
          <a:pathLst>
            <a:path>
              <a:moveTo>
                <a:pt x="3989155" y="0"/>
              </a:moveTo>
              <a:lnTo>
                <a:pt x="398915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7207E-B45A-4E5C-A413-86AE523C4443}">
      <dsp:nvSpPr>
        <dsp:cNvPr id="0" name=""/>
        <dsp:cNvSpPr/>
      </dsp:nvSpPr>
      <dsp:spPr>
        <a:xfrm>
          <a:off x="1065173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Nodes</a:t>
          </a:r>
          <a:endParaRPr lang="en-US" sz="700" kern="1200" dirty="0"/>
        </a:p>
      </dsp:txBody>
      <dsp:txXfrm>
        <a:off x="1081151" y="3247223"/>
        <a:ext cx="786332" cy="513569"/>
      </dsp:txXfrm>
    </dsp:sp>
    <dsp:sp modelId="{8A629091-9F2A-4D67-9A00-BCB650B2E642}">
      <dsp:nvSpPr>
        <dsp:cNvPr id="0" name=""/>
        <dsp:cNvSpPr/>
      </dsp:nvSpPr>
      <dsp:spPr>
        <a:xfrm>
          <a:off x="142859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8737E-DD38-4EE0-9B4A-625CAFE1773C}">
      <dsp:nvSpPr>
        <dsp:cNvPr id="0" name=""/>
        <dsp:cNvSpPr/>
      </dsp:nvSpPr>
      <dsp:spPr>
        <a:xfrm>
          <a:off x="1065173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Number</a:t>
          </a:r>
        </a:p>
      </dsp:txBody>
      <dsp:txXfrm>
        <a:off x="1081151" y="4010959"/>
        <a:ext cx="786332" cy="513569"/>
      </dsp:txXfrm>
    </dsp:sp>
    <dsp:sp modelId="{1CBDEE89-1CDB-4CC2-8B6D-E864872057F8}">
      <dsp:nvSpPr>
        <dsp:cNvPr id="0" name=""/>
        <dsp:cNvSpPr/>
      </dsp:nvSpPr>
      <dsp:spPr>
        <a:xfrm>
          <a:off x="3601867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1861605" y="0"/>
              </a:moveTo>
              <a:lnTo>
                <a:pt x="186160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516DB-4506-4E4C-BB9C-2D9319462B0F}">
      <dsp:nvSpPr>
        <dsp:cNvPr id="0" name=""/>
        <dsp:cNvSpPr/>
      </dsp:nvSpPr>
      <dsp:spPr>
        <a:xfrm>
          <a:off x="3192722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Connections</a:t>
          </a:r>
        </a:p>
      </dsp:txBody>
      <dsp:txXfrm>
        <a:off x="3208700" y="3247223"/>
        <a:ext cx="786332" cy="513569"/>
      </dsp:txXfrm>
    </dsp:sp>
    <dsp:sp modelId="{03095A07-02EE-4AAE-BAD4-FF0F72014515}">
      <dsp:nvSpPr>
        <dsp:cNvPr id="0" name=""/>
        <dsp:cNvSpPr/>
      </dsp:nvSpPr>
      <dsp:spPr>
        <a:xfrm>
          <a:off x="2538092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1063774" y="0"/>
              </a:moveTo>
              <a:lnTo>
                <a:pt x="1063774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A6E63-98A4-480E-9AA3-D83E97B0CBC1}">
      <dsp:nvSpPr>
        <dsp:cNvPr id="0" name=""/>
        <dsp:cNvSpPr/>
      </dsp:nvSpPr>
      <dsp:spPr>
        <a:xfrm>
          <a:off x="2128948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From</a:t>
          </a:r>
        </a:p>
      </dsp:txBody>
      <dsp:txXfrm>
        <a:off x="2144926" y="4010959"/>
        <a:ext cx="786332" cy="513569"/>
      </dsp:txXfrm>
    </dsp:sp>
    <dsp:sp modelId="{995D3FC3-F19B-40BC-8051-1E77A738B42F}">
      <dsp:nvSpPr>
        <dsp:cNvPr id="0" name=""/>
        <dsp:cNvSpPr/>
      </dsp:nvSpPr>
      <dsp:spPr>
        <a:xfrm>
          <a:off x="355614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216F-165F-4FA7-8DD8-C9EF85852DD6}">
      <dsp:nvSpPr>
        <dsp:cNvPr id="0" name=""/>
        <dsp:cNvSpPr/>
      </dsp:nvSpPr>
      <dsp:spPr>
        <a:xfrm>
          <a:off x="319272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</a:t>
          </a:r>
        </a:p>
      </dsp:txBody>
      <dsp:txXfrm>
        <a:off x="3208700" y="4010959"/>
        <a:ext cx="786332" cy="513569"/>
      </dsp:txXfrm>
    </dsp:sp>
    <dsp:sp modelId="{0C1E3C49-C505-444B-8D95-5C4DE14BE881}">
      <dsp:nvSpPr>
        <dsp:cNvPr id="0" name=""/>
        <dsp:cNvSpPr/>
      </dsp:nvSpPr>
      <dsp:spPr>
        <a:xfrm>
          <a:off x="3601867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063774" y="109105"/>
              </a:lnTo>
              <a:lnTo>
                <a:pt x="1063774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D5B08-B718-4CC4-9D81-B8226629A3F7}">
      <dsp:nvSpPr>
        <dsp:cNvPr id="0" name=""/>
        <dsp:cNvSpPr/>
      </dsp:nvSpPr>
      <dsp:spPr>
        <a:xfrm>
          <a:off x="425649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Weight</a:t>
          </a:r>
        </a:p>
      </dsp:txBody>
      <dsp:txXfrm>
        <a:off x="4272475" y="4010959"/>
        <a:ext cx="786332" cy="513569"/>
      </dsp:txXfrm>
    </dsp:sp>
    <dsp:sp modelId="{3440CED6-C4DD-45FE-9FCC-875B769D8F03}">
      <dsp:nvSpPr>
        <dsp:cNvPr id="0" name=""/>
        <dsp:cNvSpPr/>
      </dsp:nvSpPr>
      <dsp:spPr>
        <a:xfrm>
          <a:off x="5463472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861605" y="109105"/>
              </a:lnTo>
              <a:lnTo>
                <a:pt x="1861605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30D0-9682-4AD0-975B-8CA3FA4DA4B7}">
      <dsp:nvSpPr>
        <dsp:cNvPr id="0" name=""/>
        <dsp:cNvSpPr/>
      </dsp:nvSpPr>
      <dsp:spPr>
        <a:xfrm>
          <a:off x="6915934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6931912" y="3247223"/>
        <a:ext cx="786332" cy="513569"/>
      </dsp:txXfrm>
    </dsp:sp>
    <dsp:sp modelId="{39FFDA14-7908-4787-8B76-C31F24A895B0}">
      <dsp:nvSpPr>
        <dsp:cNvPr id="0" name=""/>
        <dsp:cNvSpPr/>
      </dsp:nvSpPr>
      <dsp:spPr>
        <a:xfrm>
          <a:off x="5729416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1595662" y="0"/>
              </a:moveTo>
              <a:lnTo>
                <a:pt x="1595662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1CFE-1B27-4260-9B7E-A5194218393F}">
      <dsp:nvSpPr>
        <dsp:cNvPr id="0" name=""/>
        <dsp:cNvSpPr/>
      </dsp:nvSpPr>
      <dsp:spPr>
        <a:xfrm>
          <a:off x="532027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336250" y="4010959"/>
        <a:ext cx="786332" cy="513569"/>
      </dsp:txXfrm>
    </dsp:sp>
    <dsp:sp modelId="{62B83292-F4CA-4309-9EF0-EDF9A3B60EA6}">
      <dsp:nvSpPr>
        <dsp:cNvPr id="0" name=""/>
        <dsp:cNvSpPr/>
      </dsp:nvSpPr>
      <dsp:spPr>
        <a:xfrm>
          <a:off x="6793191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B6E0B-5E68-4D32-8072-77CCFC5039EF}">
      <dsp:nvSpPr>
        <dsp:cNvPr id="0" name=""/>
        <dsp:cNvSpPr/>
      </dsp:nvSpPr>
      <dsp:spPr>
        <a:xfrm>
          <a:off x="638404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Score</a:t>
          </a:r>
        </a:p>
      </dsp:txBody>
      <dsp:txXfrm>
        <a:off x="6400025" y="4010959"/>
        <a:ext cx="786332" cy="513569"/>
      </dsp:txXfrm>
    </dsp:sp>
    <dsp:sp modelId="{ED3A4895-7B7D-4204-AA93-91947DD3165F}">
      <dsp:nvSpPr>
        <dsp:cNvPr id="0" name=""/>
        <dsp:cNvSpPr/>
      </dsp:nvSpPr>
      <dsp:spPr>
        <a:xfrm>
          <a:off x="7325078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6E931-216F-476C-941B-AAF962426913}">
      <dsp:nvSpPr>
        <dsp:cNvPr id="0" name=""/>
        <dsp:cNvSpPr/>
      </dsp:nvSpPr>
      <dsp:spPr>
        <a:xfrm>
          <a:off x="744782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7463799" y="4010959"/>
        <a:ext cx="786332" cy="513569"/>
      </dsp:txXfrm>
    </dsp:sp>
    <dsp:sp modelId="{6FC9C431-7498-4F57-93D9-CFEF59A0B8FE}">
      <dsp:nvSpPr>
        <dsp:cNvPr id="0" name=""/>
        <dsp:cNvSpPr/>
      </dsp:nvSpPr>
      <dsp:spPr>
        <a:xfrm>
          <a:off x="7325078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595662" y="109105"/>
              </a:lnTo>
              <a:lnTo>
                <a:pt x="1595662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20DDF-D703-4CE6-AC41-A9D962B7C961}">
      <dsp:nvSpPr>
        <dsp:cNvPr id="0" name=""/>
        <dsp:cNvSpPr/>
      </dsp:nvSpPr>
      <dsp:spPr>
        <a:xfrm>
          <a:off x="8511596" y="3994981"/>
          <a:ext cx="818288" cy="5455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Calculator</a:t>
          </a:r>
        </a:p>
      </dsp:txBody>
      <dsp:txXfrm>
        <a:off x="8527574" y="4010959"/>
        <a:ext cx="786332" cy="513569"/>
      </dsp:txXfrm>
    </dsp:sp>
    <dsp:sp modelId="{88BE7E08-05EF-4E96-B360-DC10966756C4}">
      <dsp:nvSpPr>
        <dsp:cNvPr id="0" name=""/>
        <dsp:cNvSpPr/>
      </dsp:nvSpPr>
      <dsp:spPr>
        <a:xfrm>
          <a:off x="546347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052929" y="109105"/>
              </a:lnTo>
              <a:lnTo>
                <a:pt x="5052929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47B27-C38A-4F9A-B9AB-87D6750B2FE8}">
      <dsp:nvSpPr>
        <dsp:cNvPr id="0" name=""/>
        <dsp:cNvSpPr/>
      </dsp:nvSpPr>
      <dsp:spPr>
        <a:xfrm>
          <a:off x="1010725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10123236" y="3247223"/>
        <a:ext cx="786332" cy="513569"/>
      </dsp:txXfrm>
    </dsp:sp>
    <dsp:sp modelId="{038015A6-F00B-43E5-964D-E5522DDE20F7}">
      <dsp:nvSpPr>
        <dsp:cNvPr id="0" name=""/>
        <dsp:cNvSpPr/>
      </dsp:nvSpPr>
      <dsp:spPr>
        <a:xfrm>
          <a:off x="9984515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53D0-4B42-472C-9594-B494C6097BF3}">
      <dsp:nvSpPr>
        <dsp:cNvPr id="0" name=""/>
        <dsp:cNvSpPr/>
      </dsp:nvSpPr>
      <dsp:spPr>
        <a:xfrm>
          <a:off x="957537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9591349" y="4010959"/>
        <a:ext cx="786332" cy="513569"/>
      </dsp:txXfrm>
    </dsp:sp>
    <dsp:sp modelId="{C3F9FA33-DCAC-4228-9BA7-2A97C617EEF9}">
      <dsp:nvSpPr>
        <dsp:cNvPr id="0" name=""/>
        <dsp:cNvSpPr/>
      </dsp:nvSpPr>
      <dsp:spPr>
        <a:xfrm>
          <a:off x="10516402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D615-0BD6-4A3C-BF78-FC74C6B5E786}">
      <dsp:nvSpPr>
        <dsp:cNvPr id="0" name=""/>
        <dsp:cNvSpPr/>
      </dsp:nvSpPr>
      <dsp:spPr>
        <a:xfrm>
          <a:off x="10639145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Representative</a:t>
          </a:r>
        </a:p>
      </dsp:txBody>
      <dsp:txXfrm>
        <a:off x="10655123" y="4010959"/>
        <a:ext cx="786332" cy="513569"/>
      </dsp:txXfrm>
    </dsp:sp>
    <dsp:sp modelId="{B573DE39-5322-4A35-93A6-4B2AAB201E47}">
      <dsp:nvSpPr>
        <dsp:cNvPr id="0" name=""/>
        <dsp:cNvSpPr/>
      </dsp:nvSpPr>
      <dsp:spPr>
        <a:xfrm>
          <a:off x="5995360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F9E9A-7769-47F3-A371-6AD9954F5817}">
      <dsp:nvSpPr>
        <dsp:cNvPr id="0" name=""/>
        <dsp:cNvSpPr/>
      </dsp:nvSpPr>
      <dsp:spPr>
        <a:xfrm>
          <a:off x="6118103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Mutation</a:t>
          </a:r>
        </a:p>
      </dsp:txBody>
      <dsp:txXfrm>
        <a:off x="6134081" y="2483487"/>
        <a:ext cx="786332" cy="513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4348814" y="860204"/>
          <a:ext cx="1028152" cy="68543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Clients/Population</a:t>
          </a:r>
        </a:p>
      </dsp:txBody>
      <dsp:txXfrm>
        <a:off x="4368890" y="880280"/>
        <a:ext cx="988000" cy="645283"/>
      </dsp:txXfrm>
    </dsp:sp>
    <dsp:sp modelId="{7C950FBD-90BC-4A27-B227-A079DE2321D3}">
      <dsp:nvSpPr>
        <dsp:cNvPr id="0" name=""/>
        <dsp:cNvSpPr/>
      </dsp:nvSpPr>
      <dsp:spPr>
        <a:xfrm>
          <a:off x="4817171" y="1545639"/>
          <a:ext cx="91440" cy="274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4348814" y="1819813"/>
          <a:ext cx="1028152" cy="68543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Species</a:t>
          </a:r>
        </a:p>
      </dsp:txBody>
      <dsp:txXfrm>
        <a:off x="4368890" y="1839889"/>
        <a:ext cx="988000" cy="645283"/>
      </dsp:txXfrm>
    </dsp:sp>
    <dsp:sp modelId="{F1FB9FBC-64EE-4FFB-8ACD-14A57B4DE8B2}">
      <dsp:nvSpPr>
        <dsp:cNvPr id="0" name=""/>
        <dsp:cNvSpPr/>
      </dsp:nvSpPr>
      <dsp:spPr>
        <a:xfrm>
          <a:off x="518945" y="2505248"/>
          <a:ext cx="4343946" cy="274174"/>
        </a:xfrm>
        <a:custGeom>
          <a:avLst/>
          <a:gdLst/>
          <a:ahLst/>
          <a:cxnLst/>
          <a:rect l="0" t="0" r="0" b="0"/>
          <a:pathLst>
            <a:path>
              <a:moveTo>
                <a:pt x="4343946" y="0"/>
              </a:moveTo>
              <a:lnTo>
                <a:pt x="4343946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4868" y="277942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Evolve</a:t>
          </a:r>
        </a:p>
      </dsp:txBody>
      <dsp:txXfrm>
        <a:off x="24944" y="2799498"/>
        <a:ext cx="988000" cy="645283"/>
      </dsp:txXfrm>
    </dsp:sp>
    <dsp:sp modelId="{17B3F5FB-71A9-4286-A8A2-DD389165186D}">
      <dsp:nvSpPr>
        <dsp:cNvPr id="0" name=""/>
        <dsp:cNvSpPr/>
      </dsp:nvSpPr>
      <dsp:spPr>
        <a:xfrm>
          <a:off x="1855543" y="2505248"/>
          <a:ext cx="3007347" cy="274174"/>
        </a:xfrm>
        <a:custGeom>
          <a:avLst/>
          <a:gdLst/>
          <a:ahLst/>
          <a:cxnLst/>
          <a:rect l="0" t="0" r="0" b="0"/>
          <a:pathLst>
            <a:path>
              <a:moveTo>
                <a:pt x="3007347" y="0"/>
              </a:moveTo>
              <a:lnTo>
                <a:pt x="3007347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1341467" y="277942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Representative</a:t>
          </a:r>
        </a:p>
      </dsp:txBody>
      <dsp:txXfrm>
        <a:off x="1361543" y="2799498"/>
        <a:ext cx="988000" cy="645283"/>
      </dsp:txXfrm>
    </dsp:sp>
    <dsp:sp modelId="{74C05282-5E7E-4F7F-91FC-14FE553BFA24}">
      <dsp:nvSpPr>
        <dsp:cNvPr id="0" name=""/>
        <dsp:cNvSpPr/>
      </dsp:nvSpPr>
      <dsp:spPr>
        <a:xfrm>
          <a:off x="3192142" y="2505248"/>
          <a:ext cx="1670748" cy="274174"/>
        </a:xfrm>
        <a:custGeom>
          <a:avLst/>
          <a:gdLst/>
          <a:ahLst/>
          <a:cxnLst/>
          <a:rect l="0" t="0" r="0" b="0"/>
          <a:pathLst>
            <a:path>
              <a:moveTo>
                <a:pt x="1670748" y="0"/>
              </a:moveTo>
              <a:lnTo>
                <a:pt x="1670748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2678066" y="2779422"/>
          <a:ext cx="1028152" cy="68543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Genome</a:t>
          </a:r>
        </a:p>
      </dsp:txBody>
      <dsp:txXfrm>
        <a:off x="2698142" y="2799498"/>
        <a:ext cx="988000" cy="645283"/>
      </dsp:txXfrm>
    </dsp:sp>
    <dsp:sp modelId="{03F7C53C-6D4E-4829-909F-323AB91B1296}">
      <dsp:nvSpPr>
        <dsp:cNvPr id="0" name=""/>
        <dsp:cNvSpPr/>
      </dsp:nvSpPr>
      <dsp:spPr>
        <a:xfrm>
          <a:off x="518945" y="3464858"/>
          <a:ext cx="2673197" cy="274174"/>
        </a:xfrm>
        <a:custGeom>
          <a:avLst/>
          <a:gdLst/>
          <a:ahLst/>
          <a:cxnLst/>
          <a:rect l="0" t="0" r="0" b="0"/>
          <a:pathLst>
            <a:path>
              <a:moveTo>
                <a:pt x="2673197" y="0"/>
              </a:moveTo>
              <a:lnTo>
                <a:pt x="2673197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4868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Score</a:t>
          </a:r>
        </a:p>
      </dsp:txBody>
      <dsp:txXfrm>
        <a:off x="24944" y="3759108"/>
        <a:ext cx="988000" cy="645283"/>
      </dsp:txXfrm>
    </dsp:sp>
    <dsp:sp modelId="{0C8C9958-4820-4374-A922-DAF7D56A8E9E}">
      <dsp:nvSpPr>
        <dsp:cNvPr id="0" name=""/>
        <dsp:cNvSpPr/>
      </dsp:nvSpPr>
      <dsp:spPr>
        <a:xfrm>
          <a:off x="1855543" y="3464858"/>
          <a:ext cx="1336598" cy="274174"/>
        </a:xfrm>
        <a:custGeom>
          <a:avLst/>
          <a:gdLst/>
          <a:ahLst/>
          <a:cxnLst/>
          <a:rect l="0" t="0" r="0" b="0"/>
          <a:pathLst>
            <a:path>
              <a:moveTo>
                <a:pt x="1336598" y="0"/>
              </a:moveTo>
              <a:lnTo>
                <a:pt x="1336598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34226-6D09-407A-A0BB-730835C412EE}">
      <dsp:nvSpPr>
        <dsp:cNvPr id="0" name=""/>
        <dsp:cNvSpPr/>
      </dsp:nvSpPr>
      <dsp:spPr>
        <a:xfrm>
          <a:off x="1341467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Connections</a:t>
          </a:r>
        </a:p>
      </dsp:txBody>
      <dsp:txXfrm>
        <a:off x="1361543" y="3759108"/>
        <a:ext cx="988000" cy="645283"/>
      </dsp:txXfrm>
    </dsp:sp>
    <dsp:sp modelId="{841589F9-D596-4B9E-A097-D4BDD79ADD6F}">
      <dsp:nvSpPr>
        <dsp:cNvPr id="0" name=""/>
        <dsp:cNvSpPr/>
      </dsp:nvSpPr>
      <dsp:spPr>
        <a:xfrm>
          <a:off x="3146422" y="3464858"/>
          <a:ext cx="91440" cy="274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BF0A0-EF04-4FBD-9D5C-687B2A3F24FE}">
      <dsp:nvSpPr>
        <dsp:cNvPr id="0" name=""/>
        <dsp:cNvSpPr/>
      </dsp:nvSpPr>
      <dsp:spPr>
        <a:xfrm>
          <a:off x="2678066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Nodes</a:t>
          </a:r>
        </a:p>
      </dsp:txBody>
      <dsp:txXfrm>
        <a:off x="2698142" y="3759108"/>
        <a:ext cx="988000" cy="645283"/>
      </dsp:txXfrm>
    </dsp:sp>
    <dsp:sp modelId="{806F9B24-236B-4F64-BA4A-9CA41091028D}">
      <dsp:nvSpPr>
        <dsp:cNvPr id="0" name=""/>
        <dsp:cNvSpPr/>
      </dsp:nvSpPr>
      <dsp:spPr>
        <a:xfrm>
          <a:off x="3192142" y="3464858"/>
          <a:ext cx="1336598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1336598" y="137087"/>
              </a:lnTo>
              <a:lnTo>
                <a:pt x="1336598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4014665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Calculator</a:t>
          </a:r>
        </a:p>
      </dsp:txBody>
      <dsp:txXfrm>
        <a:off x="4034741" y="3759108"/>
        <a:ext cx="988000" cy="645283"/>
      </dsp:txXfrm>
    </dsp:sp>
    <dsp:sp modelId="{EF214BF8-97E4-495C-A81E-D90058BB819F}">
      <dsp:nvSpPr>
        <dsp:cNvPr id="0" name=""/>
        <dsp:cNvSpPr/>
      </dsp:nvSpPr>
      <dsp:spPr>
        <a:xfrm>
          <a:off x="3192142" y="3464858"/>
          <a:ext cx="2673197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2673197" y="137087"/>
              </a:lnTo>
              <a:lnTo>
                <a:pt x="2673197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5351264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Crossover</a:t>
          </a:r>
        </a:p>
      </dsp:txBody>
      <dsp:txXfrm>
        <a:off x="5371340" y="3759108"/>
        <a:ext cx="988000" cy="645283"/>
      </dsp:txXfrm>
    </dsp:sp>
    <dsp:sp modelId="{A90C518B-8860-46BC-95CD-F72AFFCFF895}">
      <dsp:nvSpPr>
        <dsp:cNvPr id="0" name=""/>
        <dsp:cNvSpPr/>
      </dsp:nvSpPr>
      <dsp:spPr>
        <a:xfrm>
          <a:off x="4862891" y="2505248"/>
          <a:ext cx="4343946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4343946" y="137087"/>
              </a:lnTo>
              <a:lnTo>
                <a:pt x="4343946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8692761" y="2779422"/>
          <a:ext cx="1028152" cy="68543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Neat (CNS)</a:t>
          </a:r>
        </a:p>
      </dsp:txBody>
      <dsp:txXfrm>
        <a:off x="8712837" y="2799498"/>
        <a:ext cx="988000" cy="645283"/>
      </dsp:txXfrm>
    </dsp:sp>
    <dsp:sp modelId="{EDCC23CE-2473-490A-B607-794B4163372A}">
      <dsp:nvSpPr>
        <dsp:cNvPr id="0" name=""/>
        <dsp:cNvSpPr/>
      </dsp:nvSpPr>
      <dsp:spPr>
        <a:xfrm>
          <a:off x="7201939" y="3464858"/>
          <a:ext cx="2004898" cy="274174"/>
        </a:xfrm>
        <a:custGeom>
          <a:avLst/>
          <a:gdLst/>
          <a:ahLst/>
          <a:cxnLst/>
          <a:rect l="0" t="0" r="0" b="0"/>
          <a:pathLst>
            <a:path>
              <a:moveTo>
                <a:pt x="2004898" y="0"/>
              </a:moveTo>
              <a:lnTo>
                <a:pt x="2004898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6687862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Nodes</a:t>
          </a:r>
        </a:p>
      </dsp:txBody>
      <dsp:txXfrm>
        <a:off x="6707938" y="3759108"/>
        <a:ext cx="988000" cy="645283"/>
      </dsp:txXfrm>
    </dsp:sp>
    <dsp:sp modelId="{864A409B-14BC-492B-8E30-CCBE9EFC3697}">
      <dsp:nvSpPr>
        <dsp:cNvPr id="0" name=""/>
        <dsp:cNvSpPr/>
      </dsp:nvSpPr>
      <dsp:spPr>
        <a:xfrm>
          <a:off x="7156219" y="4424467"/>
          <a:ext cx="91440" cy="274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6687862" y="4698641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Innovation Number</a:t>
          </a:r>
        </a:p>
      </dsp:txBody>
      <dsp:txXfrm>
        <a:off x="6707938" y="4718717"/>
        <a:ext cx="988000" cy="645283"/>
      </dsp:txXfrm>
    </dsp:sp>
    <dsp:sp modelId="{1231E146-B097-45D0-999A-D39F0040D400}">
      <dsp:nvSpPr>
        <dsp:cNvPr id="0" name=""/>
        <dsp:cNvSpPr/>
      </dsp:nvSpPr>
      <dsp:spPr>
        <a:xfrm>
          <a:off x="9206837" y="3464858"/>
          <a:ext cx="668299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668299" y="137087"/>
              </a:lnTo>
              <a:lnTo>
                <a:pt x="668299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9361060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Connections</a:t>
          </a:r>
        </a:p>
      </dsp:txBody>
      <dsp:txXfrm>
        <a:off x="9381136" y="3759108"/>
        <a:ext cx="988000" cy="645283"/>
      </dsp:txXfrm>
    </dsp:sp>
    <dsp:sp modelId="{76E06DBF-7832-4049-8F84-70DA68FC4BA3}">
      <dsp:nvSpPr>
        <dsp:cNvPr id="0" name=""/>
        <dsp:cNvSpPr/>
      </dsp:nvSpPr>
      <dsp:spPr>
        <a:xfrm>
          <a:off x="8538538" y="4424467"/>
          <a:ext cx="1336598" cy="274174"/>
        </a:xfrm>
        <a:custGeom>
          <a:avLst/>
          <a:gdLst/>
          <a:ahLst/>
          <a:cxnLst/>
          <a:rect l="0" t="0" r="0" b="0"/>
          <a:pathLst>
            <a:path>
              <a:moveTo>
                <a:pt x="1336598" y="0"/>
              </a:moveTo>
              <a:lnTo>
                <a:pt x="1336598" y="137087"/>
              </a:lnTo>
              <a:lnTo>
                <a:pt x="0" y="137087"/>
              </a:lnTo>
              <a:lnTo>
                <a:pt x="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8024461" y="4698641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From</a:t>
          </a:r>
        </a:p>
      </dsp:txBody>
      <dsp:txXfrm>
        <a:off x="8044537" y="4718717"/>
        <a:ext cx="988000" cy="645283"/>
      </dsp:txXfrm>
    </dsp:sp>
    <dsp:sp modelId="{990F566E-3690-42F2-8AFE-3A97963B6870}">
      <dsp:nvSpPr>
        <dsp:cNvPr id="0" name=""/>
        <dsp:cNvSpPr/>
      </dsp:nvSpPr>
      <dsp:spPr>
        <a:xfrm>
          <a:off x="9829417" y="4424467"/>
          <a:ext cx="91440" cy="274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9361060" y="4698641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</a:t>
          </a:r>
        </a:p>
      </dsp:txBody>
      <dsp:txXfrm>
        <a:off x="9381136" y="4718717"/>
        <a:ext cx="988000" cy="645283"/>
      </dsp:txXfrm>
    </dsp:sp>
    <dsp:sp modelId="{3BC9BB75-2BB8-4FA1-8BED-59E9C8C1489E}">
      <dsp:nvSpPr>
        <dsp:cNvPr id="0" name=""/>
        <dsp:cNvSpPr/>
      </dsp:nvSpPr>
      <dsp:spPr>
        <a:xfrm>
          <a:off x="9875137" y="4424467"/>
          <a:ext cx="1336598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1336598" y="137087"/>
              </a:lnTo>
              <a:lnTo>
                <a:pt x="1336598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10697659" y="4698641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Weight</a:t>
          </a:r>
        </a:p>
      </dsp:txBody>
      <dsp:txXfrm>
        <a:off x="10717735" y="4718717"/>
        <a:ext cx="988000" cy="645283"/>
      </dsp:txXfrm>
    </dsp:sp>
    <dsp:sp modelId="{4F7D69AE-E19A-42B7-B3B6-F6A9AD7B0FF2}">
      <dsp:nvSpPr>
        <dsp:cNvPr id="0" name=""/>
        <dsp:cNvSpPr/>
      </dsp:nvSpPr>
      <dsp:spPr>
        <a:xfrm>
          <a:off x="9206837" y="3464858"/>
          <a:ext cx="2004898" cy="27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87"/>
              </a:lnTo>
              <a:lnTo>
                <a:pt x="2004898" y="137087"/>
              </a:lnTo>
              <a:lnTo>
                <a:pt x="2004898" y="27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25002-8933-4E25-8513-D71DA246165A}">
      <dsp:nvSpPr>
        <dsp:cNvPr id="0" name=""/>
        <dsp:cNvSpPr/>
      </dsp:nvSpPr>
      <dsp:spPr>
        <a:xfrm>
          <a:off x="10697659" y="3739032"/>
          <a:ext cx="1028152" cy="68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Mutation</a:t>
          </a:r>
        </a:p>
      </dsp:txBody>
      <dsp:txXfrm>
        <a:off x="10717735" y="3759108"/>
        <a:ext cx="988000" cy="6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832-B5A7-4289-B1C7-9CF94725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5C31-BA0F-481C-8F26-9D17EFD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223-F1D5-4D19-904E-F939B955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F24-D5B6-440D-9FC8-4162BDA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BAB-5FAB-4187-87E1-96FDB48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BEA-04D1-43A4-9993-8B01D11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1E9D-F558-456F-92DA-33E16810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4BD-2B38-4525-BE71-A498495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3AEA-6E6D-4D05-A016-128326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A613-FBD5-4A06-A2E4-B7C9688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FFAC7-9DA3-411B-BEE3-0342E161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A8D3-4EBA-478D-9294-5E5D0DF7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10E-5C3B-439A-82A1-D17AE49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1054-4DAA-4625-8491-84A567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2C3-E3BF-4019-A23E-543227A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6E2-C1B7-4F92-AEB7-F1D067C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D13-0646-41E9-B772-5EB9BA6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7778-ECC3-4AA5-816D-445C609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544-225D-4857-A114-3A9CD90B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4613-A54D-4F1F-831B-CAC74F1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A9F-E1C7-4F24-9EA8-0779A1E7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DFC9-57BD-4129-B905-BFCB254A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61F-A20D-4149-831A-B2EFDA3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C24-C9F0-4483-B594-91BBB9D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35F4-224E-46C6-86FF-6AA82E4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45-B478-4D7D-847F-7101C2D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45AF-0190-4946-A340-D94C2198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7851-E70F-4BD1-ADA3-43147A44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B6F4-FAFA-4235-9190-562D8EA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7432-52D0-48B0-BDAD-A0E8EA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3656-300F-45A3-8B77-8B42F16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F4A-8E4B-4BE2-9352-CA5E6EA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D25-BFD9-47CD-ACA1-4851AE61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D808-8316-4624-BCA1-6854D24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48D0-84C2-492A-A5C4-8743F3D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4B47-943A-4EEE-8CD9-9EE490E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691-8854-468E-BA4F-F3AFFEA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F015-F485-48F5-85A0-EFFB642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DEA-C5C6-405C-A5D1-A416083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23B-C9FA-42F9-8E73-9E23615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43556-3BBE-435C-B2F7-ABFB3248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BFD1-4E1E-4983-8FCD-5A0DFF2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46D9-5E2F-43CB-A800-C3FBF98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8A28-198D-4CAE-B2B0-D3116F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296-B189-459F-B671-D53453F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EDF8-971A-49F2-ACBC-8083967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128-E442-49F7-82CD-5FF4C6B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97E1-5A9A-4104-A599-30D51C8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A91B-8609-426A-A5E5-2B60A2F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5CB-307D-4A42-BE96-017501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17A-6D90-40C1-AC07-409A26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E0FF-8F53-478B-B7D5-24A49BA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B83-0DF0-4DCB-AB53-BC59633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14B1D-80B0-46F4-B709-CBC57F7B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31CF-27DA-44DC-9322-9BB9FB0D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641-B8AB-4243-91A2-F8A016C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D789-4249-4EA7-B013-3B6BE04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3801-540E-46FF-9D3E-676DDE25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D6545-0E53-4AFE-81D9-70EC7C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8F71-97D9-4C24-9A3B-9947C02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D297-BA68-4051-9466-CEE49FDE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574-9909-4634-A770-018BF7608A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CA89-4A9E-4C36-AA5F-734418FD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C51B-41C1-4751-89B0-07744910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1611"/>
              </p:ext>
            </p:extLst>
          </p:nvPr>
        </p:nvGraphicFramePr>
        <p:xfrm>
          <a:off x="345988" y="304800"/>
          <a:ext cx="11458833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146D0B-A2B4-4C81-886D-148752FF3D48}"/>
              </a:ext>
            </a:extLst>
          </p:cNvPr>
          <p:cNvSpPr txBox="1"/>
          <p:nvPr/>
        </p:nvSpPr>
        <p:spPr>
          <a:xfrm>
            <a:off x="11376454" y="8238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397250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7F2CF4-C01E-499C-87FB-A65C676B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57187"/>
            <a:ext cx="11077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7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893257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C97505-514E-4308-8259-3C796F5C7FBC}"/>
              </a:ext>
            </a:extLst>
          </p:cNvPr>
          <p:cNvSpPr txBox="1"/>
          <p:nvPr/>
        </p:nvSpPr>
        <p:spPr>
          <a:xfrm>
            <a:off x="11376454" y="8238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59799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263883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3B2FEC-2392-4553-9EBD-2BEC890F5312}"/>
              </a:ext>
            </a:extLst>
          </p:cNvPr>
          <p:cNvSpPr/>
          <p:nvPr/>
        </p:nvSpPr>
        <p:spPr>
          <a:xfrm>
            <a:off x="708454" y="2248930"/>
            <a:ext cx="10330249" cy="443195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48528-D943-4D71-8F6F-E825A6064DF8}"/>
              </a:ext>
            </a:extLst>
          </p:cNvPr>
          <p:cNvSpPr txBox="1"/>
          <p:nvPr/>
        </p:nvSpPr>
        <p:spPr>
          <a:xfrm>
            <a:off x="782595" y="6246681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2F49A-5AF0-4D29-936D-42F9E7F15163}"/>
              </a:ext>
            </a:extLst>
          </p:cNvPr>
          <p:cNvSpPr txBox="1"/>
          <p:nvPr/>
        </p:nvSpPr>
        <p:spPr>
          <a:xfrm>
            <a:off x="11376454" y="8238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1.0b</a:t>
            </a:r>
          </a:p>
        </p:txBody>
      </p:sp>
    </p:spTree>
    <p:extLst>
      <p:ext uri="{BB962C8B-B14F-4D97-AF65-F5344CB8AC3E}">
        <p14:creationId xmlns:p14="http://schemas.microsoft.com/office/powerpoint/2010/main" val="357079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180471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4B6665-8D48-4F5C-B075-2B9D31B6C7C4}"/>
              </a:ext>
            </a:extLst>
          </p:cNvPr>
          <p:cNvSpPr txBox="1"/>
          <p:nvPr/>
        </p:nvSpPr>
        <p:spPr>
          <a:xfrm>
            <a:off x="11376454" y="8238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261054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9009AF-3313-4660-A4EB-56593BD8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8" y="0"/>
            <a:ext cx="10907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1087D-0FE1-43CC-80B8-A8326C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42" y="0"/>
            <a:ext cx="9938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2EC72-2339-48F0-9CAB-E01BD1D2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8" y="0"/>
            <a:ext cx="7283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2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D0FB8E-3733-4A54-8B55-2FEBD112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985962"/>
            <a:ext cx="86677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CEE36A-3CBA-4592-A751-988F880E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324100"/>
            <a:ext cx="3257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5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5104</TotalTime>
  <Words>94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Garfunkel C. Vila</dc:creator>
  <cp:lastModifiedBy>Garfunkel Vila</cp:lastModifiedBy>
  <cp:revision>23</cp:revision>
  <dcterms:created xsi:type="dcterms:W3CDTF">2020-02-12T02:57:35Z</dcterms:created>
  <dcterms:modified xsi:type="dcterms:W3CDTF">2020-02-19T15:10:42Z</dcterms:modified>
</cp:coreProperties>
</file>