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  <dgm:t>
        <a:bodyPr/>
        <a:lstStyle/>
        <a:p>
          <a:endParaRPr lang="en-US"/>
        </a:p>
      </dgm:t>
    </dgm:pt>
    <dgm:pt modelId="{8218B3AB-AE33-40CD-809D-FEE396A258D8}" type="sibTrans" cxnId="{9C22D3ED-40C2-4F30-A13F-14FE7629F1E1}">
      <dgm:prSet/>
      <dgm:spPr/>
      <dgm:t>
        <a:bodyPr/>
        <a:lstStyle/>
        <a:p>
          <a:endParaRPr lang="en-US"/>
        </a:p>
      </dgm:t>
    </dgm:pt>
    <dgm:pt modelId="{9848CACF-77C4-4761-B66D-B55004B4D9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AC7FA378-565C-4531-B122-7467B57978CD}" type="parTrans" cxnId="{2CFFF98B-1E89-4C24-888B-99F71B746E78}">
      <dgm:prSet/>
      <dgm:spPr/>
    </dgm:pt>
    <dgm:pt modelId="{A292D539-E413-4099-8D00-A0E30F4FBFAF}" type="sibTrans" cxnId="{2CFFF98B-1E89-4C24-888B-99F71B746E78}">
      <dgm:prSet/>
      <dgm:spPr/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8959111D-F4B4-450B-A0E1-2D0E07FAF5C0}" type="pres">
      <dgm:prSet presAssocID="{AC7FA378-565C-4531-B122-7467B57978CD}" presName="Name19" presStyleLbl="parChTrans1D3" presStyleIdx="0" presStyleCnt="5"/>
      <dgm:spPr/>
    </dgm:pt>
    <dgm:pt modelId="{04411B43-B5A2-4F2C-A85D-D01BD57C6417}" type="pres">
      <dgm:prSet presAssocID="{9848CACF-77C4-4761-B66D-B55004B4D9E5}" presName="Name21" presStyleCnt="0"/>
      <dgm:spPr/>
    </dgm:pt>
    <dgm:pt modelId="{1BEC14FC-AE62-4E5F-A2FF-CE74F2486061}" type="pres">
      <dgm:prSet presAssocID="{9848CACF-77C4-4761-B66D-B55004B4D9E5}" presName="level2Shape" presStyleLbl="node3" presStyleIdx="0" presStyleCnt="5"/>
      <dgm:spPr/>
    </dgm:pt>
    <dgm:pt modelId="{7FDC694E-6AB2-481D-AA48-D4D23EFD64CA}" type="pres">
      <dgm:prSet presAssocID="{9848CACF-77C4-4761-B66D-B55004B4D9E5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1" presStyleCnt="5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1" presStyleCnt="5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2" presStyleCnt="5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2" presStyleCnt="5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3" presStyleCnt="5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3" presStyleCnt="5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4" presStyleCnt="5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4" presStyleCnt="5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F80FF600-5BD9-4F53-A9E2-C7AD0BE8B856}" type="presOf" srcId="{CF340120-3D58-40A9-9C9C-8D68C3AC16C4}" destId="{88BE7E08-05EF-4E96-B360-DC10966756C4}" srcOrd="0" destOrd="0" presId="urn:microsoft.com/office/officeart/2005/8/layout/hierarchy6"/>
    <dgm:cxn modelId="{F9555C02-A4AB-4899-94E9-B1867F396887}" type="presOf" srcId="{392E2751-9789-4239-8DB5-2AC7E308CF41}" destId="{62B83292-F4CA-4309-9EF0-EDF9A3B60EA6}" srcOrd="0" destOrd="0" presId="urn:microsoft.com/office/officeart/2005/8/layout/hierarchy6"/>
    <dgm:cxn modelId="{981E590B-287B-4CE8-BC6A-5CD1E5066514}" type="presOf" srcId="{7835FA66-C352-446F-ADAC-0DE79552D145}" destId="{72820DDF-D703-4CE6-AC41-A9D962B7C961}" srcOrd="0" destOrd="0" presId="urn:microsoft.com/office/officeart/2005/8/layout/hierarchy6"/>
    <dgm:cxn modelId="{CD7CF80F-F8A1-4172-93F5-C28B9C97B6AB}" type="presOf" srcId="{66BED8D8-A980-4160-BF52-FACD71E1F8B3}" destId="{8A629091-9F2A-4D67-9A00-BCB650B2E642}" srcOrd="0" destOrd="0" presId="urn:microsoft.com/office/officeart/2005/8/layout/hierarchy6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1498D412-BD96-401A-AB98-A4935A873E66}" type="presOf" srcId="{AC7FA378-565C-4531-B122-7467B57978CD}" destId="{8959111D-F4B4-450B-A0E1-2D0E07FAF5C0}" srcOrd="0" destOrd="0" presId="urn:microsoft.com/office/officeart/2005/8/layout/hierarchy6"/>
    <dgm:cxn modelId="{693F9115-73BB-4CF9-BD09-92D910D5D6A6}" type="presOf" srcId="{9848CACF-77C4-4761-B66D-B55004B4D9E5}" destId="{1BEC14FC-AE62-4E5F-A2FF-CE74F2486061}" srcOrd="0" destOrd="0" presId="urn:microsoft.com/office/officeart/2005/8/layout/hierarchy6"/>
    <dgm:cxn modelId="{1D462C18-BABF-49C0-9A6F-234E8E2B48F1}" type="presOf" srcId="{F60DB7FF-9A00-4323-8CA6-05F6EB96A034}" destId="{39FFDA14-7908-4787-8B76-C31F24A895B0}" srcOrd="0" destOrd="0" presId="urn:microsoft.com/office/officeart/2005/8/layout/hierarchy6"/>
    <dgm:cxn modelId="{ACAF9118-5F6D-4E75-9A4A-08B674E599E7}" type="presOf" srcId="{DE0EDB48-1216-4858-9D75-4511B8B35269}" destId="{038015A6-F00B-43E5-964D-E5522DDE20F7}" srcOrd="0" destOrd="0" presId="urn:microsoft.com/office/officeart/2005/8/layout/hierarchy6"/>
    <dgm:cxn modelId="{17295B19-D632-4FC2-B182-1B0CCB6A7CD4}" type="presOf" srcId="{3C85EAEF-1D5B-478C-B055-82CF2DDA1D4F}" destId="{834C53D0-4B42-472C-9594-B494C6097BF3}" srcOrd="0" destOrd="0" presId="urn:microsoft.com/office/officeart/2005/8/layout/hierarchy6"/>
    <dgm:cxn modelId="{62BC7D1D-4FF3-4531-BBD0-1521CBE508BC}" type="presOf" srcId="{65440E03-D6E6-4B62-8A88-F56A637FD9EF}" destId="{ED3A4895-7B7D-4204-AA93-91947DD3165F}" srcOrd="0" destOrd="0" presId="urn:microsoft.com/office/officeart/2005/8/layout/hierarchy6"/>
    <dgm:cxn modelId="{78631F25-98C4-48AD-A29C-169B0D31D8C8}" type="presOf" srcId="{A5C0DAAC-7BB7-44AF-BF6E-B7724E5CB042}" destId="{DFF630D0-9682-4AD0-975B-8CA3FA4DA4B7}" srcOrd="0" destOrd="0" presId="urn:microsoft.com/office/officeart/2005/8/layout/hierarchy6"/>
    <dgm:cxn modelId="{61AED125-3936-43C0-BCED-D60E93F01A3D}" type="presOf" srcId="{85EC1DB4-DAE0-469F-BD3A-7027D9ED8C94}" destId="{291E216F-165F-4FA7-8DD8-C9EF85852DD6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B616C53C-CC07-4E3D-8568-C2B3293335F9}" type="presOf" srcId="{3DDFE6A6-9495-4A58-A54C-769DE0AC01D3}" destId="{1F0516DB-4506-4E4C-BB9C-2D9319462B0F}" srcOrd="0" destOrd="0" presId="urn:microsoft.com/office/officeart/2005/8/layout/hierarchy6"/>
    <dgm:cxn modelId="{6CB7275E-A7B6-48DC-B9C1-575F5A6DE03E}" type="presOf" srcId="{81E97124-5E29-4B8F-B72E-0FB42EB221B8}" destId="{03095A07-02EE-4AAE-BAD4-FF0F72014515}" srcOrd="0" destOrd="0" presId="urn:microsoft.com/office/officeart/2005/8/layout/hierarchy6"/>
    <dgm:cxn modelId="{18C12B60-B09E-49F4-8663-CCA3341DAD67}" srcId="{F40F37A4-E834-421F-B37A-B06D1A2A609D}" destId="{E675E2EE-8FD6-476B-822F-5D9D06608ED4}" srcOrd="1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FA5B7462-10F6-4B8F-A2FE-3A190E94B056}" type="presOf" srcId="{0C7190CD-B68D-4FB4-BFFC-3E6EBEE642CC}" destId="{5A0D5B08-B718-4CC4-9D81-B8226629A3F7}" srcOrd="0" destOrd="0" presId="urn:microsoft.com/office/officeart/2005/8/layout/hierarchy6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3108495A-00C8-4854-9629-19FAF7659BBD}" type="presOf" srcId="{58D659C0-4B4C-4C39-B852-22F17E85264F}" destId="{F9447B27-C38A-4F9A-B9AB-87D6750B2FE8}" srcOrd="0" destOrd="0" presId="urn:microsoft.com/office/officeart/2005/8/layout/hierarchy6"/>
    <dgm:cxn modelId="{2CFFF98B-1E89-4C24-888B-99F71B746E78}" srcId="{F40F37A4-E834-421F-B37A-B06D1A2A609D}" destId="{9848CACF-77C4-4761-B66D-B55004B4D9E5}" srcOrd="0" destOrd="0" parTransId="{AC7FA378-565C-4531-B122-7467B57978CD}" sibTransId="{A292D539-E413-4099-8D00-A0E30F4FBFAF}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85B31791-0007-4216-859A-0AF508187D03}" type="presOf" srcId="{5347BAC4-D5FA-459D-AAEB-D8E23E949A0C}" destId="{995D3FC3-F19B-40BC-8051-1E77A738B42F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2D77CC9A-44AD-4861-85B4-97BACA50D3E3}" type="presOf" srcId="{11F0B3AA-A575-4DE1-8D57-2BF099F82E44}" destId="{0FCFD615-0BD6-4A3C-BF78-FC74C6B5E786}" srcOrd="0" destOrd="0" presId="urn:microsoft.com/office/officeart/2005/8/layout/hierarchy6"/>
    <dgm:cxn modelId="{804F889F-C02A-4A14-831F-A3BF0D6029FA}" type="presOf" srcId="{90B9C273-A126-4A38-91F3-8AFBBF8204A3}" destId="{2776E931-216F-476C-941B-AAF962426913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989EF9A2-E1CD-447F-A6B9-9EB623283B2A}" type="presOf" srcId="{479C5ADC-02C3-43F8-A7BF-2D70E50216E1}" destId="{133A6E63-98A4-480E-9AA3-D83E97B0CBC1}" srcOrd="0" destOrd="0" presId="urn:microsoft.com/office/officeart/2005/8/layout/hierarchy6"/>
    <dgm:cxn modelId="{CEF927A4-5EE1-446A-8221-522CB004C032}" srcId="{F40F37A4-E834-421F-B37A-B06D1A2A609D}" destId="{58D659C0-4B4C-4C39-B852-22F17E85264F}" srcOrd="4" destOrd="0" parTransId="{CF340120-3D58-40A9-9C9C-8D68C3AC16C4}" sibTransId="{C46ADBCD-3266-45E7-8F1D-ACE1B47429E6}"/>
    <dgm:cxn modelId="{525CD2A7-9B9E-4E24-9CBD-EC054D7D7F56}" type="presOf" srcId="{B6E7A50B-1706-4C4A-A689-A952F09B11F3}" destId="{0908737E-DD38-4EE0-9B4A-625CAFE1773C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62F428B0-4AE2-45C4-BC3D-B297BAD407C0}" type="presOf" srcId="{A1FC3EC6-0EC9-44A6-829B-416FB89064F5}" destId="{6FC9C431-7498-4F57-93D9-CFEF59A0B8FE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3EC0DEC4-4461-4136-8500-8F961C8CD6B4}" type="presOf" srcId="{F906B827-5920-48DD-960E-0ADF9239954D}" destId="{C01F1CFE-1B27-4260-9B7E-A5194218393F}" srcOrd="0" destOrd="0" presId="urn:microsoft.com/office/officeart/2005/8/layout/hierarchy6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2C3957D2-A9AC-4DA4-AB28-FE9953DE9795}" type="presOf" srcId="{E675E2EE-8FD6-476B-822F-5D9D06608ED4}" destId="{3717207E-B45A-4E5C-A413-86AE523C4443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125DD4DB-8595-4D24-B348-60EEF5BF6ECC}" type="presOf" srcId="{DE0B6D90-D678-4B97-964D-149FD0F25122}" destId="{0C1E3C49-C505-444B-8D95-5C4DE14BE881}" srcOrd="0" destOrd="0" presId="urn:microsoft.com/office/officeart/2005/8/layout/hierarchy6"/>
    <dgm:cxn modelId="{3075F7DD-0C3C-4B57-B42E-C30FFEB6D224}" srcId="{F40F37A4-E834-421F-B37A-B06D1A2A609D}" destId="{3DDFE6A6-9495-4A58-A54C-769DE0AC01D3}" srcOrd="2" destOrd="0" parTransId="{7CF83EAE-65EC-4242-8737-6C9E0CA36CF5}" sibTransId="{4179F2A4-E039-4DC6-9FDA-4A5F2BD84472}"/>
    <dgm:cxn modelId="{7FD4EBE4-C28B-4159-B54F-211C39695929}" type="presOf" srcId="{3731E423-901E-4632-A8B9-B1F76E89C755}" destId="{3440CED6-C4DD-45FE-9FCC-875B769D8F03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3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BB211AF0-0309-4661-B449-9BD9F2E0F227}" type="presOf" srcId="{7CF83EAE-65EC-4242-8737-6C9E0CA36CF5}" destId="{1CBDEE89-1CDB-4CC2-8B6D-E864872057F8}" srcOrd="0" destOrd="0" presId="urn:microsoft.com/office/officeart/2005/8/layout/hierarchy6"/>
    <dgm:cxn modelId="{BD5F97F0-2A10-4D24-B1EE-E3E3ACC11E53}" type="presOf" srcId="{D119032F-72C7-4EDB-92EB-7986F32C8AB9}" destId="{C3F9FA33-DCAC-4228-9BA7-2A97C617EEF9}" srcOrd="0" destOrd="0" presId="urn:microsoft.com/office/officeart/2005/8/layout/hierarchy6"/>
    <dgm:cxn modelId="{196774F4-DA7C-428F-8FD4-E831D6D92B8E}" type="presOf" srcId="{9BA6D5BB-12C8-4E41-B5BF-3D15C0EA204C}" destId="{AE0A1E62-F9CF-46A9-89FA-E27D26ED16D4}" srcOrd="0" destOrd="0" presId="urn:microsoft.com/office/officeart/2005/8/layout/hierarchy6"/>
    <dgm:cxn modelId="{927828FC-0A8E-4262-BCC8-AAFC58AC9DC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01C82B25-E678-4E17-9146-C31C07D77C0E}" type="presParOf" srcId="{0FA64999-60D6-43E8-B855-83D90896CE56}" destId="{8959111D-F4B4-450B-A0E1-2D0E07FAF5C0}" srcOrd="0" destOrd="0" presId="urn:microsoft.com/office/officeart/2005/8/layout/hierarchy6"/>
    <dgm:cxn modelId="{10856C18-6CC4-4E67-9E34-C9454111C859}" type="presParOf" srcId="{0FA64999-60D6-43E8-B855-83D90896CE56}" destId="{04411B43-B5A2-4F2C-A85D-D01BD57C6417}" srcOrd="1" destOrd="0" presId="urn:microsoft.com/office/officeart/2005/8/layout/hierarchy6"/>
    <dgm:cxn modelId="{1E29CE4B-71DB-4F49-A1FA-8587E548EE9C}" type="presParOf" srcId="{04411B43-B5A2-4F2C-A85D-D01BD57C6417}" destId="{1BEC14FC-AE62-4E5F-A2FF-CE74F2486061}" srcOrd="0" destOrd="0" presId="urn:microsoft.com/office/officeart/2005/8/layout/hierarchy6"/>
    <dgm:cxn modelId="{AAC6C34F-140F-4976-954E-15C65887337A}" type="presParOf" srcId="{04411B43-B5A2-4F2C-A85D-D01BD57C6417}" destId="{7FDC694E-6AB2-481D-AA48-D4D23EFD64CA}" srcOrd="1" destOrd="0" presId="urn:microsoft.com/office/officeart/2005/8/layout/hierarchy6"/>
    <dgm:cxn modelId="{E4B5FDBE-446B-48DA-8DC2-DA010CFFFA99}" type="presParOf" srcId="{0FA64999-60D6-43E8-B855-83D90896CE56}" destId="{AE0A1E62-F9CF-46A9-89FA-E27D26ED16D4}" srcOrd="2" destOrd="0" presId="urn:microsoft.com/office/officeart/2005/8/layout/hierarchy6"/>
    <dgm:cxn modelId="{B64BAA16-65F4-42D5-8B98-288B44ACB103}" type="presParOf" srcId="{0FA64999-60D6-43E8-B855-83D90896CE56}" destId="{5E36C818-FBFE-40C2-8C8F-1545BD75482D}" srcOrd="3" destOrd="0" presId="urn:microsoft.com/office/officeart/2005/8/layout/hierarchy6"/>
    <dgm:cxn modelId="{D1470A54-AD02-494F-A2F0-8010E51FF767}" type="presParOf" srcId="{5E36C818-FBFE-40C2-8C8F-1545BD75482D}" destId="{3717207E-B45A-4E5C-A413-86AE523C4443}" srcOrd="0" destOrd="0" presId="urn:microsoft.com/office/officeart/2005/8/layout/hierarchy6"/>
    <dgm:cxn modelId="{0CB5EE92-6396-4EE7-AA9B-BCF43A0F048C}" type="presParOf" srcId="{5E36C818-FBFE-40C2-8C8F-1545BD75482D}" destId="{D80AF9CE-EBAB-4B46-870D-58294E308FE2}" srcOrd="1" destOrd="0" presId="urn:microsoft.com/office/officeart/2005/8/layout/hierarchy6"/>
    <dgm:cxn modelId="{74ADAC05-4FB3-4610-AD1E-C6792F2B81CE}" type="presParOf" srcId="{D80AF9CE-EBAB-4B46-870D-58294E308FE2}" destId="{8A629091-9F2A-4D67-9A00-BCB650B2E642}" srcOrd="0" destOrd="0" presId="urn:microsoft.com/office/officeart/2005/8/layout/hierarchy6"/>
    <dgm:cxn modelId="{C45E04FF-68FF-4137-91DB-0B75D1C24598}" type="presParOf" srcId="{D80AF9CE-EBAB-4B46-870D-58294E308FE2}" destId="{0D0384D6-FDA8-4C6A-B31E-EC8827F08545}" srcOrd="1" destOrd="0" presId="urn:microsoft.com/office/officeart/2005/8/layout/hierarchy6"/>
    <dgm:cxn modelId="{ECA53972-A57B-4AE4-9E75-8674740362A9}" type="presParOf" srcId="{0D0384D6-FDA8-4C6A-B31E-EC8827F08545}" destId="{0908737E-DD38-4EE0-9B4A-625CAFE1773C}" srcOrd="0" destOrd="0" presId="urn:microsoft.com/office/officeart/2005/8/layout/hierarchy6"/>
    <dgm:cxn modelId="{C94CD4A4-84FA-4E9D-9B91-A4A766B47040}" type="presParOf" srcId="{0D0384D6-FDA8-4C6A-B31E-EC8827F08545}" destId="{372C9057-379A-4D45-B879-297E2932841E}" srcOrd="1" destOrd="0" presId="urn:microsoft.com/office/officeart/2005/8/layout/hierarchy6"/>
    <dgm:cxn modelId="{BB4658FF-BC22-46BB-A81B-A7ECDC93CC23}" type="presParOf" srcId="{0FA64999-60D6-43E8-B855-83D90896CE56}" destId="{1CBDEE89-1CDB-4CC2-8B6D-E864872057F8}" srcOrd="4" destOrd="0" presId="urn:microsoft.com/office/officeart/2005/8/layout/hierarchy6"/>
    <dgm:cxn modelId="{233CAF0F-A1A8-4573-8E99-59B1D2E89772}" type="presParOf" srcId="{0FA64999-60D6-43E8-B855-83D90896CE56}" destId="{31143EEC-DD18-4ECA-A952-9D299B36FE25}" srcOrd="5" destOrd="0" presId="urn:microsoft.com/office/officeart/2005/8/layout/hierarchy6"/>
    <dgm:cxn modelId="{559AF544-B0E3-4264-B672-9504C718DA85}" type="presParOf" srcId="{31143EEC-DD18-4ECA-A952-9D299B36FE25}" destId="{1F0516DB-4506-4E4C-BB9C-2D9319462B0F}" srcOrd="0" destOrd="0" presId="urn:microsoft.com/office/officeart/2005/8/layout/hierarchy6"/>
    <dgm:cxn modelId="{F627C812-9FE4-4934-87A2-6583326F053F}" type="presParOf" srcId="{31143EEC-DD18-4ECA-A952-9D299B36FE25}" destId="{5B3D9FAE-EFFF-4E44-B27B-58BF04A97134}" srcOrd="1" destOrd="0" presId="urn:microsoft.com/office/officeart/2005/8/layout/hierarchy6"/>
    <dgm:cxn modelId="{2D5B612D-C585-4FBC-A1FE-5ECE575DF072}" type="presParOf" srcId="{5B3D9FAE-EFFF-4E44-B27B-58BF04A97134}" destId="{03095A07-02EE-4AAE-BAD4-FF0F72014515}" srcOrd="0" destOrd="0" presId="urn:microsoft.com/office/officeart/2005/8/layout/hierarchy6"/>
    <dgm:cxn modelId="{35E3197E-E125-4813-84E9-11B964B7B420}" type="presParOf" srcId="{5B3D9FAE-EFFF-4E44-B27B-58BF04A97134}" destId="{20E08F84-D61F-480A-BEFE-6DD5F5BA7F5B}" srcOrd="1" destOrd="0" presId="urn:microsoft.com/office/officeart/2005/8/layout/hierarchy6"/>
    <dgm:cxn modelId="{434056F3-91BC-4CD9-B491-ACC6263C0750}" type="presParOf" srcId="{20E08F84-D61F-480A-BEFE-6DD5F5BA7F5B}" destId="{133A6E63-98A4-480E-9AA3-D83E97B0CBC1}" srcOrd="0" destOrd="0" presId="urn:microsoft.com/office/officeart/2005/8/layout/hierarchy6"/>
    <dgm:cxn modelId="{72901A06-FEA3-47B4-8F90-ED056ABD56A9}" type="presParOf" srcId="{20E08F84-D61F-480A-BEFE-6DD5F5BA7F5B}" destId="{FB222CF5-1DA9-4C9C-A206-AFCE0521BB22}" srcOrd="1" destOrd="0" presId="urn:microsoft.com/office/officeart/2005/8/layout/hierarchy6"/>
    <dgm:cxn modelId="{493207FB-7A7E-4539-B96D-FF59B4CE000E}" type="presParOf" srcId="{5B3D9FAE-EFFF-4E44-B27B-58BF04A97134}" destId="{995D3FC3-F19B-40BC-8051-1E77A738B42F}" srcOrd="2" destOrd="0" presId="urn:microsoft.com/office/officeart/2005/8/layout/hierarchy6"/>
    <dgm:cxn modelId="{69F08FEF-A8BC-438F-BB38-8A0D6912C6D0}" type="presParOf" srcId="{5B3D9FAE-EFFF-4E44-B27B-58BF04A97134}" destId="{32F6C1FF-7614-449E-A8AB-59AA032A31F1}" srcOrd="3" destOrd="0" presId="urn:microsoft.com/office/officeart/2005/8/layout/hierarchy6"/>
    <dgm:cxn modelId="{3333E0C0-545A-496A-BF22-CEBDE304D47F}" type="presParOf" srcId="{32F6C1FF-7614-449E-A8AB-59AA032A31F1}" destId="{291E216F-165F-4FA7-8DD8-C9EF85852DD6}" srcOrd="0" destOrd="0" presId="urn:microsoft.com/office/officeart/2005/8/layout/hierarchy6"/>
    <dgm:cxn modelId="{7060C568-F663-4324-95FB-790A98D2B822}" type="presParOf" srcId="{32F6C1FF-7614-449E-A8AB-59AA032A31F1}" destId="{895E6BA9-5EF8-46AF-AC91-E3978E2F5BDA}" srcOrd="1" destOrd="0" presId="urn:microsoft.com/office/officeart/2005/8/layout/hierarchy6"/>
    <dgm:cxn modelId="{8DB0FAD4-2A24-438B-A2DE-7FDA0C45EC82}" type="presParOf" srcId="{5B3D9FAE-EFFF-4E44-B27B-58BF04A97134}" destId="{0C1E3C49-C505-444B-8D95-5C4DE14BE881}" srcOrd="4" destOrd="0" presId="urn:microsoft.com/office/officeart/2005/8/layout/hierarchy6"/>
    <dgm:cxn modelId="{62DE5526-E880-431A-A180-FF97457C58A2}" type="presParOf" srcId="{5B3D9FAE-EFFF-4E44-B27B-58BF04A97134}" destId="{C9F517A4-8F69-45AE-B3F5-7933E41F5E9C}" srcOrd="5" destOrd="0" presId="urn:microsoft.com/office/officeart/2005/8/layout/hierarchy6"/>
    <dgm:cxn modelId="{4BB3165F-04EF-4369-8B36-10DE4DA437E6}" type="presParOf" srcId="{C9F517A4-8F69-45AE-B3F5-7933E41F5E9C}" destId="{5A0D5B08-B718-4CC4-9D81-B8226629A3F7}" srcOrd="0" destOrd="0" presId="urn:microsoft.com/office/officeart/2005/8/layout/hierarchy6"/>
    <dgm:cxn modelId="{C4DC716D-2A7E-4682-97FF-FE45EFE7CECC}" type="presParOf" srcId="{C9F517A4-8F69-45AE-B3F5-7933E41F5E9C}" destId="{0F7A40EB-D801-4428-8330-E0E3134F51FE}" srcOrd="1" destOrd="0" presId="urn:microsoft.com/office/officeart/2005/8/layout/hierarchy6"/>
    <dgm:cxn modelId="{5D8F8003-C884-4EF2-98C7-F15266D4C332}" type="presParOf" srcId="{0FA64999-60D6-43E8-B855-83D90896CE56}" destId="{3440CED6-C4DD-45FE-9FCC-875B769D8F03}" srcOrd="6" destOrd="0" presId="urn:microsoft.com/office/officeart/2005/8/layout/hierarchy6"/>
    <dgm:cxn modelId="{F2E35F54-EBEC-4214-BD54-AF2D332B5C3C}" type="presParOf" srcId="{0FA64999-60D6-43E8-B855-83D90896CE56}" destId="{298B623A-3A44-4673-B9EA-6254DA7EEE34}" srcOrd="7" destOrd="0" presId="urn:microsoft.com/office/officeart/2005/8/layout/hierarchy6"/>
    <dgm:cxn modelId="{9D32139F-8FCA-4223-BBC4-65903B32BCC5}" type="presParOf" srcId="{298B623A-3A44-4673-B9EA-6254DA7EEE34}" destId="{DFF630D0-9682-4AD0-975B-8CA3FA4DA4B7}" srcOrd="0" destOrd="0" presId="urn:microsoft.com/office/officeart/2005/8/layout/hierarchy6"/>
    <dgm:cxn modelId="{4F815E09-B855-4966-BBEE-990BB0DC3767}" type="presParOf" srcId="{298B623A-3A44-4673-B9EA-6254DA7EEE34}" destId="{296DD85E-6AAF-44B0-8271-EFF200C9C230}" srcOrd="1" destOrd="0" presId="urn:microsoft.com/office/officeart/2005/8/layout/hierarchy6"/>
    <dgm:cxn modelId="{2A11580F-6EE3-4896-A920-0169DBF589E0}" type="presParOf" srcId="{296DD85E-6AAF-44B0-8271-EFF200C9C230}" destId="{39FFDA14-7908-4787-8B76-C31F24A895B0}" srcOrd="0" destOrd="0" presId="urn:microsoft.com/office/officeart/2005/8/layout/hierarchy6"/>
    <dgm:cxn modelId="{AAD12DD3-61C7-4E3F-9930-18FD1D36DC30}" type="presParOf" srcId="{296DD85E-6AAF-44B0-8271-EFF200C9C230}" destId="{643776CA-9268-4DA7-8008-86599A70EBCA}" srcOrd="1" destOrd="0" presId="urn:microsoft.com/office/officeart/2005/8/layout/hierarchy6"/>
    <dgm:cxn modelId="{D30CADF3-BACA-4905-B35F-67E54A1F784A}" type="presParOf" srcId="{643776CA-9268-4DA7-8008-86599A70EBCA}" destId="{C01F1CFE-1B27-4260-9B7E-A5194218393F}" srcOrd="0" destOrd="0" presId="urn:microsoft.com/office/officeart/2005/8/layout/hierarchy6"/>
    <dgm:cxn modelId="{AC81FB3D-07AD-432E-ABF0-AE794960A1AC}" type="presParOf" srcId="{643776CA-9268-4DA7-8008-86599A70EBCA}" destId="{7E78E216-72B9-4D88-B79F-4128A1E3DF4F}" srcOrd="1" destOrd="0" presId="urn:microsoft.com/office/officeart/2005/8/layout/hierarchy6"/>
    <dgm:cxn modelId="{28E61DF3-5EF3-480F-A0A7-B44CBA83C4A7}" type="presParOf" srcId="{296DD85E-6AAF-44B0-8271-EFF200C9C230}" destId="{62B83292-F4CA-4309-9EF0-EDF9A3B60EA6}" srcOrd="2" destOrd="0" presId="urn:microsoft.com/office/officeart/2005/8/layout/hierarchy6"/>
    <dgm:cxn modelId="{5FA381CF-9FD0-400B-80EE-8E6647C82B69}" type="presParOf" srcId="{296DD85E-6AAF-44B0-8271-EFF200C9C230}" destId="{6C5F2DB2-2630-4EEC-ABBD-333795D9C4F4}" srcOrd="3" destOrd="0" presId="urn:microsoft.com/office/officeart/2005/8/layout/hierarchy6"/>
    <dgm:cxn modelId="{D37B6D78-D1A7-46E6-81C3-363592607153}" type="presParOf" srcId="{6C5F2DB2-2630-4EEC-ABBD-333795D9C4F4}" destId="{385B6E0B-5E68-4D32-8072-77CCFC5039EF}" srcOrd="0" destOrd="0" presId="urn:microsoft.com/office/officeart/2005/8/layout/hierarchy6"/>
    <dgm:cxn modelId="{D99E3F07-1B5B-4848-94F0-0CF9C69D966F}" type="presParOf" srcId="{6C5F2DB2-2630-4EEC-ABBD-333795D9C4F4}" destId="{3FEBD51D-5342-43E8-898F-E9D5ED688621}" srcOrd="1" destOrd="0" presId="urn:microsoft.com/office/officeart/2005/8/layout/hierarchy6"/>
    <dgm:cxn modelId="{81230172-0E05-4C30-B934-C175329C6B17}" type="presParOf" srcId="{296DD85E-6AAF-44B0-8271-EFF200C9C230}" destId="{ED3A4895-7B7D-4204-AA93-91947DD3165F}" srcOrd="4" destOrd="0" presId="urn:microsoft.com/office/officeart/2005/8/layout/hierarchy6"/>
    <dgm:cxn modelId="{11B9C950-77FC-4D17-8875-F637C4B514C8}" type="presParOf" srcId="{296DD85E-6AAF-44B0-8271-EFF200C9C230}" destId="{664BDD7B-440B-4ECA-A4C1-432A4443204F}" srcOrd="5" destOrd="0" presId="urn:microsoft.com/office/officeart/2005/8/layout/hierarchy6"/>
    <dgm:cxn modelId="{BA0EA5C6-F553-4693-9BBE-C0C608140BC5}" type="presParOf" srcId="{664BDD7B-440B-4ECA-A4C1-432A4443204F}" destId="{2776E931-216F-476C-941B-AAF962426913}" srcOrd="0" destOrd="0" presId="urn:microsoft.com/office/officeart/2005/8/layout/hierarchy6"/>
    <dgm:cxn modelId="{AD8AA3C3-40DB-4E38-8A71-9E98A8E3A74B}" type="presParOf" srcId="{664BDD7B-440B-4ECA-A4C1-432A4443204F}" destId="{8E1E2CAB-6F2E-4492-BBE2-1E172A81F058}" srcOrd="1" destOrd="0" presId="urn:microsoft.com/office/officeart/2005/8/layout/hierarchy6"/>
    <dgm:cxn modelId="{24BA83F6-C840-46B5-9B00-2A230A02FD87}" type="presParOf" srcId="{296DD85E-6AAF-44B0-8271-EFF200C9C230}" destId="{6FC9C431-7498-4F57-93D9-CFEF59A0B8FE}" srcOrd="6" destOrd="0" presId="urn:microsoft.com/office/officeart/2005/8/layout/hierarchy6"/>
    <dgm:cxn modelId="{0F05C8BE-9FEE-4B74-9D21-A8FC9685CE8E}" type="presParOf" srcId="{296DD85E-6AAF-44B0-8271-EFF200C9C230}" destId="{AB160CD6-B179-4AB5-A1D6-4944C353ECEA}" srcOrd="7" destOrd="0" presId="urn:microsoft.com/office/officeart/2005/8/layout/hierarchy6"/>
    <dgm:cxn modelId="{DDAEDAE7-6D69-4FA1-929A-12C1DFB4EE8A}" type="presParOf" srcId="{AB160CD6-B179-4AB5-A1D6-4944C353ECEA}" destId="{72820DDF-D703-4CE6-AC41-A9D962B7C961}" srcOrd="0" destOrd="0" presId="urn:microsoft.com/office/officeart/2005/8/layout/hierarchy6"/>
    <dgm:cxn modelId="{BAE031CD-A9EE-4844-8835-13F9DBC049C9}" type="presParOf" srcId="{AB160CD6-B179-4AB5-A1D6-4944C353ECEA}" destId="{09583380-B3E2-4326-A3D7-19E244929E74}" srcOrd="1" destOrd="0" presId="urn:microsoft.com/office/officeart/2005/8/layout/hierarchy6"/>
    <dgm:cxn modelId="{2D8F212F-30FE-4AC9-BAC6-D1A5E59358FE}" type="presParOf" srcId="{0FA64999-60D6-43E8-B855-83D90896CE56}" destId="{88BE7E08-05EF-4E96-B360-DC10966756C4}" srcOrd="8" destOrd="0" presId="urn:microsoft.com/office/officeart/2005/8/layout/hierarchy6"/>
    <dgm:cxn modelId="{265E7719-BE33-484A-AB6F-0C0154B47835}" type="presParOf" srcId="{0FA64999-60D6-43E8-B855-83D90896CE56}" destId="{969ED86B-00ED-4981-9036-911CA26BE317}" srcOrd="9" destOrd="0" presId="urn:microsoft.com/office/officeart/2005/8/layout/hierarchy6"/>
    <dgm:cxn modelId="{16204B82-FD2F-466E-B880-A8916D612E53}" type="presParOf" srcId="{969ED86B-00ED-4981-9036-911CA26BE317}" destId="{F9447B27-C38A-4F9A-B9AB-87D6750B2FE8}" srcOrd="0" destOrd="0" presId="urn:microsoft.com/office/officeart/2005/8/layout/hierarchy6"/>
    <dgm:cxn modelId="{64EB7CB2-A8C7-4956-BC62-A9EC2FC7D297}" type="presParOf" srcId="{969ED86B-00ED-4981-9036-911CA26BE317}" destId="{FEB30B28-754D-4784-AB89-B5FCD4BD169B}" srcOrd="1" destOrd="0" presId="urn:microsoft.com/office/officeart/2005/8/layout/hierarchy6"/>
    <dgm:cxn modelId="{4C194C13-2C0F-42AE-9A6A-04CC5412EABD}" type="presParOf" srcId="{FEB30B28-754D-4784-AB89-B5FCD4BD169B}" destId="{038015A6-F00B-43E5-964D-E5522DDE20F7}" srcOrd="0" destOrd="0" presId="urn:microsoft.com/office/officeart/2005/8/layout/hierarchy6"/>
    <dgm:cxn modelId="{262A4E30-074F-4785-8FB6-FED7AD9D8F81}" type="presParOf" srcId="{FEB30B28-754D-4784-AB89-B5FCD4BD169B}" destId="{2CF4EF1D-DFE7-4E62-9444-DC0FB3F8D1DE}" srcOrd="1" destOrd="0" presId="urn:microsoft.com/office/officeart/2005/8/layout/hierarchy6"/>
    <dgm:cxn modelId="{B907F2A1-C061-458D-AD56-6F50BFBA4DFC}" type="presParOf" srcId="{2CF4EF1D-DFE7-4E62-9444-DC0FB3F8D1DE}" destId="{834C53D0-4B42-472C-9594-B494C6097BF3}" srcOrd="0" destOrd="0" presId="urn:microsoft.com/office/officeart/2005/8/layout/hierarchy6"/>
    <dgm:cxn modelId="{9BC9C92E-5897-43EE-A765-B5E04D5096A1}" type="presParOf" srcId="{2CF4EF1D-DFE7-4E62-9444-DC0FB3F8D1DE}" destId="{7C799A2C-97D1-44B8-94F9-1EED19B56BE0}" srcOrd="1" destOrd="0" presId="urn:microsoft.com/office/officeart/2005/8/layout/hierarchy6"/>
    <dgm:cxn modelId="{6A529685-B83E-4C42-BA2B-319E425D1B25}" type="presParOf" srcId="{FEB30B28-754D-4784-AB89-B5FCD4BD169B}" destId="{C3F9FA33-DCAC-4228-9BA7-2A97C617EEF9}" srcOrd="2" destOrd="0" presId="urn:microsoft.com/office/officeart/2005/8/layout/hierarchy6"/>
    <dgm:cxn modelId="{A36199F3-0D54-454D-A8C2-4C982DCA3C61}" type="presParOf" srcId="{FEB30B28-754D-4784-AB89-B5FCD4BD169B}" destId="{492A0B20-D678-48CF-BFB0-446BA1C7CBCB}" srcOrd="3" destOrd="0" presId="urn:microsoft.com/office/officeart/2005/8/layout/hierarchy6"/>
    <dgm:cxn modelId="{D2FBCDB9-69BC-427D-87B6-5B9EE5D2B072}" type="presParOf" srcId="{492A0B20-D678-48CF-BFB0-446BA1C7CBCB}" destId="{0FCFD615-0BD6-4A3C-BF78-FC74C6B5E786}" srcOrd="0" destOrd="0" presId="urn:microsoft.com/office/officeart/2005/8/layout/hierarchy6"/>
    <dgm:cxn modelId="{A4C2F497-9747-453F-B556-6DBC7D8831A8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86216" y="1703774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602194" y="1719752"/>
        <a:ext cx="786332" cy="513569"/>
      </dsp:txXfrm>
    </dsp:sp>
    <dsp:sp modelId="{CE587749-E02B-4C36-AC47-F892C1C83148}">
      <dsp:nvSpPr>
        <dsp:cNvPr id="0" name=""/>
        <dsp:cNvSpPr/>
      </dsp:nvSpPr>
      <dsp:spPr>
        <a:xfrm>
          <a:off x="5463472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5054328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</a:t>
          </a:r>
        </a:p>
      </dsp:txBody>
      <dsp:txXfrm>
        <a:off x="5070306" y="2483487"/>
        <a:ext cx="786332" cy="513569"/>
      </dsp:txXfrm>
    </dsp:sp>
    <dsp:sp modelId="{8959111D-F4B4-450B-A0E1-2D0E07FAF5C0}">
      <dsp:nvSpPr>
        <dsp:cNvPr id="0" name=""/>
        <dsp:cNvSpPr/>
      </dsp:nvSpPr>
      <dsp:spPr>
        <a:xfrm>
          <a:off x="41054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5052929" y="0"/>
              </a:moveTo>
              <a:lnTo>
                <a:pt x="5052929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14FC-AE62-4E5F-A2FF-CE74F2486061}">
      <dsp:nvSpPr>
        <dsp:cNvPr id="0" name=""/>
        <dsp:cNvSpPr/>
      </dsp:nvSpPr>
      <dsp:spPr>
        <a:xfrm>
          <a:off x="139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Evolve</a:t>
          </a:r>
        </a:p>
      </dsp:txBody>
      <dsp:txXfrm>
        <a:off x="17376" y="3247223"/>
        <a:ext cx="786332" cy="513569"/>
      </dsp:txXfrm>
    </dsp:sp>
    <dsp:sp modelId="{AE0A1E62-F9CF-46A9-89FA-E27D26ED16D4}">
      <dsp:nvSpPr>
        <dsp:cNvPr id="0" name=""/>
        <dsp:cNvSpPr/>
      </dsp:nvSpPr>
      <dsp:spPr>
        <a:xfrm>
          <a:off x="1474317" y="3013035"/>
          <a:ext cx="3989155" cy="218210"/>
        </a:xfrm>
        <a:custGeom>
          <a:avLst/>
          <a:gdLst/>
          <a:ahLst/>
          <a:cxnLst/>
          <a:rect l="0" t="0" r="0" b="0"/>
          <a:pathLst>
            <a:path>
              <a:moveTo>
                <a:pt x="3989155" y="0"/>
              </a:moveTo>
              <a:lnTo>
                <a:pt x="398915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1065173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Nodes</a:t>
          </a:r>
          <a:endParaRPr lang="en-US" sz="700" kern="1200" dirty="0"/>
        </a:p>
      </dsp:txBody>
      <dsp:txXfrm>
        <a:off x="1081151" y="3247223"/>
        <a:ext cx="786332" cy="513569"/>
      </dsp:txXfrm>
    </dsp:sp>
    <dsp:sp modelId="{8A629091-9F2A-4D67-9A00-BCB650B2E642}">
      <dsp:nvSpPr>
        <dsp:cNvPr id="0" name=""/>
        <dsp:cNvSpPr/>
      </dsp:nvSpPr>
      <dsp:spPr>
        <a:xfrm>
          <a:off x="142859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1065173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1081151" y="4010959"/>
        <a:ext cx="786332" cy="513569"/>
      </dsp:txXfrm>
    </dsp:sp>
    <dsp:sp modelId="{1CBDEE89-1CDB-4CC2-8B6D-E864872057F8}">
      <dsp:nvSpPr>
        <dsp:cNvPr id="0" name=""/>
        <dsp:cNvSpPr/>
      </dsp:nvSpPr>
      <dsp:spPr>
        <a:xfrm>
          <a:off x="3601867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1861605" y="0"/>
              </a:moveTo>
              <a:lnTo>
                <a:pt x="186160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3192722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3208700" y="3247223"/>
        <a:ext cx="786332" cy="513569"/>
      </dsp:txXfrm>
    </dsp:sp>
    <dsp:sp modelId="{03095A07-02EE-4AAE-BAD4-FF0F72014515}">
      <dsp:nvSpPr>
        <dsp:cNvPr id="0" name=""/>
        <dsp:cNvSpPr/>
      </dsp:nvSpPr>
      <dsp:spPr>
        <a:xfrm>
          <a:off x="2538092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1063774" y="0"/>
              </a:moveTo>
              <a:lnTo>
                <a:pt x="1063774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2128948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2144926" y="4010959"/>
        <a:ext cx="786332" cy="513569"/>
      </dsp:txXfrm>
    </dsp:sp>
    <dsp:sp modelId="{995D3FC3-F19B-40BC-8051-1E77A738B42F}">
      <dsp:nvSpPr>
        <dsp:cNvPr id="0" name=""/>
        <dsp:cNvSpPr/>
      </dsp:nvSpPr>
      <dsp:spPr>
        <a:xfrm>
          <a:off x="355614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319272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3208700" y="4010959"/>
        <a:ext cx="786332" cy="513569"/>
      </dsp:txXfrm>
    </dsp:sp>
    <dsp:sp modelId="{0C1E3C49-C505-444B-8D95-5C4DE14BE881}">
      <dsp:nvSpPr>
        <dsp:cNvPr id="0" name=""/>
        <dsp:cNvSpPr/>
      </dsp:nvSpPr>
      <dsp:spPr>
        <a:xfrm>
          <a:off x="3601867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063774" y="109105"/>
              </a:lnTo>
              <a:lnTo>
                <a:pt x="1063774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425649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</a:p>
      </dsp:txBody>
      <dsp:txXfrm>
        <a:off x="4272475" y="4010959"/>
        <a:ext cx="786332" cy="513569"/>
      </dsp:txXfrm>
    </dsp:sp>
    <dsp:sp modelId="{3440CED6-C4DD-45FE-9FCC-875B769D8F03}">
      <dsp:nvSpPr>
        <dsp:cNvPr id="0" name=""/>
        <dsp:cNvSpPr/>
      </dsp:nvSpPr>
      <dsp:spPr>
        <a:xfrm>
          <a:off x="5463472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861605" y="109105"/>
              </a:lnTo>
              <a:lnTo>
                <a:pt x="1861605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915934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6931912" y="3247223"/>
        <a:ext cx="786332" cy="513569"/>
      </dsp:txXfrm>
    </dsp:sp>
    <dsp:sp modelId="{39FFDA14-7908-4787-8B76-C31F24A895B0}">
      <dsp:nvSpPr>
        <dsp:cNvPr id="0" name=""/>
        <dsp:cNvSpPr/>
      </dsp:nvSpPr>
      <dsp:spPr>
        <a:xfrm>
          <a:off x="5729416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1595662" y="0"/>
              </a:moveTo>
              <a:lnTo>
                <a:pt x="1595662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532027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336250" y="4010959"/>
        <a:ext cx="786332" cy="513569"/>
      </dsp:txXfrm>
    </dsp:sp>
    <dsp:sp modelId="{62B83292-F4CA-4309-9EF0-EDF9A3B60EA6}">
      <dsp:nvSpPr>
        <dsp:cNvPr id="0" name=""/>
        <dsp:cNvSpPr/>
      </dsp:nvSpPr>
      <dsp:spPr>
        <a:xfrm>
          <a:off x="6793191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638404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</a:t>
          </a:r>
        </a:p>
      </dsp:txBody>
      <dsp:txXfrm>
        <a:off x="6400025" y="4010959"/>
        <a:ext cx="786332" cy="513569"/>
      </dsp:txXfrm>
    </dsp:sp>
    <dsp:sp modelId="{ED3A4895-7B7D-4204-AA93-91947DD3165F}">
      <dsp:nvSpPr>
        <dsp:cNvPr id="0" name=""/>
        <dsp:cNvSpPr/>
      </dsp:nvSpPr>
      <dsp:spPr>
        <a:xfrm>
          <a:off x="7325078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44782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7463799" y="4010959"/>
        <a:ext cx="786332" cy="513569"/>
      </dsp:txXfrm>
    </dsp:sp>
    <dsp:sp modelId="{6FC9C431-7498-4F57-93D9-CFEF59A0B8FE}">
      <dsp:nvSpPr>
        <dsp:cNvPr id="0" name=""/>
        <dsp:cNvSpPr/>
      </dsp:nvSpPr>
      <dsp:spPr>
        <a:xfrm>
          <a:off x="7325078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595662" y="109105"/>
              </a:lnTo>
              <a:lnTo>
                <a:pt x="1595662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511596" y="3994981"/>
          <a:ext cx="818288" cy="5455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8527574" y="4010959"/>
        <a:ext cx="786332" cy="513569"/>
      </dsp:txXfrm>
    </dsp:sp>
    <dsp:sp modelId="{88BE7E08-05EF-4E96-B360-DC10966756C4}">
      <dsp:nvSpPr>
        <dsp:cNvPr id="0" name=""/>
        <dsp:cNvSpPr/>
      </dsp:nvSpPr>
      <dsp:spPr>
        <a:xfrm>
          <a:off x="546347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052929" y="109105"/>
              </a:lnTo>
              <a:lnTo>
                <a:pt x="5052929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1010725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123236" y="3247223"/>
        <a:ext cx="786332" cy="513569"/>
      </dsp:txXfrm>
    </dsp:sp>
    <dsp:sp modelId="{038015A6-F00B-43E5-964D-E5522DDE20F7}">
      <dsp:nvSpPr>
        <dsp:cNvPr id="0" name=""/>
        <dsp:cNvSpPr/>
      </dsp:nvSpPr>
      <dsp:spPr>
        <a:xfrm>
          <a:off x="9984515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57537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9591349" y="4010959"/>
        <a:ext cx="786332" cy="513569"/>
      </dsp:txXfrm>
    </dsp:sp>
    <dsp:sp modelId="{C3F9FA33-DCAC-4228-9BA7-2A97C617EEF9}">
      <dsp:nvSpPr>
        <dsp:cNvPr id="0" name=""/>
        <dsp:cNvSpPr/>
      </dsp:nvSpPr>
      <dsp:spPr>
        <a:xfrm>
          <a:off x="10516402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639145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Representative</a:t>
          </a:r>
        </a:p>
      </dsp:txBody>
      <dsp:txXfrm>
        <a:off x="10655123" y="4010959"/>
        <a:ext cx="786332" cy="513569"/>
      </dsp:txXfrm>
    </dsp:sp>
    <dsp:sp modelId="{B573DE39-5322-4A35-93A6-4B2AAB201E47}">
      <dsp:nvSpPr>
        <dsp:cNvPr id="0" name=""/>
        <dsp:cNvSpPr/>
      </dsp:nvSpPr>
      <dsp:spPr>
        <a:xfrm>
          <a:off x="5995360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18103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6134081" y="2483487"/>
        <a:ext cx="786332" cy="51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611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893257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263883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3B2FEC-2392-4553-9EBD-2BEC890F5312}"/>
              </a:ext>
            </a:extLst>
          </p:cNvPr>
          <p:cNvSpPr/>
          <p:nvPr/>
        </p:nvSpPr>
        <p:spPr>
          <a:xfrm>
            <a:off x="708454" y="2248930"/>
            <a:ext cx="10330249" cy="443195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48528-D943-4D71-8F6F-E825A6064DF8}"/>
              </a:ext>
            </a:extLst>
          </p:cNvPr>
          <p:cNvSpPr txBox="1"/>
          <p:nvPr/>
        </p:nvSpPr>
        <p:spPr>
          <a:xfrm>
            <a:off x="782595" y="6246681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</a:t>
            </a:r>
          </a:p>
        </p:txBody>
      </p:sp>
    </p:spTree>
    <p:extLst>
      <p:ext uri="{BB962C8B-B14F-4D97-AF65-F5344CB8AC3E}">
        <p14:creationId xmlns:p14="http://schemas.microsoft.com/office/powerpoint/2010/main" val="35707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Words>66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16</cp:revision>
  <dcterms:created xsi:type="dcterms:W3CDTF">2020-02-12T02:57:35Z</dcterms:created>
  <dcterms:modified xsi:type="dcterms:W3CDTF">2020-02-17T03:08:19Z</dcterms:modified>
</cp:coreProperties>
</file>