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D08E12-664B-5241-8911-5E8A456C574E}">
          <p14:sldIdLst>
            <p14:sldId id="256"/>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66285-38EA-BC26-5205-8FBB8FE07418}" v="5" dt="2022-05-31T02:48:15.977"/>
    <p1510:client id="{CBDF3D4C-CF8E-514B-8FB3-0E284008D178}" v="5" dt="2022-05-30T23:20:2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865"/>
  </p:normalViewPr>
  <p:slideViewPr>
    <p:cSldViewPr snapToGrid="0" snapToObjects="1">
      <p:cViewPr varScale="1">
        <p:scale>
          <a:sx n="93" d="100"/>
          <a:sy n="93" d="100"/>
        </p:scale>
        <p:origin x="5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u Ahlawat" userId="S::minu.ahlawat@dcmail.ca::f6d0a53c-f065-4e42-94bc-ceccef628ef1" providerId="AD" clId="Web-{CA866285-38EA-BC26-5205-8FBB8FE07418}"/>
    <pc:docChg chg="modSld">
      <pc:chgData name="Minu Ahlawat" userId="S::minu.ahlawat@dcmail.ca::f6d0a53c-f065-4e42-94bc-ceccef628ef1" providerId="AD" clId="Web-{CA866285-38EA-BC26-5205-8FBB8FE07418}" dt="2022-05-31T02:48:15.977" v="3"/>
      <pc:docMkLst>
        <pc:docMk/>
      </pc:docMkLst>
      <pc:sldChg chg="modSp">
        <pc:chgData name="Minu Ahlawat" userId="S::minu.ahlawat@dcmail.ca::f6d0a53c-f065-4e42-94bc-ceccef628ef1" providerId="AD" clId="Web-{CA866285-38EA-BC26-5205-8FBB8FE07418}" dt="2022-05-31T02:47:57.117" v="2" actId="20577"/>
        <pc:sldMkLst>
          <pc:docMk/>
          <pc:sldMk cId="1801835040" sldId="260"/>
        </pc:sldMkLst>
        <pc:spChg chg="mod">
          <ac:chgData name="Minu Ahlawat" userId="S::minu.ahlawat@dcmail.ca::f6d0a53c-f065-4e42-94bc-ceccef628ef1" providerId="AD" clId="Web-{CA866285-38EA-BC26-5205-8FBB8FE07418}" dt="2022-05-31T02:47:57.117" v="2" actId="20577"/>
          <ac:spMkLst>
            <pc:docMk/>
            <pc:sldMk cId="1801835040" sldId="260"/>
            <ac:spMk id="2" creationId="{1C99559B-309E-536F-0BFC-AD6028478EBC}"/>
          </ac:spMkLst>
        </pc:spChg>
      </pc:sldChg>
      <pc:sldChg chg="mod modShow">
        <pc:chgData name="Minu Ahlawat" userId="S::minu.ahlawat@dcmail.ca::f6d0a53c-f065-4e42-94bc-ceccef628ef1" providerId="AD" clId="Web-{CA866285-38EA-BC26-5205-8FBB8FE07418}" dt="2022-05-31T02:48:15.977" v="3"/>
        <pc:sldMkLst>
          <pc:docMk/>
          <pc:sldMk cId="4017208644" sldId="263"/>
        </pc:sldMkLst>
      </pc:sldChg>
    </pc:docChg>
  </pc:docChgLst>
  <pc:docChgLst>
    <pc:chgData name="Minu Ahlawat" userId="f6d0a53c-f065-4e42-94bc-ceccef628ef1" providerId="ADAL" clId="{CBDF3D4C-CF8E-514B-8FB3-0E284008D178}"/>
    <pc:docChg chg="undo redo custSel addSld modSld sldOrd modSection">
      <pc:chgData name="Minu Ahlawat" userId="f6d0a53c-f065-4e42-94bc-ceccef628ef1" providerId="ADAL" clId="{CBDF3D4C-CF8E-514B-8FB3-0E284008D178}" dt="2022-05-30T23:31:56.024" v="561" actId="20577"/>
      <pc:docMkLst>
        <pc:docMk/>
      </pc:docMkLst>
      <pc:sldChg chg="addSp delSp modSp mod">
        <pc:chgData name="Minu Ahlawat" userId="f6d0a53c-f065-4e42-94bc-ceccef628ef1" providerId="ADAL" clId="{CBDF3D4C-CF8E-514B-8FB3-0E284008D178}" dt="2022-05-30T23:24:26.870" v="492" actId="404"/>
        <pc:sldMkLst>
          <pc:docMk/>
          <pc:sldMk cId="762725594" sldId="256"/>
        </pc:sldMkLst>
        <pc:spChg chg="mod">
          <ac:chgData name="Minu Ahlawat" userId="f6d0a53c-f065-4e42-94bc-ceccef628ef1" providerId="ADAL" clId="{CBDF3D4C-CF8E-514B-8FB3-0E284008D178}" dt="2022-05-30T23:24:26.870" v="492" actId="404"/>
          <ac:spMkLst>
            <pc:docMk/>
            <pc:sldMk cId="762725594" sldId="256"/>
            <ac:spMk id="2" creationId="{C48C9424-486C-DBD1-EEB6-98E33E46842E}"/>
          </ac:spMkLst>
        </pc:spChg>
        <pc:spChg chg="del mod">
          <ac:chgData name="Minu Ahlawat" userId="f6d0a53c-f065-4e42-94bc-ceccef628ef1" providerId="ADAL" clId="{CBDF3D4C-CF8E-514B-8FB3-0E284008D178}" dt="2022-05-30T23:18:39.487" v="412" actId="478"/>
          <ac:spMkLst>
            <pc:docMk/>
            <pc:sldMk cId="762725594" sldId="256"/>
            <ac:spMk id="3" creationId="{456854DA-BA9B-FDD7-5BAE-A245F73F92AF}"/>
          </ac:spMkLst>
        </pc:spChg>
        <pc:spChg chg="add mod">
          <ac:chgData name="Minu Ahlawat" userId="f6d0a53c-f065-4e42-94bc-ceccef628ef1" providerId="ADAL" clId="{CBDF3D4C-CF8E-514B-8FB3-0E284008D178}" dt="2022-05-30T23:23:37.723" v="483" actId="27636"/>
          <ac:spMkLst>
            <pc:docMk/>
            <pc:sldMk cId="762725594" sldId="256"/>
            <ac:spMk id="12" creationId="{8A4AD453-3693-F49E-8139-750C59BEA759}"/>
          </ac:spMkLst>
        </pc:spChg>
        <pc:spChg chg="add mod">
          <ac:chgData name="Minu Ahlawat" userId="f6d0a53c-f065-4e42-94bc-ceccef628ef1" providerId="ADAL" clId="{CBDF3D4C-CF8E-514B-8FB3-0E284008D178}" dt="2022-05-30T23:22:20.083" v="479" actId="113"/>
          <ac:spMkLst>
            <pc:docMk/>
            <pc:sldMk cId="762725594" sldId="256"/>
            <ac:spMk id="14" creationId="{9753E652-E9C7-F242-B74D-38E43EF2F281}"/>
          </ac:spMkLst>
        </pc:spChg>
      </pc:sldChg>
      <pc:sldChg chg="modSp mod ord">
        <pc:chgData name="Minu Ahlawat" userId="f6d0a53c-f065-4e42-94bc-ceccef628ef1" providerId="ADAL" clId="{CBDF3D4C-CF8E-514B-8FB3-0E284008D178}" dt="2022-05-30T23:18:13.947" v="411" actId="403"/>
        <pc:sldMkLst>
          <pc:docMk/>
          <pc:sldMk cId="1835039833" sldId="257"/>
        </pc:sldMkLst>
        <pc:graphicFrameChg chg="modGraphic">
          <ac:chgData name="Minu Ahlawat" userId="f6d0a53c-f065-4e42-94bc-ceccef628ef1" providerId="ADAL" clId="{CBDF3D4C-CF8E-514B-8FB3-0E284008D178}" dt="2022-05-30T23:18:13.947" v="411" actId="403"/>
          <ac:graphicFrameMkLst>
            <pc:docMk/>
            <pc:sldMk cId="1835039833" sldId="257"/>
            <ac:graphicFrameMk id="5" creationId="{7ED39863-34CD-E8FC-6BBB-77D5AC7615F0}"/>
          </ac:graphicFrameMkLst>
        </pc:graphicFrameChg>
      </pc:sldChg>
      <pc:sldChg chg="modSp mod">
        <pc:chgData name="Minu Ahlawat" userId="f6d0a53c-f065-4e42-94bc-ceccef628ef1" providerId="ADAL" clId="{CBDF3D4C-CF8E-514B-8FB3-0E284008D178}" dt="2022-05-30T21:48:37.564" v="49" actId="14100"/>
        <pc:sldMkLst>
          <pc:docMk/>
          <pc:sldMk cId="1947884547" sldId="258"/>
        </pc:sldMkLst>
        <pc:spChg chg="mod">
          <ac:chgData name="Minu Ahlawat" userId="f6d0a53c-f065-4e42-94bc-ceccef628ef1" providerId="ADAL" clId="{CBDF3D4C-CF8E-514B-8FB3-0E284008D178}" dt="2022-05-30T21:48:37.564" v="49" actId="14100"/>
          <ac:spMkLst>
            <pc:docMk/>
            <pc:sldMk cId="1947884547" sldId="258"/>
            <ac:spMk id="2" creationId="{92B8D6F5-03C6-5782-184D-0F0C4A3A3B8B}"/>
          </ac:spMkLst>
        </pc:spChg>
        <pc:spChg chg="mod">
          <ac:chgData name="Minu Ahlawat" userId="f6d0a53c-f065-4e42-94bc-ceccef628ef1" providerId="ADAL" clId="{CBDF3D4C-CF8E-514B-8FB3-0E284008D178}" dt="2022-05-30T21:47:28.510" v="25" actId="404"/>
          <ac:spMkLst>
            <pc:docMk/>
            <pc:sldMk cId="1947884547" sldId="258"/>
            <ac:spMk id="3" creationId="{8A14B56C-B1D7-DA4F-120D-571552A1C71D}"/>
          </ac:spMkLst>
        </pc:spChg>
      </pc:sldChg>
      <pc:sldChg chg="addSp delSp modSp mod setBg">
        <pc:chgData name="Minu Ahlawat" userId="f6d0a53c-f065-4e42-94bc-ceccef628ef1" providerId="ADAL" clId="{CBDF3D4C-CF8E-514B-8FB3-0E284008D178}" dt="2022-05-30T23:28:11.806" v="531" actId="1076"/>
        <pc:sldMkLst>
          <pc:docMk/>
          <pc:sldMk cId="2294879674" sldId="259"/>
        </pc:sldMkLst>
        <pc:spChg chg="mod">
          <ac:chgData name="Minu Ahlawat" userId="f6d0a53c-f065-4e42-94bc-ceccef628ef1" providerId="ADAL" clId="{CBDF3D4C-CF8E-514B-8FB3-0E284008D178}" dt="2022-05-30T23:17:14.550" v="395" actId="26606"/>
          <ac:spMkLst>
            <pc:docMk/>
            <pc:sldMk cId="2294879674" sldId="259"/>
            <ac:spMk id="2" creationId="{8BD92730-F892-DC3D-F19D-1B3DCE27AAF1}"/>
          </ac:spMkLst>
        </pc:spChg>
        <pc:spChg chg="add del mod">
          <ac:chgData name="Minu Ahlawat" userId="f6d0a53c-f065-4e42-94bc-ceccef628ef1" providerId="ADAL" clId="{CBDF3D4C-CF8E-514B-8FB3-0E284008D178}" dt="2022-05-30T22:15:35.427" v="195" actId="26606"/>
          <ac:spMkLst>
            <pc:docMk/>
            <pc:sldMk cId="2294879674" sldId="259"/>
            <ac:spMk id="3" creationId="{FBFBBED7-DD08-8A03-C4FD-918CB78205AE}"/>
          </ac:spMkLst>
        </pc:spChg>
        <pc:spChg chg="del">
          <ac:chgData name="Minu Ahlawat" userId="f6d0a53c-f065-4e42-94bc-ceccef628ef1" providerId="ADAL" clId="{CBDF3D4C-CF8E-514B-8FB3-0E284008D178}" dt="2022-05-30T22:15:35.427" v="195" actId="26606"/>
          <ac:spMkLst>
            <pc:docMk/>
            <pc:sldMk cId="2294879674" sldId="259"/>
            <ac:spMk id="12" creationId="{7BA5DE79-30D1-4A10-8DB9-0A6E523A9723}"/>
          </ac:spMkLst>
        </pc:spChg>
        <pc:spChg chg="del">
          <ac:chgData name="Minu Ahlawat" userId="f6d0a53c-f065-4e42-94bc-ceccef628ef1" providerId="ADAL" clId="{CBDF3D4C-CF8E-514B-8FB3-0E284008D178}" dt="2022-05-30T22:15:35.427" v="195" actId="26606"/>
          <ac:spMkLst>
            <pc:docMk/>
            <pc:sldMk cId="2294879674" sldId="259"/>
            <ac:spMk id="14" creationId="{9ABD0D63-D23F-4AE7-8270-4185EF9C1C25}"/>
          </ac:spMkLst>
        </pc:spChg>
        <pc:spChg chg="del">
          <ac:chgData name="Minu Ahlawat" userId="f6d0a53c-f065-4e42-94bc-ceccef628ef1" providerId="ADAL" clId="{CBDF3D4C-CF8E-514B-8FB3-0E284008D178}" dt="2022-05-30T22:15:35.427" v="195" actId="26606"/>
          <ac:spMkLst>
            <pc:docMk/>
            <pc:sldMk cId="2294879674" sldId="259"/>
            <ac:spMk id="16" creationId="{72168E9E-94E9-4BE3-B88C-C8A468117753}"/>
          </ac:spMkLst>
        </pc:spChg>
        <pc:spChg chg="del">
          <ac:chgData name="Minu Ahlawat" userId="f6d0a53c-f065-4e42-94bc-ceccef628ef1" providerId="ADAL" clId="{CBDF3D4C-CF8E-514B-8FB3-0E284008D178}" dt="2022-05-30T22:15:35.427" v="195" actId="26606"/>
          <ac:spMkLst>
            <pc:docMk/>
            <pc:sldMk cId="2294879674" sldId="259"/>
            <ac:spMk id="18" creationId="{12107AC1-AA0D-4097-B03D-FD3C632AB886}"/>
          </ac:spMkLst>
        </pc:spChg>
        <pc:spChg chg="del">
          <ac:chgData name="Minu Ahlawat" userId="f6d0a53c-f065-4e42-94bc-ceccef628ef1" providerId="ADAL" clId="{CBDF3D4C-CF8E-514B-8FB3-0E284008D178}" dt="2022-05-30T22:15:35.427" v="195" actId="26606"/>
          <ac:spMkLst>
            <pc:docMk/>
            <pc:sldMk cId="2294879674" sldId="259"/>
            <ac:spMk id="20" creationId="{7C8D231A-EC46-4736-B00F-76D307082204}"/>
          </ac:spMkLst>
        </pc:spChg>
        <pc:spChg chg="del">
          <ac:chgData name="Minu Ahlawat" userId="f6d0a53c-f065-4e42-94bc-ceccef628ef1" providerId="ADAL" clId="{CBDF3D4C-CF8E-514B-8FB3-0E284008D178}" dt="2022-05-30T22:15:35.427" v="195" actId="26606"/>
          <ac:spMkLst>
            <pc:docMk/>
            <pc:sldMk cId="2294879674" sldId="259"/>
            <ac:spMk id="22" creationId="{92806DFD-E192-42CC-B190-3C4C95B8FF4E}"/>
          </ac:spMkLst>
        </pc:spChg>
        <pc:spChg chg="del">
          <ac:chgData name="Minu Ahlawat" userId="f6d0a53c-f065-4e42-94bc-ceccef628ef1" providerId="ADAL" clId="{CBDF3D4C-CF8E-514B-8FB3-0E284008D178}" dt="2022-05-30T22:15:35.427" v="195" actId="26606"/>
          <ac:spMkLst>
            <pc:docMk/>
            <pc:sldMk cId="2294879674" sldId="259"/>
            <ac:spMk id="24" creationId="{5DA7D8ED-4DB6-46C0-AE81-24DA0AAF9A86}"/>
          </ac:spMkLst>
        </pc:spChg>
        <pc:spChg chg="del">
          <ac:chgData name="Minu Ahlawat" userId="f6d0a53c-f065-4e42-94bc-ceccef628ef1" providerId="ADAL" clId="{CBDF3D4C-CF8E-514B-8FB3-0E284008D178}" dt="2022-05-30T22:15:35.427" v="195" actId="26606"/>
          <ac:spMkLst>
            <pc:docMk/>
            <pc:sldMk cId="2294879674" sldId="259"/>
            <ac:spMk id="26" creationId="{E5C12349-62E6-4BD7-9794-8785CD02DF1E}"/>
          </ac:spMkLst>
        </pc:spChg>
        <pc:spChg chg="del">
          <ac:chgData name="Minu Ahlawat" userId="f6d0a53c-f065-4e42-94bc-ceccef628ef1" providerId="ADAL" clId="{CBDF3D4C-CF8E-514B-8FB3-0E284008D178}" dt="2022-05-30T22:15:35.427" v="195" actId="26606"/>
          <ac:spMkLst>
            <pc:docMk/>
            <pc:sldMk cId="2294879674" sldId="259"/>
            <ac:spMk id="28" creationId="{CDD5A4AA-8515-49AE-8C6C-9CF6E14C98A2}"/>
          </ac:spMkLst>
        </pc:spChg>
        <pc:spChg chg="add mod">
          <ac:chgData name="Minu Ahlawat" userId="f6d0a53c-f065-4e42-94bc-ceccef628ef1" providerId="ADAL" clId="{CBDF3D4C-CF8E-514B-8FB3-0E284008D178}" dt="2022-05-30T23:28:11.806" v="531" actId="1076"/>
          <ac:spMkLst>
            <pc:docMk/>
            <pc:sldMk cId="2294879674" sldId="259"/>
            <ac:spMk id="34" creationId="{FBFBBED7-DD08-8A03-C4FD-918CB78205AE}"/>
          </ac:spMkLst>
        </pc:spChg>
        <pc:spChg chg="add del">
          <ac:chgData name="Minu Ahlawat" userId="f6d0a53c-f065-4e42-94bc-ceccef628ef1" providerId="ADAL" clId="{CBDF3D4C-CF8E-514B-8FB3-0E284008D178}" dt="2022-05-30T23:17:14.550" v="395" actId="26606"/>
          <ac:spMkLst>
            <pc:docMk/>
            <pc:sldMk cId="2294879674" sldId="259"/>
            <ac:spMk id="37" creationId="{7BA5DE79-30D1-4A10-8DB9-0A6E523A9723}"/>
          </ac:spMkLst>
        </pc:spChg>
        <pc:spChg chg="add del">
          <ac:chgData name="Minu Ahlawat" userId="f6d0a53c-f065-4e42-94bc-ceccef628ef1" providerId="ADAL" clId="{CBDF3D4C-CF8E-514B-8FB3-0E284008D178}" dt="2022-05-30T23:17:14.550" v="395" actId="26606"/>
          <ac:spMkLst>
            <pc:docMk/>
            <pc:sldMk cId="2294879674" sldId="259"/>
            <ac:spMk id="39" creationId="{9ABD0D63-D23F-4AE7-8270-4185EF9C1C25}"/>
          </ac:spMkLst>
        </pc:spChg>
        <pc:spChg chg="add del">
          <ac:chgData name="Minu Ahlawat" userId="f6d0a53c-f065-4e42-94bc-ceccef628ef1" providerId="ADAL" clId="{CBDF3D4C-CF8E-514B-8FB3-0E284008D178}" dt="2022-05-30T23:17:14.550" v="395" actId="26606"/>
          <ac:spMkLst>
            <pc:docMk/>
            <pc:sldMk cId="2294879674" sldId="259"/>
            <ac:spMk id="41" creationId="{72168E9E-94E9-4BE3-B88C-C8A468117753}"/>
          </ac:spMkLst>
        </pc:spChg>
        <pc:spChg chg="add del">
          <ac:chgData name="Minu Ahlawat" userId="f6d0a53c-f065-4e42-94bc-ceccef628ef1" providerId="ADAL" clId="{CBDF3D4C-CF8E-514B-8FB3-0E284008D178}" dt="2022-05-30T23:17:14.550" v="395" actId="26606"/>
          <ac:spMkLst>
            <pc:docMk/>
            <pc:sldMk cId="2294879674" sldId="259"/>
            <ac:spMk id="43" creationId="{12107AC1-AA0D-4097-B03D-FD3C632AB886}"/>
          </ac:spMkLst>
        </pc:spChg>
        <pc:spChg chg="add del">
          <ac:chgData name="Minu Ahlawat" userId="f6d0a53c-f065-4e42-94bc-ceccef628ef1" providerId="ADAL" clId="{CBDF3D4C-CF8E-514B-8FB3-0E284008D178}" dt="2022-05-30T23:17:14.550" v="395" actId="26606"/>
          <ac:spMkLst>
            <pc:docMk/>
            <pc:sldMk cId="2294879674" sldId="259"/>
            <ac:spMk id="45" creationId="{7C8D231A-EC46-4736-B00F-76D307082204}"/>
          </ac:spMkLst>
        </pc:spChg>
        <pc:spChg chg="add del">
          <ac:chgData name="Minu Ahlawat" userId="f6d0a53c-f065-4e42-94bc-ceccef628ef1" providerId="ADAL" clId="{CBDF3D4C-CF8E-514B-8FB3-0E284008D178}" dt="2022-05-30T23:17:14.550" v="395" actId="26606"/>
          <ac:spMkLst>
            <pc:docMk/>
            <pc:sldMk cId="2294879674" sldId="259"/>
            <ac:spMk id="47" creationId="{92806DFD-E192-42CC-B190-3C4C95B8FF4E}"/>
          </ac:spMkLst>
        </pc:spChg>
        <pc:spChg chg="add del">
          <ac:chgData name="Minu Ahlawat" userId="f6d0a53c-f065-4e42-94bc-ceccef628ef1" providerId="ADAL" clId="{CBDF3D4C-CF8E-514B-8FB3-0E284008D178}" dt="2022-05-30T23:17:14.550" v="395" actId="26606"/>
          <ac:spMkLst>
            <pc:docMk/>
            <pc:sldMk cId="2294879674" sldId="259"/>
            <ac:spMk id="49" creationId="{5DA7D8ED-4DB6-46C0-AE81-24DA0AAF9A86}"/>
          </ac:spMkLst>
        </pc:spChg>
        <pc:spChg chg="add del">
          <ac:chgData name="Minu Ahlawat" userId="f6d0a53c-f065-4e42-94bc-ceccef628ef1" providerId="ADAL" clId="{CBDF3D4C-CF8E-514B-8FB3-0E284008D178}" dt="2022-05-30T23:17:14.550" v="395" actId="26606"/>
          <ac:spMkLst>
            <pc:docMk/>
            <pc:sldMk cId="2294879674" sldId="259"/>
            <ac:spMk id="51" creationId="{E5C12349-62E6-4BD7-9794-8785CD02DF1E}"/>
          </ac:spMkLst>
        </pc:spChg>
        <pc:spChg chg="add del">
          <ac:chgData name="Minu Ahlawat" userId="f6d0a53c-f065-4e42-94bc-ceccef628ef1" providerId="ADAL" clId="{CBDF3D4C-CF8E-514B-8FB3-0E284008D178}" dt="2022-05-30T23:17:14.550" v="395" actId="26606"/>
          <ac:spMkLst>
            <pc:docMk/>
            <pc:sldMk cId="2294879674" sldId="259"/>
            <ac:spMk id="53" creationId="{CDD5A4AA-8515-49AE-8C6C-9CF6E14C98A2}"/>
          </ac:spMkLst>
        </pc:spChg>
        <pc:spChg chg="add del">
          <ac:chgData name="Minu Ahlawat" userId="f6d0a53c-f065-4e42-94bc-ceccef628ef1" providerId="ADAL" clId="{CBDF3D4C-CF8E-514B-8FB3-0E284008D178}" dt="2022-05-30T23:17:14.438" v="394" actId="26606"/>
          <ac:spMkLst>
            <pc:docMk/>
            <pc:sldMk cId="2294879674" sldId="259"/>
            <ac:spMk id="62" creationId="{7BA5DE79-30D1-4A10-8DB9-0A6E523A9723}"/>
          </ac:spMkLst>
        </pc:spChg>
        <pc:spChg chg="add del">
          <ac:chgData name="Minu Ahlawat" userId="f6d0a53c-f065-4e42-94bc-ceccef628ef1" providerId="ADAL" clId="{CBDF3D4C-CF8E-514B-8FB3-0E284008D178}" dt="2022-05-30T23:17:14.438" v="394" actId="26606"/>
          <ac:spMkLst>
            <pc:docMk/>
            <pc:sldMk cId="2294879674" sldId="259"/>
            <ac:spMk id="64" creationId="{9ABD0D63-D23F-4AE7-8270-4185EF9C1C25}"/>
          </ac:spMkLst>
        </pc:spChg>
        <pc:spChg chg="add del">
          <ac:chgData name="Minu Ahlawat" userId="f6d0a53c-f065-4e42-94bc-ceccef628ef1" providerId="ADAL" clId="{CBDF3D4C-CF8E-514B-8FB3-0E284008D178}" dt="2022-05-30T23:17:14.438" v="394" actId="26606"/>
          <ac:spMkLst>
            <pc:docMk/>
            <pc:sldMk cId="2294879674" sldId="259"/>
            <ac:spMk id="66" creationId="{72168E9E-94E9-4BE3-B88C-C8A468117753}"/>
          </ac:spMkLst>
        </pc:spChg>
        <pc:spChg chg="add del">
          <ac:chgData name="Minu Ahlawat" userId="f6d0a53c-f065-4e42-94bc-ceccef628ef1" providerId="ADAL" clId="{CBDF3D4C-CF8E-514B-8FB3-0E284008D178}" dt="2022-05-30T23:17:14.438" v="394" actId="26606"/>
          <ac:spMkLst>
            <pc:docMk/>
            <pc:sldMk cId="2294879674" sldId="259"/>
            <ac:spMk id="68" creationId="{12107AC1-AA0D-4097-B03D-FD3C632AB886}"/>
          </ac:spMkLst>
        </pc:spChg>
        <pc:spChg chg="add del">
          <ac:chgData name="Minu Ahlawat" userId="f6d0a53c-f065-4e42-94bc-ceccef628ef1" providerId="ADAL" clId="{CBDF3D4C-CF8E-514B-8FB3-0E284008D178}" dt="2022-05-30T23:17:14.438" v="394" actId="26606"/>
          <ac:spMkLst>
            <pc:docMk/>
            <pc:sldMk cId="2294879674" sldId="259"/>
            <ac:spMk id="70" creationId="{7C8D231A-EC46-4736-B00F-76D307082204}"/>
          </ac:spMkLst>
        </pc:spChg>
        <pc:spChg chg="add del">
          <ac:chgData name="Minu Ahlawat" userId="f6d0a53c-f065-4e42-94bc-ceccef628ef1" providerId="ADAL" clId="{CBDF3D4C-CF8E-514B-8FB3-0E284008D178}" dt="2022-05-30T23:17:14.438" v="394" actId="26606"/>
          <ac:spMkLst>
            <pc:docMk/>
            <pc:sldMk cId="2294879674" sldId="259"/>
            <ac:spMk id="72" creationId="{92806DFD-E192-42CC-B190-3C4C95B8FF4E}"/>
          </ac:spMkLst>
        </pc:spChg>
        <pc:spChg chg="add del">
          <ac:chgData name="Minu Ahlawat" userId="f6d0a53c-f065-4e42-94bc-ceccef628ef1" providerId="ADAL" clId="{CBDF3D4C-CF8E-514B-8FB3-0E284008D178}" dt="2022-05-30T23:17:14.438" v="394" actId="26606"/>
          <ac:spMkLst>
            <pc:docMk/>
            <pc:sldMk cId="2294879674" sldId="259"/>
            <ac:spMk id="74" creationId="{558A0B6A-DEC0-46AC-8D12-B6E45FCD1EA2}"/>
          </ac:spMkLst>
        </pc:spChg>
        <pc:spChg chg="add">
          <ac:chgData name="Minu Ahlawat" userId="f6d0a53c-f065-4e42-94bc-ceccef628ef1" providerId="ADAL" clId="{CBDF3D4C-CF8E-514B-8FB3-0E284008D178}" dt="2022-05-30T23:17:14.550" v="395" actId="26606"/>
          <ac:spMkLst>
            <pc:docMk/>
            <pc:sldMk cId="2294879674" sldId="259"/>
            <ac:spMk id="80" creationId="{AC1E939A-6A69-42AE-8471-3AD3A74AD78A}"/>
          </ac:spMkLst>
        </pc:spChg>
        <pc:spChg chg="add">
          <ac:chgData name="Minu Ahlawat" userId="f6d0a53c-f065-4e42-94bc-ceccef628ef1" providerId="ADAL" clId="{CBDF3D4C-CF8E-514B-8FB3-0E284008D178}" dt="2022-05-30T23:17:14.550" v="395" actId="26606"/>
          <ac:spMkLst>
            <pc:docMk/>
            <pc:sldMk cId="2294879674" sldId="259"/>
            <ac:spMk id="82" creationId="{A0B5529D-5CAA-4BF2-B5C9-34705E7661F9}"/>
          </ac:spMkLst>
        </pc:spChg>
        <pc:spChg chg="add">
          <ac:chgData name="Minu Ahlawat" userId="f6d0a53c-f065-4e42-94bc-ceccef628ef1" providerId="ADAL" clId="{CBDF3D4C-CF8E-514B-8FB3-0E284008D178}" dt="2022-05-30T23:17:14.550" v="395" actId="26606"/>
          <ac:spMkLst>
            <pc:docMk/>
            <pc:sldMk cId="2294879674" sldId="259"/>
            <ac:spMk id="83" creationId="{7BA5DE79-30D1-4A10-8DB9-0A6E523A9723}"/>
          </ac:spMkLst>
        </pc:spChg>
        <pc:spChg chg="add">
          <ac:chgData name="Minu Ahlawat" userId="f6d0a53c-f065-4e42-94bc-ceccef628ef1" providerId="ADAL" clId="{CBDF3D4C-CF8E-514B-8FB3-0E284008D178}" dt="2022-05-30T23:17:14.550" v="395" actId="26606"/>
          <ac:spMkLst>
            <pc:docMk/>
            <pc:sldMk cId="2294879674" sldId="259"/>
            <ac:spMk id="84" creationId="{F793961F-503F-434A-880A-EA44EB4277E3}"/>
          </ac:spMkLst>
        </pc:spChg>
        <pc:spChg chg="add">
          <ac:chgData name="Minu Ahlawat" userId="f6d0a53c-f065-4e42-94bc-ceccef628ef1" providerId="ADAL" clId="{CBDF3D4C-CF8E-514B-8FB3-0E284008D178}" dt="2022-05-30T23:17:14.550" v="395" actId="26606"/>
          <ac:spMkLst>
            <pc:docMk/>
            <pc:sldMk cId="2294879674" sldId="259"/>
            <ac:spMk id="85" creationId="{9ABD0D63-D23F-4AE7-8270-4185EF9C1C25}"/>
          </ac:spMkLst>
        </pc:spChg>
        <pc:spChg chg="add">
          <ac:chgData name="Minu Ahlawat" userId="f6d0a53c-f065-4e42-94bc-ceccef628ef1" providerId="ADAL" clId="{CBDF3D4C-CF8E-514B-8FB3-0E284008D178}" dt="2022-05-30T23:17:14.550" v="395" actId="26606"/>
          <ac:spMkLst>
            <pc:docMk/>
            <pc:sldMk cId="2294879674" sldId="259"/>
            <ac:spMk id="86" creationId="{72168E9E-94E9-4BE3-B88C-C8A468117753}"/>
          </ac:spMkLst>
        </pc:spChg>
        <pc:spChg chg="add">
          <ac:chgData name="Minu Ahlawat" userId="f6d0a53c-f065-4e42-94bc-ceccef628ef1" providerId="ADAL" clId="{CBDF3D4C-CF8E-514B-8FB3-0E284008D178}" dt="2022-05-30T23:17:14.550" v="395" actId="26606"/>
          <ac:spMkLst>
            <pc:docMk/>
            <pc:sldMk cId="2294879674" sldId="259"/>
            <ac:spMk id="87" creationId="{12107AC1-AA0D-4097-B03D-FD3C632AB886}"/>
          </ac:spMkLst>
        </pc:spChg>
        <pc:spChg chg="add">
          <ac:chgData name="Minu Ahlawat" userId="f6d0a53c-f065-4e42-94bc-ceccef628ef1" providerId="ADAL" clId="{CBDF3D4C-CF8E-514B-8FB3-0E284008D178}" dt="2022-05-30T23:17:14.550" v="395" actId="26606"/>
          <ac:spMkLst>
            <pc:docMk/>
            <pc:sldMk cId="2294879674" sldId="259"/>
            <ac:spMk id="88" creationId="{7C8D231A-EC46-4736-B00F-76D307082204}"/>
          </ac:spMkLst>
        </pc:spChg>
        <pc:spChg chg="add">
          <ac:chgData name="Minu Ahlawat" userId="f6d0a53c-f065-4e42-94bc-ceccef628ef1" providerId="ADAL" clId="{CBDF3D4C-CF8E-514B-8FB3-0E284008D178}" dt="2022-05-30T23:17:14.550" v="395" actId="26606"/>
          <ac:spMkLst>
            <pc:docMk/>
            <pc:sldMk cId="2294879674" sldId="259"/>
            <ac:spMk id="89" creationId="{441B7737-E3D8-47F4-8B54-7529C7A83642}"/>
          </ac:spMkLst>
        </pc:spChg>
        <pc:spChg chg="add">
          <ac:chgData name="Minu Ahlawat" userId="f6d0a53c-f065-4e42-94bc-ceccef628ef1" providerId="ADAL" clId="{CBDF3D4C-CF8E-514B-8FB3-0E284008D178}" dt="2022-05-30T23:17:14.550" v="395" actId="26606"/>
          <ac:spMkLst>
            <pc:docMk/>
            <pc:sldMk cId="2294879674" sldId="259"/>
            <ac:spMk id="90" creationId="{2B8A17B2-9670-43B8-BE40-4682F8D29A0A}"/>
          </ac:spMkLst>
        </pc:spChg>
        <pc:graphicFrameChg chg="add del">
          <ac:chgData name="Minu Ahlawat" userId="f6d0a53c-f065-4e42-94bc-ceccef628ef1" providerId="ADAL" clId="{CBDF3D4C-CF8E-514B-8FB3-0E284008D178}" dt="2022-05-30T22:15:21.713" v="192" actId="26606"/>
          <ac:graphicFrameMkLst>
            <pc:docMk/>
            <pc:sldMk cId="2294879674" sldId="259"/>
            <ac:graphicFrameMk id="30" creationId="{F0ACB928-21C9-258B-DAEC-ADF3E1176B70}"/>
          </ac:graphicFrameMkLst>
        </pc:graphicFrameChg>
        <pc:graphicFrameChg chg="add del">
          <ac:chgData name="Minu Ahlawat" userId="f6d0a53c-f065-4e42-94bc-ceccef628ef1" providerId="ADAL" clId="{CBDF3D4C-CF8E-514B-8FB3-0E284008D178}" dt="2022-05-30T22:15:35.369" v="194" actId="26606"/>
          <ac:graphicFrameMkLst>
            <pc:docMk/>
            <pc:sldMk cId="2294879674" sldId="259"/>
            <ac:graphicFrameMk id="32" creationId="{7746BA4A-5DE4-0B84-C48A-B9E6869B8411}"/>
          </ac:graphicFrameMkLst>
        </pc:graphicFrameChg>
        <pc:picChg chg="del">
          <ac:chgData name="Minu Ahlawat" userId="f6d0a53c-f065-4e42-94bc-ceccef628ef1" providerId="ADAL" clId="{CBDF3D4C-CF8E-514B-8FB3-0E284008D178}" dt="2022-05-30T22:15:35.427" v="195" actId="26606"/>
          <ac:picMkLst>
            <pc:docMk/>
            <pc:sldMk cId="2294879674" sldId="259"/>
            <ac:picMk id="8" creationId="{3DBBA26C-89C3-411F-9753-606A413F89AF}"/>
          </ac:picMkLst>
        </pc:picChg>
        <pc:picChg chg="del">
          <ac:chgData name="Minu Ahlawat" userId="f6d0a53c-f065-4e42-94bc-ceccef628ef1" providerId="ADAL" clId="{CBDF3D4C-CF8E-514B-8FB3-0E284008D178}" dt="2022-05-30T22:15:35.427" v="195" actId="26606"/>
          <ac:picMkLst>
            <pc:docMk/>
            <pc:sldMk cId="2294879674" sldId="259"/>
            <ac:picMk id="10" creationId="{EEAD2215-6311-4D1C-B6B5-F57CB6BFCBCA}"/>
          </ac:picMkLst>
        </pc:picChg>
        <pc:picChg chg="add del">
          <ac:chgData name="Minu Ahlawat" userId="f6d0a53c-f065-4e42-94bc-ceccef628ef1" providerId="ADAL" clId="{CBDF3D4C-CF8E-514B-8FB3-0E284008D178}" dt="2022-05-30T23:17:14.550" v="395" actId="26606"/>
          <ac:picMkLst>
            <pc:docMk/>
            <pc:sldMk cId="2294879674" sldId="259"/>
            <ac:picMk id="33" creationId="{3DBBA26C-89C3-411F-9753-606A413F89AF}"/>
          </ac:picMkLst>
        </pc:picChg>
        <pc:picChg chg="add del">
          <ac:chgData name="Minu Ahlawat" userId="f6d0a53c-f065-4e42-94bc-ceccef628ef1" providerId="ADAL" clId="{CBDF3D4C-CF8E-514B-8FB3-0E284008D178}" dt="2022-05-30T23:17:14.550" v="395" actId="26606"/>
          <ac:picMkLst>
            <pc:docMk/>
            <pc:sldMk cId="2294879674" sldId="259"/>
            <ac:picMk id="35" creationId="{EEAD2215-6311-4D1C-B6B5-F57CB6BFCBCA}"/>
          </ac:picMkLst>
        </pc:picChg>
        <pc:picChg chg="add del">
          <ac:chgData name="Minu Ahlawat" userId="f6d0a53c-f065-4e42-94bc-ceccef628ef1" providerId="ADAL" clId="{CBDF3D4C-CF8E-514B-8FB3-0E284008D178}" dt="2022-05-30T23:17:14.438" v="394" actId="26606"/>
          <ac:picMkLst>
            <pc:docMk/>
            <pc:sldMk cId="2294879674" sldId="259"/>
            <ac:picMk id="58" creationId="{3DBBA26C-89C3-411F-9753-606A413F89AF}"/>
          </ac:picMkLst>
        </pc:picChg>
        <pc:picChg chg="add del">
          <ac:chgData name="Minu Ahlawat" userId="f6d0a53c-f065-4e42-94bc-ceccef628ef1" providerId="ADAL" clId="{CBDF3D4C-CF8E-514B-8FB3-0E284008D178}" dt="2022-05-30T23:17:14.438" v="394" actId="26606"/>
          <ac:picMkLst>
            <pc:docMk/>
            <pc:sldMk cId="2294879674" sldId="259"/>
            <ac:picMk id="60" creationId="{EEAD2215-6311-4D1C-B6B5-F57CB6BFCBCA}"/>
          </ac:picMkLst>
        </pc:picChg>
        <pc:picChg chg="add del">
          <ac:chgData name="Minu Ahlawat" userId="f6d0a53c-f065-4e42-94bc-ceccef628ef1" providerId="ADAL" clId="{CBDF3D4C-CF8E-514B-8FB3-0E284008D178}" dt="2022-05-30T23:17:14.438" v="394" actId="26606"/>
          <ac:picMkLst>
            <pc:docMk/>
            <pc:sldMk cId="2294879674" sldId="259"/>
            <ac:picMk id="76" creationId="{8C1A506D-EB69-4549-9782-F0EBB2A9AE9C}"/>
          </ac:picMkLst>
        </pc:picChg>
        <pc:picChg chg="add">
          <ac:chgData name="Minu Ahlawat" userId="f6d0a53c-f065-4e42-94bc-ceccef628ef1" providerId="ADAL" clId="{CBDF3D4C-CF8E-514B-8FB3-0E284008D178}" dt="2022-05-30T23:17:14.550" v="395" actId="26606"/>
          <ac:picMkLst>
            <pc:docMk/>
            <pc:sldMk cId="2294879674" sldId="259"/>
            <ac:picMk id="78" creationId="{7185CF21-0594-48C0-9F3E-254D6BCE9D9B}"/>
          </ac:picMkLst>
        </pc:picChg>
        <pc:picChg chg="add">
          <ac:chgData name="Minu Ahlawat" userId="f6d0a53c-f065-4e42-94bc-ceccef628ef1" providerId="ADAL" clId="{CBDF3D4C-CF8E-514B-8FB3-0E284008D178}" dt="2022-05-30T23:17:14.550" v="395" actId="26606"/>
          <ac:picMkLst>
            <pc:docMk/>
            <pc:sldMk cId="2294879674" sldId="259"/>
            <ac:picMk id="79" creationId="{3DBBA26C-89C3-411F-9753-606A413F89AF}"/>
          </ac:picMkLst>
        </pc:picChg>
        <pc:picChg chg="add">
          <ac:chgData name="Minu Ahlawat" userId="f6d0a53c-f065-4e42-94bc-ceccef628ef1" providerId="ADAL" clId="{CBDF3D4C-CF8E-514B-8FB3-0E284008D178}" dt="2022-05-30T23:17:14.550" v="395" actId="26606"/>
          <ac:picMkLst>
            <pc:docMk/>
            <pc:sldMk cId="2294879674" sldId="259"/>
            <ac:picMk id="81" creationId="{EEAD2215-6311-4D1C-B6B5-F57CB6BFCBCA}"/>
          </ac:picMkLst>
        </pc:picChg>
        <pc:picChg chg="add">
          <ac:chgData name="Minu Ahlawat" userId="f6d0a53c-f065-4e42-94bc-ceccef628ef1" providerId="ADAL" clId="{CBDF3D4C-CF8E-514B-8FB3-0E284008D178}" dt="2022-05-30T23:17:14.550" v="395" actId="26606"/>
          <ac:picMkLst>
            <pc:docMk/>
            <pc:sldMk cId="2294879674" sldId="259"/>
            <ac:picMk id="91" creationId="{2A60B230-846B-4625-A8CA-D35FEBA73A99}"/>
          </ac:picMkLst>
        </pc:picChg>
      </pc:sldChg>
      <pc:sldChg chg="addSp modSp new mod setBg">
        <pc:chgData name="Minu Ahlawat" userId="f6d0a53c-f065-4e42-94bc-ceccef628ef1" providerId="ADAL" clId="{CBDF3D4C-CF8E-514B-8FB3-0E284008D178}" dt="2022-05-30T23:30:07.829" v="547" actId="1076"/>
        <pc:sldMkLst>
          <pc:docMk/>
          <pc:sldMk cId="1801835040" sldId="260"/>
        </pc:sldMkLst>
        <pc:spChg chg="mod">
          <ac:chgData name="Minu Ahlawat" userId="f6d0a53c-f065-4e42-94bc-ceccef628ef1" providerId="ADAL" clId="{CBDF3D4C-CF8E-514B-8FB3-0E284008D178}" dt="2022-05-30T23:30:07.829" v="547" actId="1076"/>
          <ac:spMkLst>
            <pc:docMk/>
            <pc:sldMk cId="1801835040" sldId="260"/>
            <ac:spMk id="2" creationId="{1C99559B-309E-536F-0BFC-AD6028478EBC}"/>
          </ac:spMkLst>
        </pc:spChg>
        <pc:spChg chg="mod">
          <ac:chgData name="Minu Ahlawat" userId="f6d0a53c-f065-4e42-94bc-ceccef628ef1" providerId="ADAL" clId="{CBDF3D4C-CF8E-514B-8FB3-0E284008D178}" dt="2022-05-30T23:11:14.007" v="343" actId="12"/>
          <ac:spMkLst>
            <pc:docMk/>
            <pc:sldMk cId="1801835040" sldId="260"/>
            <ac:spMk id="3" creationId="{AB25832C-BEF0-1992-183A-11F419E03E14}"/>
          </ac:spMkLst>
        </pc:spChg>
        <pc:spChg chg="add">
          <ac:chgData name="Minu Ahlawat" userId="f6d0a53c-f065-4e42-94bc-ceccef628ef1" providerId="ADAL" clId="{CBDF3D4C-CF8E-514B-8FB3-0E284008D178}" dt="2022-05-30T22:15:44.357" v="196" actId="26606"/>
          <ac:spMkLst>
            <pc:docMk/>
            <pc:sldMk cId="1801835040" sldId="260"/>
            <ac:spMk id="12" creationId="{7BA5DE79-30D1-4A10-8DB9-0A6E523A9723}"/>
          </ac:spMkLst>
        </pc:spChg>
        <pc:spChg chg="add">
          <ac:chgData name="Minu Ahlawat" userId="f6d0a53c-f065-4e42-94bc-ceccef628ef1" providerId="ADAL" clId="{CBDF3D4C-CF8E-514B-8FB3-0E284008D178}" dt="2022-05-30T22:15:44.357" v="196" actId="26606"/>
          <ac:spMkLst>
            <pc:docMk/>
            <pc:sldMk cId="1801835040" sldId="260"/>
            <ac:spMk id="14" creationId="{9ABD0D63-D23F-4AE7-8270-4185EF9C1C25}"/>
          </ac:spMkLst>
        </pc:spChg>
        <pc:spChg chg="add">
          <ac:chgData name="Minu Ahlawat" userId="f6d0a53c-f065-4e42-94bc-ceccef628ef1" providerId="ADAL" clId="{CBDF3D4C-CF8E-514B-8FB3-0E284008D178}" dt="2022-05-30T22:15:44.357" v="196" actId="26606"/>
          <ac:spMkLst>
            <pc:docMk/>
            <pc:sldMk cId="1801835040" sldId="260"/>
            <ac:spMk id="16" creationId="{72168E9E-94E9-4BE3-B88C-C8A468117753}"/>
          </ac:spMkLst>
        </pc:spChg>
        <pc:spChg chg="add">
          <ac:chgData name="Minu Ahlawat" userId="f6d0a53c-f065-4e42-94bc-ceccef628ef1" providerId="ADAL" clId="{CBDF3D4C-CF8E-514B-8FB3-0E284008D178}" dt="2022-05-30T22:15:44.357" v="196" actId="26606"/>
          <ac:spMkLst>
            <pc:docMk/>
            <pc:sldMk cId="1801835040" sldId="260"/>
            <ac:spMk id="18" creationId="{12107AC1-AA0D-4097-B03D-FD3C632AB886}"/>
          </ac:spMkLst>
        </pc:spChg>
        <pc:spChg chg="add">
          <ac:chgData name="Minu Ahlawat" userId="f6d0a53c-f065-4e42-94bc-ceccef628ef1" providerId="ADAL" clId="{CBDF3D4C-CF8E-514B-8FB3-0E284008D178}" dt="2022-05-30T22:15:44.357" v="196" actId="26606"/>
          <ac:spMkLst>
            <pc:docMk/>
            <pc:sldMk cId="1801835040" sldId="260"/>
            <ac:spMk id="20" creationId="{7C8D231A-EC46-4736-B00F-76D307082204}"/>
          </ac:spMkLst>
        </pc:spChg>
        <pc:spChg chg="add">
          <ac:chgData name="Minu Ahlawat" userId="f6d0a53c-f065-4e42-94bc-ceccef628ef1" providerId="ADAL" clId="{CBDF3D4C-CF8E-514B-8FB3-0E284008D178}" dt="2022-05-30T22:15:44.357" v="196" actId="26606"/>
          <ac:spMkLst>
            <pc:docMk/>
            <pc:sldMk cId="1801835040" sldId="260"/>
            <ac:spMk id="22" creationId="{92806DFD-E192-42CC-B190-3C4C95B8FF4E}"/>
          </ac:spMkLst>
        </pc:spChg>
        <pc:spChg chg="add">
          <ac:chgData name="Minu Ahlawat" userId="f6d0a53c-f065-4e42-94bc-ceccef628ef1" providerId="ADAL" clId="{CBDF3D4C-CF8E-514B-8FB3-0E284008D178}" dt="2022-05-30T22:15:44.357" v="196" actId="26606"/>
          <ac:spMkLst>
            <pc:docMk/>
            <pc:sldMk cId="1801835040" sldId="260"/>
            <ac:spMk id="24" creationId="{5DA7D8ED-4DB6-46C0-AE81-24DA0AAF9A86}"/>
          </ac:spMkLst>
        </pc:spChg>
        <pc:spChg chg="add">
          <ac:chgData name="Minu Ahlawat" userId="f6d0a53c-f065-4e42-94bc-ceccef628ef1" providerId="ADAL" clId="{CBDF3D4C-CF8E-514B-8FB3-0E284008D178}" dt="2022-05-30T22:15:44.357" v="196" actId="26606"/>
          <ac:spMkLst>
            <pc:docMk/>
            <pc:sldMk cId="1801835040" sldId="260"/>
            <ac:spMk id="26" creationId="{E5C12349-62E6-4BD7-9794-8785CD02DF1E}"/>
          </ac:spMkLst>
        </pc:spChg>
        <pc:spChg chg="add">
          <ac:chgData name="Minu Ahlawat" userId="f6d0a53c-f065-4e42-94bc-ceccef628ef1" providerId="ADAL" clId="{CBDF3D4C-CF8E-514B-8FB3-0E284008D178}" dt="2022-05-30T22:15:44.357" v="196" actId="26606"/>
          <ac:spMkLst>
            <pc:docMk/>
            <pc:sldMk cId="1801835040" sldId="260"/>
            <ac:spMk id="28" creationId="{CDD5A4AA-8515-49AE-8C6C-9CF6E14C98A2}"/>
          </ac:spMkLst>
        </pc:spChg>
        <pc:picChg chg="add">
          <ac:chgData name="Minu Ahlawat" userId="f6d0a53c-f065-4e42-94bc-ceccef628ef1" providerId="ADAL" clId="{CBDF3D4C-CF8E-514B-8FB3-0E284008D178}" dt="2022-05-30T22:15:44.357" v="196" actId="26606"/>
          <ac:picMkLst>
            <pc:docMk/>
            <pc:sldMk cId="1801835040" sldId="260"/>
            <ac:picMk id="8" creationId="{3DBBA26C-89C3-411F-9753-606A413F89AF}"/>
          </ac:picMkLst>
        </pc:picChg>
        <pc:picChg chg="add">
          <ac:chgData name="Minu Ahlawat" userId="f6d0a53c-f065-4e42-94bc-ceccef628ef1" providerId="ADAL" clId="{CBDF3D4C-CF8E-514B-8FB3-0E284008D178}" dt="2022-05-30T22:15:44.357" v="196" actId="26606"/>
          <ac:picMkLst>
            <pc:docMk/>
            <pc:sldMk cId="1801835040" sldId="260"/>
            <ac:picMk id="10" creationId="{EEAD2215-6311-4D1C-B6B5-F57CB6BFCBCA}"/>
          </ac:picMkLst>
        </pc:picChg>
      </pc:sldChg>
      <pc:sldChg chg="addSp delSp modSp new mod ord setBg">
        <pc:chgData name="Minu Ahlawat" userId="f6d0a53c-f065-4e42-94bc-ceccef628ef1" providerId="ADAL" clId="{CBDF3D4C-CF8E-514B-8FB3-0E284008D178}" dt="2022-05-30T23:29:08.223" v="533" actId="20578"/>
        <pc:sldMkLst>
          <pc:docMk/>
          <pc:sldMk cId="1996969232" sldId="261"/>
        </pc:sldMkLst>
        <pc:spChg chg="mod">
          <ac:chgData name="Minu Ahlawat" userId="f6d0a53c-f065-4e42-94bc-ceccef628ef1" providerId="ADAL" clId="{CBDF3D4C-CF8E-514B-8FB3-0E284008D178}" dt="2022-05-30T23:26:52.594" v="514" actId="1076"/>
          <ac:spMkLst>
            <pc:docMk/>
            <pc:sldMk cId="1996969232" sldId="261"/>
            <ac:spMk id="2" creationId="{BBC8AE74-B5BD-C7B1-6247-0986BEB4024B}"/>
          </ac:spMkLst>
        </pc:spChg>
        <pc:spChg chg="mod">
          <ac:chgData name="Minu Ahlawat" userId="f6d0a53c-f065-4e42-94bc-ceccef628ef1" providerId="ADAL" clId="{CBDF3D4C-CF8E-514B-8FB3-0E284008D178}" dt="2022-05-30T23:27:51.342" v="525" actId="1076"/>
          <ac:spMkLst>
            <pc:docMk/>
            <pc:sldMk cId="1996969232" sldId="261"/>
            <ac:spMk id="3" creationId="{36173F3A-27DB-0A69-FD2F-CBCB1F5A46A1}"/>
          </ac:spMkLst>
        </pc:spChg>
        <pc:spChg chg="add del">
          <ac:chgData name="Minu Ahlawat" userId="f6d0a53c-f065-4e42-94bc-ceccef628ef1" providerId="ADAL" clId="{CBDF3D4C-CF8E-514B-8FB3-0E284008D178}" dt="2022-05-30T23:25:50.791" v="496" actId="26606"/>
          <ac:spMkLst>
            <pc:docMk/>
            <pc:sldMk cId="1996969232" sldId="261"/>
            <ac:spMk id="12" creationId="{7BA5DE79-30D1-4A10-8DB9-0A6E523A9723}"/>
          </ac:spMkLst>
        </pc:spChg>
        <pc:spChg chg="add del">
          <ac:chgData name="Minu Ahlawat" userId="f6d0a53c-f065-4e42-94bc-ceccef628ef1" providerId="ADAL" clId="{CBDF3D4C-CF8E-514B-8FB3-0E284008D178}" dt="2022-05-30T23:25:50.791" v="496" actId="26606"/>
          <ac:spMkLst>
            <pc:docMk/>
            <pc:sldMk cId="1996969232" sldId="261"/>
            <ac:spMk id="14" creationId="{9ABD0D63-D23F-4AE7-8270-4185EF9C1C25}"/>
          </ac:spMkLst>
        </pc:spChg>
        <pc:spChg chg="add del">
          <ac:chgData name="Minu Ahlawat" userId="f6d0a53c-f065-4e42-94bc-ceccef628ef1" providerId="ADAL" clId="{CBDF3D4C-CF8E-514B-8FB3-0E284008D178}" dt="2022-05-30T23:25:50.791" v="496" actId="26606"/>
          <ac:spMkLst>
            <pc:docMk/>
            <pc:sldMk cId="1996969232" sldId="261"/>
            <ac:spMk id="16" creationId="{72168E9E-94E9-4BE3-B88C-C8A468117753}"/>
          </ac:spMkLst>
        </pc:spChg>
        <pc:spChg chg="add del">
          <ac:chgData name="Minu Ahlawat" userId="f6d0a53c-f065-4e42-94bc-ceccef628ef1" providerId="ADAL" clId="{CBDF3D4C-CF8E-514B-8FB3-0E284008D178}" dt="2022-05-30T23:25:50.791" v="496" actId="26606"/>
          <ac:spMkLst>
            <pc:docMk/>
            <pc:sldMk cId="1996969232" sldId="261"/>
            <ac:spMk id="18" creationId="{12107AC1-AA0D-4097-B03D-FD3C632AB886}"/>
          </ac:spMkLst>
        </pc:spChg>
        <pc:spChg chg="add del">
          <ac:chgData name="Minu Ahlawat" userId="f6d0a53c-f065-4e42-94bc-ceccef628ef1" providerId="ADAL" clId="{CBDF3D4C-CF8E-514B-8FB3-0E284008D178}" dt="2022-05-30T23:25:50.791" v="496" actId="26606"/>
          <ac:spMkLst>
            <pc:docMk/>
            <pc:sldMk cId="1996969232" sldId="261"/>
            <ac:spMk id="20" creationId="{7C8D231A-EC46-4736-B00F-76D307082204}"/>
          </ac:spMkLst>
        </pc:spChg>
        <pc:spChg chg="add del">
          <ac:chgData name="Minu Ahlawat" userId="f6d0a53c-f065-4e42-94bc-ceccef628ef1" providerId="ADAL" clId="{CBDF3D4C-CF8E-514B-8FB3-0E284008D178}" dt="2022-05-30T23:25:50.791" v="496" actId="26606"/>
          <ac:spMkLst>
            <pc:docMk/>
            <pc:sldMk cId="1996969232" sldId="261"/>
            <ac:spMk id="22" creationId="{92806DFD-E192-42CC-B190-3C4C95B8FF4E}"/>
          </ac:spMkLst>
        </pc:spChg>
        <pc:spChg chg="add del">
          <ac:chgData name="Minu Ahlawat" userId="f6d0a53c-f065-4e42-94bc-ceccef628ef1" providerId="ADAL" clId="{CBDF3D4C-CF8E-514B-8FB3-0E284008D178}" dt="2022-05-30T23:25:50.791" v="496" actId="26606"/>
          <ac:spMkLst>
            <pc:docMk/>
            <pc:sldMk cId="1996969232" sldId="261"/>
            <ac:spMk id="24" creationId="{5DA7D8ED-4DB6-46C0-AE81-24DA0AAF9A86}"/>
          </ac:spMkLst>
        </pc:spChg>
        <pc:spChg chg="add del">
          <ac:chgData name="Minu Ahlawat" userId="f6d0a53c-f065-4e42-94bc-ceccef628ef1" providerId="ADAL" clId="{CBDF3D4C-CF8E-514B-8FB3-0E284008D178}" dt="2022-05-30T23:25:50.791" v="496" actId="26606"/>
          <ac:spMkLst>
            <pc:docMk/>
            <pc:sldMk cId="1996969232" sldId="261"/>
            <ac:spMk id="26" creationId="{E5C12349-62E6-4BD7-9794-8785CD02DF1E}"/>
          </ac:spMkLst>
        </pc:spChg>
        <pc:spChg chg="add del">
          <ac:chgData name="Minu Ahlawat" userId="f6d0a53c-f065-4e42-94bc-ceccef628ef1" providerId="ADAL" clId="{CBDF3D4C-CF8E-514B-8FB3-0E284008D178}" dt="2022-05-30T23:25:50.791" v="496" actId="26606"/>
          <ac:spMkLst>
            <pc:docMk/>
            <pc:sldMk cId="1996969232" sldId="261"/>
            <ac:spMk id="28" creationId="{CDD5A4AA-8515-49AE-8C6C-9CF6E14C98A2}"/>
          </ac:spMkLst>
        </pc:spChg>
        <pc:spChg chg="add">
          <ac:chgData name="Minu Ahlawat" userId="f6d0a53c-f065-4e42-94bc-ceccef628ef1" providerId="ADAL" clId="{CBDF3D4C-CF8E-514B-8FB3-0E284008D178}" dt="2022-05-30T23:25:50.791" v="496" actId="26606"/>
          <ac:spMkLst>
            <pc:docMk/>
            <pc:sldMk cId="1996969232" sldId="261"/>
            <ac:spMk id="37" creationId="{7BA5DE79-30D1-4A10-8DB9-0A6E523A9723}"/>
          </ac:spMkLst>
        </pc:spChg>
        <pc:spChg chg="add">
          <ac:chgData name="Minu Ahlawat" userId="f6d0a53c-f065-4e42-94bc-ceccef628ef1" providerId="ADAL" clId="{CBDF3D4C-CF8E-514B-8FB3-0E284008D178}" dt="2022-05-30T23:25:50.791" v="496" actId="26606"/>
          <ac:spMkLst>
            <pc:docMk/>
            <pc:sldMk cId="1996969232" sldId="261"/>
            <ac:spMk id="39" creationId="{9ABD0D63-D23F-4AE7-8270-4185EF9C1C25}"/>
          </ac:spMkLst>
        </pc:spChg>
        <pc:spChg chg="add">
          <ac:chgData name="Minu Ahlawat" userId="f6d0a53c-f065-4e42-94bc-ceccef628ef1" providerId="ADAL" clId="{CBDF3D4C-CF8E-514B-8FB3-0E284008D178}" dt="2022-05-30T23:25:50.791" v="496" actId="26606"/>
          <ac:spMkLst>
            <pc:docMk/>
            <pc:sldMk cId="1996969232" sldId="261"/>
            <ac:spMk id="41" creationId="{72168E9E-94E9-4BE3-B88C-C8A468117753}"/>
          </ac:spMkLst>
        </pc:spChg>
        <pc:spChg chg="add">
          <ac:chgData name="Minu Ahlawat" userId="f6d0a53c-f065-4e42-94bc-ceccef628ef1" providerId="ADAL" clId="{CBDF3D4C-CF8E-514B-8FB3-0E284008D178}" dt="2022-05-30T23:25:50.791" v="496" actId="26606"/>
          <ac:spMkLst>
            <pc:docMk/>
            <pc:sldMk cId="1996969232" sldId="261"/>
            <ac:spMk id="43" creationId="{12107AC1-AA0D-4097-B03D-FD3C632AB886}"/>
          </ac:spMkLst>
        </pc:spChg>
        <pc:spChg chg="add">
          <ac:chgData name="Minu Ahlawat" userId="f6d0a53c-f065-4e42-94bc-ceccef628ef1" providerId="ADAL" clId="{CBDF3D4C-CF8E-514B-8FB3-0E284008D178}" dt="2022-05-30T23:25:50.791" v="496" actId="26606"/>
          <ac:spMkLst>
            <pc:docMk/>
            <pc:sldMk cId="1996969232" sldId="261"/>
            <ac:spMk id="45" creationId="{7C8D231A-EC46-4736-B00F-76D307082204}"/>
          </ac:spMkLst>
        </pc:spChg>
        <pc:spChg chg="add">
          <ac:chgData name="Minu Ahlawat" userId="f6d0a53c-f065-4e42-94bc-ceccef628ef1" providerId="ADAL" clId="{CBDF3D4C-CF8E-514B-8FB3-0E284008D178}" dt="2022-05-30T23:25:50.791" v="496" actId="26606"/>
          <ac:spMkLst>
            <pc:docMk/>
            <pc:sldMk cId="1996969232" sldId="261"/>
            <ac:spMk id="47" creationId="{441B7737-E3D8-47F4-8B54-7529C7A83642}"/>
          </ac:spMkLst>
        </pc:spChg>
        <pc:spChg chg="add">
          <ac:chgData name="Minu Ahlawat" userId="f6d0a53c-f065-4e42-94bc-ceccef628ef1" providerId="ADAL" clId="{CBDF3D4C-CF8E-514B-8FB3-0E284008D178}" dt="2022-05-30T23:25:50.791" v="496" actId="26606"/>
          <ac:spMkLst>
            <pc:docMk/>
            <pc:sldMk cId="1996969232" sldId="261"/>
            <ac:spMk id="49" creationId="{2B8A17B2-9670-43B8-BE40-4682F8D29A0A}"/>
          </ac:spMkLst>
        </pc:spChg>
        <pc:spChg chg="add">
          <ac:chgData name="Minu Ahlawat" userId="f6d0a53c-f065-4e42-94bc-ceccef628ef1" providerId="ADAL" clId="{CBDF3D4C-CF8E-514B-8FB3-0E284008D178}" dt="2022-05-30T23:25:50.791" v="496" actId="26606"/>
          <ac:spMkLst>
            <pc:docMk/>
            <pc:sldMk cId="1996969232" sldId="261"/>
            <ac:spMk id="55" creationId="{AC1E939A-6A69-42AE-8471-3AD3A74AD78A}"/>
          </ac:spMkLst>
        </pc:spChg>
        <pc:spChg chg="add">
          <ac:chgData name="Minu Ahlawat" userId="f6d0a53c-f065-4e42-94bc-ceccef628ef1" providerId="ADAL" clId="{CBDF3D4C-CF8E-514B-8FB3-0E284008D178}" dt="2022-05-30T23:25:50.791" v="496" actId="26606"/>
          <ac:spMkLst>
            <pc:docMk/>
            <pc:sldMk cId="1996969232" sldId="261"/>
            <ac:spMk id="57" creationId="{A0B5529D-5CAA-4BF2-B5C9-34705E7661F9}"/>
          </ac:spMkLst>
        </pc:spChg>
        <pc:spChg chg="add">
          <ac:chgData name="Minu Ahlawat" userId="f6d0a53c-f065-4e42-94bc-ceccef628ef1" providerId="ADAL" clId="{CBDF3D4C-CF8E-514B-8FB3-0E284008D178}" dt="2022-05-30T23:25:50.791" v="496" actId="26606"/>
          <ac:spMkLst>
            <pc:docMk/>
            <pc:sldMk cId="1996969232" sldId="261"/>
            <ac:spMk id="59" creationId="{F793961F-503F-434A-880A-EA44EB4277E3}"/>
          </ac:spMkLst>
        </pc:spChg>
        <pc:picChg chg="add del">
          <ac:chgData name="Minu Ahlawat" userId="f6d0a53c-f065-4e42-94bc-ceccef628ef1" providerId="ADAL" clId="{CBDF3D4C-CF8E-514B-8FB3-0E284008D178}" dt="2022-05-30T23:25:50.791" v="496" actId="26606"/>
          <ac:picMkLst>
            <pc:docMk/>
            <pc:sldMk cId="1996969232" sldId="261"/>
            <ac:picMk id="8" creationId="{3DBBA26C-89C3-411F-9753-606A413F89AF}"/>
          </ac:picMkLst>
        </pc:picChg>
        <pc:picChg chg="add del">
          <ac:chgData name="Minu Ahlawat" userId="f6d0a53c-f065-4e42-94bc-ceccef628ef1" providerId="ADAL" clId="{CBDF3D4C-CF8E-514B-8FB3-0E284008D178}" dt="2022-05-30T23:25:50.791" v="496" actId="26606"/>
          <ac:picMkLst>
            <pc:docMk/>
            <pc:sldMk cId="1996969232" sldId="261"/>
            <ac:picMk id="10" creationId="{EEAD2215-6311-4D1C-B6B5-F57CB6BFCBCA}"/>
          </ac:picMkLst>
        </pc:picChg>
        <pc:picChg chg="add">
          <ac:chgData name="Minu Ahlawat" userId="f6d0a53c-f065-4e42-94bc-ceccef628ef1" providerId="ADAL" clId="{CBDF3D4C-CF8E-514B-8FB3-0E284008D178}" dt="2022-05-30T23:25:50.791" v="496" actId="26606"/>
          <ac:picMkLst>
            <pc:docMk/>
            <pc:sldMk cId="1996969232" sldId="261"/>
            <ac:picMk id="33" creationId="{3DBBA26C-89C3-411F-9753-606A413F89AF}"/>
          </ac:picMkLst>
        </pc:picChg>
        <pc:picChg chg="add">
          <ac:chgData name="Minu Ahlawat" userId="f6d0a53c-f065-4e42-94bc-ceccef628ef1" providerId="ADAL" clId="{CBDF3D4C-CF8E-514B-8FB3-0E284008D178}" dt="2022-05-30T23:25:50.791" v="496" actId="26606"/>
          <ac:picMkLst>
            <pc:docMk/>
            <pc:sldMk cId="1996969232" sldId="261"/>
            <ac:picMk id="35" creationId="{EEAD2215-6311-4D1C-B6B5-F57CB6BFCBCA}"/>
          </ac:picMkLst>
        </pc:picChg>
        <pc:picChg chg="add">
          <ac:chgData name="Minu Ahlawat" userId="f6d0a53c-f065-4e42-94bc-ceccef628ef1" providerId="ADAL" clId="{CBDF3D4C-CF8E-514B-8FB3-0E284008D178}" dt="2022-05-30T23:25:50.791" v="496" actId="26606"/>
          <ac:picMkLst>
            <pc:docMk/>
            <pc:sldMk cId="1996969232" sldId="261"/>
            <ac:picMk id="51" creationId="{2A60B230-846B-4625-A8CA-D35FEBA73A99}"/>
          </ac:picMkLst>
        </pc:picChg>
        <pc:picChg chg="add">
          <ac:chgData name="Minu Ahlawat" userId="f6d0a53c-f065-4e42-94bc-ceccef628ef1" providerId="ADAL" clId="{CBDF3D4C-CF8E-514B-8FB3-0E284008D178}" dt="2022-05-30T23:25:50.791" v="496" actId="26606"/>
          <ac:picMkLst>
            <pc:docMk/>
            <pc:sldMk cId="1996969232" sldId="261"/>
            <ac:picMk id="53" creationId="{7185CF21-0594-48C0-9F3E-254D6BCE9D9B}"/>
          </ac:picMkLst>
        </pc:picChg>
      </pc:sldChg>
      <pc:sldChg chg="addSp delSp modSp new mod setBg">
        <pc:chgData name="Minu Ahlawat" userId="f6d0a53c-f065-4e42-94bc-ceccef628ef1" providerId="ADAL" clId="{CBDF3D4C-CF8E-514B-8FB3-0E284008D178}" dt="2022-05-30T23:16:31.062" v="392" actId="1076"/>
        <pc:sldMkLst>
          <pc:docMk/>
          <pc:sldMk cId="1635102577" sldId="262"/>
        </pc:sldMkLst>
        <pc:spChg chg="mod">
          <ac:chgData name="Minu Ahlawat" userId="f6d0a53c-f065-4e42-94bc-ceccef628ef1" providerId="ADAL" clId="{CBDF3D4C-CF8E-514B-8FB3-0E284008D178}" dt="2022-05-30T23:16:20.772" v="390" actId="1076"/>
          <ac:spMkLst>
            <pc:docMk/>
            <pc:sldMk cId="1635102577" sldId="262"/>
            <ac:spMk id="2" creationId="{EF7DFD64-AA02-906C-E3E1-E2B7517D3907}"/>
          </ac:spMkLst>
        </pc:spChg>
        <pc:spChg chg="mod">
          <ac:chgData name="Minu Ahlawat" userId="f6d0a53c-f065-4e42-94bc-ceccef628ef1" providerId="ADAL" clId="{CBDF3D4C-CF8E-514B-8FB3-0E284008D178}" dt="2022-05-30T23:16:31.062" v="392" actId="1076"/>
          <ac:spMkLst>
            <pc:docMk/>
            <pc:sldMk cId="1635102577" sldId="262"/>
            <ac:spMk id="3" creationId="{A0DC193C-9ACB-CC44-B2E4-5811F1816006}"/>
          </ac:spMkLst>
        </pc:spChg>
        <pc:spChg chg="add del">
          <ac:chgData name="Minu Ahlawat" userId="f6d0a53c-f065-4e42-94bc-ceccef628ef1" providerId="ADAL" clId="{CBDF3D4C-CF8E-514B-8FB3-0E284008D178}" dt="2022-05-30T22:53:05.858" v="295" actId="26606"/>
          <ac:spMkLst>
            <pc:docMk/>
            <pc:sldMk cId="1635102577" sldId="262"/>
            <ac:spMk id="14" creationId="{4C790028-99AE-4AE4-8269-9913E2D50625}"/>
          </ac:spMkLst>
        </pc:spChg>
        <pc:spChg chg="add del">
          <ac:chgData name="Minu Ahlawat" userId="f6d0a53c-f065-4e42-94bc-ceccef628ef1" providerId="ADAL" clId="{CBDF3D4C-CF8E-514B-8FB3-0E284008D178}" dt="2022-05-30T22:53:05.858" v="295" actId="26606"/>
          <ac:spMkLst>
            <pc:docMk/>
            <pc:sldMk cId="1635102577" sldId="262"/>
            <ac:spMk id="16" creationId="{06936A2A-FE08-4EE0-A409-3EF3FA2448DE}"/>
          </ac:spMkLst>
        </pc:spChg>
        <pc:spChg chg="add del">
          <ac:chgData name="Minu Ahlawat" userId="f6d0a53c-f065-4e42-94bc-ceccef628ef1" providerId="ADAL" clId="{CBDF3D4C-CF8E-514B-8FB3-0E284008D178}" dt="2022-05-30T22:53:05.858" v="295" actId="26606"/>
          <ac:spMkLst>
            <pc:docMk/>
            <pc:sldMk cId="1635102577" sldId="262"/>
            <ac:spMk id="18" creationId="{BAF0407B-48CB-4C05-B0D7-7A69A0D407F1}"/>
          </ac:spMkLst>
        </pc:spChg>
        <pc:spChg chg="add del">
          <ac:chgData name="Minu Ahlawat" userId="f6d0a53c-f065-4e42-94bc-ceccef628ef1" providerId="ADAL" clId="{CBDF3D4C-CF8E-514B-8FB3-0E284008D178}" dt="2022-05-30T22:53:05.858" v="295" actId="26606"/>
          <ac:spMkLst>
            <pc:docMk/>
            <pc:sldMk cId="1635102577" sldId="262"/>
            <ac:spMk id="20" creationId="{ADC50C3D-0DA0-4914-B5B4-D1819CC69813}"/>
          </ac:spMkLst>
        </pc:spChg>
        <pc:spChg chg="add del">
          <ac:chgData name="Minu Ahlawat" userId="f6d0a53c-f065-4e42-94bc-ceccef628ef1" providerId="ADAL" clId="{CBDF3D4C-CF8E-514B-8FB3-0E284008D178}" dt="2022-05-30T22:53:05.858" v="295" actId="26606"/>
          <ac:spMkLst>
            <pc:docMk/>
            <pc:sldMk cId="1635102577" sldId="262"/>
            <ac:spMk id="22" creationId="{8CF9E583-1A92-4144-B4FA-81D98317FA04}"/>
          </ac:spMkLst>
        </pc:spChg>
        <pc:spChg chg="add del">
          <ac:chgData name="Minu Ahlawat" userId="f6d0a53c-f065-4e42-94bc-ceccef628ef1" providerId="ADAL" clId="{CBDF3D4C-CF8E-514B-8FB3-0E284008D178}" dt="2022-05-30T22:53:05.858" v="295" actId="26606"/>
          <ac:spMkLst>
            <pc:docMk/>
            <pc:sldMk cId="1635102577" sldId="262"/>
            <ac:spMk id="24" creationId="{55980737-1E33-40A8-819D-C20C41E4F7E5}"/>
          </ac:spMkLst>
        </pc:spChg>
        <pc:spChg chg="add del">
          <ac:chgData name="Minu Ahlawat" userId="f6d0a53c-f065-4e42-94bc-ceccef628ef1" providerId="ADAL" clId="{CBDF3D4C-CF8E-514B-8FB3-0E284008D178}" dt="2022-05-30T22:53:05.858" v="295" actId="26606"/>
          <ac:spMkLst>
            <pc:docMk/>
            <pc:sldMk cId="1635102577" sldId="262"/>
            <ac:spMk id="30" creationId="{32927575-BD84-44B6-BE49-E0C7EDD0E696}"/>
          </ac:spMkLst>
        </pc:spChg>
        <pc:spChg chg="add del">
          <ac:chgData name="Minu Ahlawat" userId="f6d0a53c-f065-4e42-94bc-ceccef628ef1" providerId="ADAL" clId="{CBDF3D4C-CF8E-514B-8FB3-0E284008D178}" dt="2022-05-30T22:53:05.858" v="295" actId="26606"/>
          <ac:spMkLst>
            <pc:docMk/>
            <pc:sldMk cId="1635102577" sldId="262"/>
            <ac:spMk id="32" creationId="{73FDF09A-B960-49F4-BAEB-DA397BDCD4EB}"/>
          </ac:spMkLst>
        </pc:spChg>
        <pc:spChg chg="add del">
          <ac:chgData name="Minu Ahlawat" userId="f6d0a53c-f065-4e42-94bc-ceccef628ef1" providerId="ADAL" clId="{CBDF3D4C-CF8E-514B-8FB3-0E284008D178}" dt="2022-05-30T22:53:05.858" v="295" actId="26606"/>
          <ac:spMkLst>
            <pc:docMk/>
            <pc:sldMk cId="1635102577" sldId="262"/>
            <ac:spMk id="34" creationId="{791BE6C0-4118-460B-90C2-16004124745E}"/>
          </ac:spMkLst>
        </pc:spChg>
        <pc:spChg chg="add del">
          <ac:chgData name="Minu Ahlawat" userId="f6d0a53c-f065-4e42-94bc-ceccef628ef1" providerId="ADAL" clId="{CBDF3D4C-CF8E-514B-8FB3-0E284008D178}" dt="2022-05-30T22:53:05.858" v="295" actId="26606"/>
          <ac:spMkLst>
            <pc:docMk/>
            <pc:sldMk cId="1635102577" sldId="262"/>
            <ac:spMk id="36" creationId="{15B5C763-A6E8-4D31-B139-30D083B824FF}"/>
          </ac:spMkLst>
        </pc:spChg>
        <pc:spChg chg="add del">
          <ac:chgData name="Minu Ahlawat" userId="f6d0a53c-f065-4e42-94bc-ceccef628ef1" providerId="ADAL" clId="{CBDF3D4C-CF8E-514B-8FB3-0E284008D178}" dt="2022-05-30T22:54:20.219" v="310" actId="26606"/>
          <ac:spMkLst>
            <pc:docMk/>
            <pc:sldMk cId="1635102577" sldId="262"/>
            <ac:spMk id="40" creationId="{4C790028-99AE-4AE4-8269-9913E2D50625}"/>
          </ac:spMkLst>
        </pc:spChg>
        <pc:spChg chg="add del">
          <ac:chgData name="Minu Ahlawat" userId="f6d0a53c-f065-4e42-94bc-ceccef628ef1" providerId="ADAL" clId="{CBDF3D4C-CF8E-514B-8FB3-0E284008D178}" dt="2022-05-30T22:54:20.219" v="310" actId="26606"/>
          <ac:spMkLst>
            <pc:docMk/>
            <pc:sldMk cId="1635102577" sldId="262"/>
            <ac:spMk id="41" creationId="{06936A2A-FE08-4EE0-A409-3EF3FA2448DE}"/>
          </ac:spMkLst>
        </pc:spChg>
        <pc:spChg chg="add del">
          <ac:chgData name="Minu Ahlawat" userId="f6d0a53c-f065-4e42-94bc-ceccef628ef1" providerId="ADAL" clId="{CBDF3D4C-CF8E-514B-8FB3-0E284008D178}" dt="2022-05-30T22:54:20.219" v="310" actId="26606"/>
          <ac:spMkLst>
            <pc:docMk/>
            <pc:sldMk cId="1635102577" sldId="262"/>
            <ac:spMk id="42" creationId="{BAF0407B-48CB-4C05-B0D7-7A69A0D407F1}"/>
          </ac:spMkLst>
        </pc:spChg>
        <pc:spChg chg="add del">
          <ac:chgData name="Minu Ahlawat" userId="f6d0a53c-f065-4e42-94bc-ceccef628ef1" providerId="ADAL" clId="{CBDF3D4C-CF8E-514B-8FB3-0E284008D178}" dt="2022-05-30T22:54:20.219" v="310" actId="26606"/>
          <ac:spMkLst>
            <pc:docMk/>
            <pc:sldMk cId="1635102577" sldId="262"/>
            <ac:spMk id="43" creationId="{ADC50C3D-0DA0-4914-B5B4-D1819CC69813}"/>
          </ac:spMkLst>
        </pc:spChg>
        <pc:spChg chg="add del">
          <ac:chgData name="Minu Ahlawat" userId="f6d0a53c-f065-4e42-94bc-ceccef628ef1" providerId="ADAL" clId="{CBDF3D4C-CF8E-514B-8FB3-0E284008D178}" dt="2022-05-30T22:54:20.219" v="310" actId="26606"/>
          <ac:spMkLst>
            <pc:docMk/>
            <pc:sldMk cId="1635102577" sldId="262"/>
            <ac:spMk id="44" creationId="{8CF9E583-1A92-4144-B4FA-81D98317FA04}"/>
          </ac:spMkLst>
        </pc:spChg>
        <pc:spChg chg="add del">
          <ac:chgData name="Minu Ahlawat" userId="f6d0a53c-f065-4e42-94bc-ceccef628ef1" providerId="ADAL" clId="{CBDF3D4C-CF8E-514B-8FB3-0E284008D178}" dt="2022-05-30T22:54:20.219" v="310" actId="26606"/>
          <ac:spMkLst>
            <pc:docMk/>
            <pc:sldMk cId="1635102577" sldId="262"/>
            <ac:spMk id="45" creationId="{55980737-1E33-40A8-819D-C20C41E4F7E5}"/>
          </ac:spMkLst>
        </pc:spChg>
        <pc:spChg chg="add del">
          <ac:chgData name="Minu Ahlawat" userId="f6d0a53c-f065-4e42-94bc-ceccef628ef1" providerId="ADAL" clId="{CBDF3D4C-CF8E-514B-8FB3-0E284008D178}" dt="2022-05-30T22:54:20.219" v="310" actId="26606"/>
          <ac:spMkLst>
            <pc:docMk/>
            <pc:sldMk cId="1635102577" sldId="262"/>
            <ac:spMk id="48" creationId="{32927575-BD84-44B6-BE49-E0C7EDD0E696}"/>
          </ac:spMkLst>
        </pc:spChg>
        <pc:spChg chg="add del">
          <ac:chgData name="Minu Ahlawat" userId="f6d0a53c-f065-4e42-94bc-ceccef628ef1" providerId="ADAL" clId="{CBDF3D4C-CF8E-514B-8FB3-0E284008D178}" dt="2022-05-30T22:54:20.219" v="310" actId="26606"/>
          <ac:spMkLst>
            <pc:docMk/>
            <pc:sldMk cId="1635102577" sldId="262"/>
            <ac:spMk id="49" creationId="{73FDF09A-B960-49F4-BAEB-DA397BDCD4EB}"/>
          </ac:spMkLst>
        </pc:spChg>
        <pc:spChg chg="add del">
          <ac:chgData name="Minu Ahlawat" userId="f6d0a53c-f065-4e42-94bc-ceccef628ef1" providerId="ADAL" clId="{CBDF3D4C-CF8E-514B-8FB3-0E284008D178}" dt="2022-05-30T22:54:20.219" v="310" actId="26606"/>
          <ac:spMkLst>
            <pc:docMk/>
            <pc:sldMk cId="1635102577" sldId="262"/>
            <ac:spMk id="50" creationId="{791BE6C0-4118-460B-90C2-16004124745E}"/>
          </ac:spMkLst>
        </pc:spChg>
        <pc:spChg chg="add del">
          <ac:chgData name="Minu Ahlawat" userId="f6d0a53c-f065-4e42-94bc-ceccef628ef1" providerId="ADAL" clId="{CBDF3D4C-CF8E-514B-8FB3-0E284008D178}" dt="2022-05-30T22:54:20.219" v="310" actId="26606"/>
          <ac:spMkLst>
            <pc:docMk/>
            <pc:sldMk cId="1635102577" sldId="262"/>
            <ac:spMk id="52" creationId="{15B5C763-A6E8-4D31-B139-30D083B824FF}"/>
          </ac:spMkLst>
        </pc:spChg>
        <pc:spChg chg="add del">
          <ac:chgData name="Minu Ahlawat" userId="f6d0a53c-f065-4e42-94bc-ceccef628ef1" providerId="ADAL" clId="{CBDF3D4C-CF8E-514B-8FB3-0E284008D178}" dt="2022-05-30T22:53:41.716" v="301" actId="26606"/>
          <ac:spMkLst>
            <pc:docMk/>
            <pc:sldMk cId="1635102577" sldId="262"/>
            <ac:spMk id="61" creationId="{4C790028-99AE-4AE4-8269-9913E2D50625}"/>
          </ac:spMkLst>
        </pc:spChg>
        <pc:spChg chg="add del">
          <ac:chgData name="Minu Ahlawat" userId="f6d0a53c-f065-4e42-94bc-ceccef628ef1" providerId="ADAL" clId="{CBDF3D4C-CF8E-514B-8FB3-0E284008D178}" dt="2022-05-30T22:53:41.716" v="301" actId="26606"/>
          <ac:spMkLst>
            <pc:docMk/>
            <pc:sldMk cId="1635102577" sldId="262"/>
            <ac:spMk id="63" creationId="{06936A2A-FE08-4EE0-A409-3EF3FA2448DE}"/>
          </ac:spMkLst>
        </pc:spChg>
        <pc:spChg chg="add del">
          <ac:chgData name="Minu Ahlawat" userId="f6d0a53c-f065-4e42-94bc-ceccef628ef1" providerId="ADAL" clId="{CBDF3D4C-CF8E-514B-8FB3-0E284008D178}" dt="2022-05-30T22:53:41.716" v="301" actId="26606"/>
          <ac:spMkLst>
            <pc:docMk/>
            <pc:sldMk cId="1635102577" sldId="262"/>
            <ac:spMk id="65" creationId="{BAF0407B-48CB-4C05-B0D7-7A69A0D407F1}"/>
          </ac:spMkLst>
        </pc:spChg>
        <pc:spChg chg="add del">
          <ac:chgData name="Minu Ahlawat" userId="f6d0a53c-f065-4e42-94bc-ceccef628ef1" providerId="ADAL" clId="{CBDF3D4C-CF8E-514B-8FB3-0E284008D178}" dt="2022-05-30T22:53:41.716" v="301" actId="26606"/>
          <ac:spMkLst>
            <pc:docMk/>
            <pc:sldMk cId="1635102577" sldId="262"/>
            <ac:spMk id="67" creationId="{ADC50C3D-0DA0-4914-B5B4-D1819CC69813}"/>
          </ac:spMkLst>
        </pc:spChg>
        <pc:spChg chg="add del">
          <ac:chgData name="Minu Ahlawat" userId="f6d0a53c-f065-4e42-94bc-ceccef628ef1" providerId="ADAL" clId="{CBDF3D4C-CF8E-514B-8FB3-0E284008D178}" dt="2022-05-30T22:53:41.716" v="301" actId="26606"/>
          <ac:spMkLst>
            <pc:docMk/>
            <pc:sldMk cId="1635102577" sldId="262"/>
            <ac:spMk id="69" creationId="{8CF9E583-1A92-4144-B4FA-81D98317FA04}"/>
          </ac:spMkLst>
        </pc:spChg>
        <pc:spChg chg="add del">
          <ac:chgData name="Minu Ahlawat" userId="f6d0a53c-f065-4e42-94bc-ceccef628ef1" providerId="ADAL" clId="{CBDF3D4C-CF8E-514B-8FB3-0E284008D178}" dt="2022-05-30T22:53:41.716" v="301" actId="26606"/>
          <ac:spMkLst>
            <pc:docMk/>
            <pc:sldMk cId="1635102577" sldId="262"/>
            <ac:spMk id="71" creationId="{7EE9F1D6-64BF-4324-9841-93E3B60FD7BB}"/>
          </ac:spMkLst>
        </pc:spChg>
        <pc:spChg chg="add del">
          <ac:chgData name="Minu Ahlawat" userId="f6d0a53c-f065-4e42-94bc-ceccef628ef1" providerId="ADAL" clId="{CBDF3D4C-CF8E-514B-8FB3-0E284008D178}" dt="2022-05-30T22:53:41.716" v="301" actId="26606"/>
          <ac:spMkLst>
            <pc:docMk/>
            <pc:sldMk cId="1635102577" sldId="262"/>
            <ac:spMk id="77" creationId="{91BA3BB2-3CF5-4447-8F36-4EDC5CC3981A}"/>
          </ac:spMkLst>
        </pc:spChg>
        <pc:spChg chg="add del">
          <ac:chgData name="Minu Ahlawat" userId="f6d0a53c-f065-4e42-94bc-ceccef628ef1" providerId="ADAL" clId="{CBDF3D4C-CF8E-514B-8FB3-0E284008D178}" dt="2022-05-30T22:53:41.716" v="301" actId="26606"/>
          <ac:spMkLst>
            <pc:docMk/>
            <pc:sldMk cId="1635102577" sldId="262"/>
            <ac:spMk id="79" creationId="{B6C8642A-1839-4DA2-99E2-1C24CB20DA48}"/>
          </ac:spMkLst>
        </pc:spChg>
        <pc:spChg chg="add del">
          <ac:chgData name="Minu Ahlawat" userId="f6d0a53c-f065-4e42-94bc-ceccef628ef1" providerId="ADAL" clId="{CBDF3D4C-CF8E-514B-8FB3-0E284008D178}" dt="2022-05-30T22:53:41.716" v="301" actId="26606"/>
          <ac:spMkLst>
            <pc:docMk/>
            <pc:sldMk cId="1635102577" sldId="262"/>
            <ac:spMk id="81" creationId="{2C500C40-E4A5-4D71-BF51-8B40908B5826}"/>
          </ac:spMkLst>
        </pc:spChg>
        <pc:spChg chg="add del">
          <ac:chgData name="Minu Ahlawat" userId="f6d0a53c-f065-4e42-94bc-ceccef628ef1" providerId="ADAL" clId="{CBDF3D4C-CF8E-514B-8FB3-0E284008D178}" dt="2022-05-30T22:53:41.716" v="301" actId="26606"/>
          <ac:spMkLst>
            <pc:docMk/>
            <pc:sldMk cId="1635102577" sldId="262"/>
            <ac:spMk id="83" creationId="{5750C232-8114-45E7-8E48-7D80EE523681}"/>
          </ac:spMkLst>
        </pc:spChg>
        <pc:spChg chg="add del">
          <ac:chgData name="Minu Ahlawat" userId="f6d0a53c-f065-4e42-94bc-ceccef628ef1" providerId="ADAL" clId="{CBDF3D4C-CF8E-514B-8FB3-0E284008D178}" dt="2022-05-30T22:53:41.716" v="301" actId="26606"/>
          <ac:spMkLst>
            <pc:docMk/>
            <pc:sldMk cId="1635102577" sldId="262"/>
            <ac:spMk id="85" creationId="{5257FDA9-983E-4BD5-A2EA-8B79B4B9F02D}"/>
          </ac:spMkLst>
        </pc:spChg>
        <pc:spChg chg="add del">
          <ac:chgData name="Minu Ahlawat" userId="f6d0a53c-f065-4e42-94bc-ceccef628ef1" providerId="ADAL" clId="{CBDF3D4C-CF8E-514B-8FB3-0E284008D178}" dt="2022-05-30T22:53:41.716" v="301" actId="26606"/>
          <ac:spMkLst>
            <pc:docMk/>
            <pc:sldMk cId="1635102577" sldId="262"/>
            <ac:spMk id="87" creationId="{277A7CBA-703A-4777-8681-036B48D80688}"/>
          </ac:spMkLst>
        </pc:spChg>
        <pc:spChg chg="add del">
          <ac:chgData name="Minu Ahlawat" userId="f6d0a53c-f065-4e42-94bc-ceccef628ef1" providerId="ADAL" clId="{CBDF3D4C-CF8E-514B-8FB3-0E284008D178}" dt="2022-05-30T22:53:55.891" v="303" actId="26606"/>
          <ac:spMkLst>
            <pc:docMk/>
            <pc:sldMk cId="1635102577" sldId="262"/>
            <ac:spMk id="91" creationId="{4C790028-99AE-4AE4-8269-9913E2D50625}"/>
          </ac:spMkLst>
        </pc:spChg>
        <pc:spChg chg="add del">
          <ac:chgData name="Minu Ahlawat" userId="f6d0a53c-f065-4e42-94bc-ceccef628ef1" providerId="ADAL" clId="{CBDF3D4C-CF8E-514B-8FB3-0E284008D178}" dt="2022-05-30T22:53:55.891" v="303" actId="26606"/>
          <ac:spMkLst>
            <pc:docMk/>
            <pc:sldMk cId="1635102577" sldId="262"/>
            <ac:spMk id="92" creationId="{06936A2A-FE08-4EE0-A409-3EF3FA2448DE}"/>
          </ac:spMkLst>
        </pc:spChg>
        <pc:spChg chg="add del">
          <ac:chgData name="Minu Ahlawat" userId="f6d0a53c-f065-4e42-94bc-ceccef628ef1" providerId="ADAL" clId="{CBDF3D4C-CF8E-514B-8FB3-0E284008D178}" dt="2022-05-30T22:53:55.891" v="303" actId="26606"/>
          <ac:spMkLst>
            <pc:docMk/>
            <pc:sldMk cId="1635102577" sldId="262"/>
            <ac:spMk id="93" creationId="{BAF0407B-48CB-4C05-B0D7-7A69A0D407F1}"/>
          </ac:spMkLst>
        </pc:spChg>
        <pc:spChg chg="add del">
          <ac:chgData name="Minu Ahlawat" userId="f6d0a53c-f065-4e42-94bc-ceccef628ef1" providerId="ADAL" clId="{CBDF3D4C-CF8E-514B-8FB3-0E284008D178}" dt="2022-05-30T22:53:55.891" v="303" actId="26606"/>
          <ac:spMkLst>
            <pc:docMk/>
            <pc:sldMk cId="1635102577" sldId="262"/>
            <ac:spMk id="94" creationId="{ADC50C3D-0DA0-4914-B5B4-D1819CC69813}"/>
          </ac:spMkLst>
        </pc:spChg>
        <pc:spChg chg="add del">
          <ac:chgData name="Minu Ahlawat" userId="f6d0a53c-f065-4e42-94bc-ceccef628ef1" providerId="ADAL" clId="{CBDF3D4C-CF8E-514B-8FB3-0E284008D178}" dt="2022-05-30T22:53:55.891" v="303" actId="26606"/>
          <ac:spMkLst>
            <pc:docMk/>
            <pc:sldMk cId="1635102577" sldId="262"/>
            <ac:spMk id="95" creationId="{8CF9E583-1A92-4144-B4FA-81D98317FA04}"/>
          </ac:spMkLst>
        </pc:spChg>
        <pc:spChg chg="add del">
          <ac:chgData name="Minu Ahlawat" userId="f6d0a53c-f065-4e42-94bc-ceccef628ef1" providerId="ADAL" clId="{CBDF3D4C-CF8E-514B-8FB3-0E284008D178}" dt="2022-05-30T22:53:55.891" v="303" actId="26606"/>
          <ac:spMkLst>
            <pc:docMk/>
            <pc:sldMk cId="1635102577" sldId="262"/>
            <ac:spMk id="96" creationId="{847489EB-355C-4170-8C70-5CDD42EFDDBC}"/>
          </ac:spMkLst>
        </pc:spChg>
        <pc:spChg chg="add del">
          <ac:chgData name="Minu Ahlawat" userId="f6d0a53c-f065-4e42-94bc-ceccef628ef1" providerId="ADAL" clId="{CBDF3D4C-CF8E-514B-8FB3-0E284008D178}" dt="2022-05-30T22:53:55.891" v="303" actId="26606"/>
          <ac:spMkLst>
            <pc:docMk/>
            <pc:sldMk cId="1635102577" sldId="262"/>
            <ac:spMk id="99" creationId="{D8887E40-5A0B-4897-80F0-0BAFAAB61CF9}"/>
          </ac:spMkLst>
        </pc:spChg>
        <pc:spChg chg="add del">
          <ac:chgData name="Minu Ahlawat" userId="f6d0a53c-f065-4e42-94bc-ceccef628ef1" providerId="ADAL" clId="{CBDF3D4C-CF8E-514B-8FB3-0E284008D178}" dt="2022-05-30T22:53:55.891" v="303" actId="26606"/>
          <ac:spMkLst>
            <pc:docMk/>
            <pc:sldMk cId="1635102577" sldId="262"/>
            <ac:spMk id="100" creationId="{92E3B1B6-DAAA-408B-A99C-2A7EE0409A7D}"/>
          </ac:spMkLst>
        </pc:spChg>
        <pc:spChg chg="add del">
          <ac:chgData name="Minu Ahlawat" userId="f6d0a53c-f065-4e42-94bc-ceccef628ef1" providerId="ADAL" clId="{CBDF3D4C-CF8E-514B-8FB3-0E284008D178}" dt="2022-05-30T22:53:55.891" v="303" actId="26606"/>
          <ac:spMkLst>
            <pc:docMk/>
            <pc:sldMk cId="1635102577" sldId="262"/>
            <ac:spMk id="101" creationId="{7A72B882-D016-4849-AF04-88E39D13AC52}"/>
          </ac:spMkLst>
        </pc:spChg>
        <pc:spChg chg="add del">
          <ac:chgData name="Minu Ahlawat" userId="f6d0a53c-f065-4e42-94bc-ceccef628ef1" providerId="ADAL" clId="{CBDF3D4C-CF8E-514B-8FB3-0E284008D178}" dt="2022-05-30T22:53:55.891" v="303" actId="26606"/>
          <ac:spMkLst>
            <pc:docMk/>
            <pc:sldMk cId="1635102577" sldId="262"/>
            <ac:spMk id="102" creationId="{41FF9E96-6955-4599-A2D0-1FF57939CBA3}"/>
          </ac:spMkLst>
        </pc:spChg>
        <pc:spChg chg="add del">
          <ac:chgData name="Minu Ahlawat" userId="f6d0a53c-f065-4e42-94bc-ceccef628ef1" providerId="ADAL" clId="{CBDF3D4C-CF8E-514B-8FB3-0E284008D178}" dt="2022-05-30T22:53:55.891" v="303" actId="26606"/>
          <ac:spMkLst>
            <pc:docMk/>
            <pc:sldMk cId="1635102577" sldId="262"/>
            <ac:spMk id="103" creationId="{A15CFF31-2A56-4E24-9263-DC4342144D06}"/>
          </ac:spMkLst>
        </pc:spChg>
        <pc:spChg chg="add del">
          <ac:chgData name="Minu Ahlawat" userId="f6d0a53c-f065-4e42-94bc-ceccef628ef1" providerId="ADAL" clId="{CBDF3D4C-CF8E-514B-8FB3-0E284008D178}" dt="2022-05-30T22:53:55.891" v="303" actId="26606"/>
          <ac:spMkLst>
            <pc:docMk/>
            <pc:sldMk cId="1635102577" sldId="262"/>
            <ac:spMk id="104" creationId="{8F8907EB-52AA-4516-BC6A-7861CE0774DC}"/>
          </ac:spMkLst>
        </pc:spChg>
        <pc:spChg chg="add del">
          <ac:chgData name="Minu Ahlawat" userId="f6d0a53c-f065-4e42-94bc-ceccef628ef1" providerId="ADAL" clId="{CBDF3D4C-CF8E-514B-8FB3-0E284008D178}" dt="2022-05-30T22:53:59.494" v="305" actId="26606"/>
          <ac:spMkLst>
            <pc:docMk/>
            <pc:sldMk cId="1635102577" sldId="262"/>
            <ac:spMk id="108" creationId="{4C790028-99AE-4AE4-8269-9913E2D50625}"/>
          </ac:spMkLst>
        </pc:spChg>
        <pc:spChg chg="add del">
          <ac:chgData name="Minu Ahlawat" userId="f6d0a53c-f065-4e42-94bc-ceccef628ef1" providerId="ADAL" clId="{CBDF3D4C-CF8E-514B-8FB3-0E284008D178}" dt="2022-05-30T22:53:59.494" v="305" actId="26606"/>
          <ac:spMkLst>
            <pc:docMk/>
            <pc:sldMk cId="1635102577" sldId="262"/>
            <ac:spMk id="109" creationId="{06936A2A-FE08-4EE0-A409-3EF3FA2448DE}"/>
          </ac:spMkLst>
        </pc:spChg>
        <pc:spChg chg="add del">
          <ac:chgData name="Minu Ahlawat" userId="f6d0a53c-f065-4e42-94bc-ceccef628ef1" providerId="ADAL" clId="{CBDF3D4C-CF8E-514B-8FB3-0E284008D178}" dt="2022-05-30T22:53:59.494" v="305" actId="26606"/>
          <ac:spMkLst>
            <pc:docMk/>
            <pc:sldMk cId="1635102577" sldId="262"/>
            <ac:spMk id="110" creationId="{BAF0407B-48CB-4C05-B0D7-7A69A0D407F1}"/>
          </ac:spMkLst>
        </pc:spChg>
        <pc:spChg chg="add del">
          <ac:chgData name="Minu Ahlawat" userId="f6d0a53c-f065-4e42-94bc-ceccef628ef1" providerId="ADAL" clId="{CBDF3D4C-CF8E-514B-8FB3-0E284008D178}" dt="2022-05-30T22:53:59.494" v="305" actId="26606"/>
          <ac:spMkLst>
            <pc:docMk/>
            <pc:sldMk cId="1635102577" sldId="262"/>
            <ac:spMk id="111" creationId="{ADC50C3D-0DA0-4914-B5B4-D1819CC69813}"/>
          </ac:spMkLst>
        </pc:spChg>
        <pc:spChg chg="add del">
          <ac:chgData name="Minu Ahlawat" userId="f6d0a53c-f065-4e42-94bc-ceccef628ef1" providerId="ADAL" clId="{CBDF3D4C-CF8E-514B-8FB3-0E284008D178}" dt="2022-05-30T22:53:59.494" v="305" actId="26606"/>
          <ac:spMkLst>
            <pc:docMk/>
            <pc:sldMk cId="1635102577" sldId="262"/>
            <ac:spMk id="112" creationId="{8CF9E583-1A92-4144-B4FA-81D98317FA04}"/>
          </ac:spMkLst>
        </pc:spChg>
        <pc:spChg chg="add del">
          <ac:chgData name="Minu Ahlawat" userId="f6d0a53c-f065-4e42-94bc-ceccef628ef1" providerId="ADAL" clId="{CBDF3D4C-CF8E-514B-8FB3-0E284008D178}" dt="2022-05-30T22:53:59.494" v="305" actId="26606"/>
          <ac:spMkLst>
            <pc:docMk/>
            <pc:sldMk cId="1635102577" sldId="262"/>
            <ac:spMk id="113" creationId="{4178B64B-9BCE-4D27-A095-B71F77B7AF55}"/>
          </ac:spMkLst>
        </pc:spChg>
        <pc:spChg chg="add del">
          <ac:chgData name="Minu Ahlawat" userId="f6d0a53c-f065-4e42-94bc-ceccef628ef1" providerId="ADAL" clId="{CBDF3D4C-CF8E-514B-8FB3-0E284008D178}" dt="2022-05-30T22:53:59.494" v="305" actId="26606"/>
          <ac:spMkLst>
            <pc:docMk/>
            <pc:sldMk cId="1635102577" sldId="262"/>
            <ac:spMk id="116" creationId="{B2A66804-85B5-4227-A970-815E01D4C38D}"/>
          </ac:spMkLst>
        </pc:spChg>
        <pc:spChg chg="add del">
          <ac:chgData name="Minu Ahlawat" userId="f6d0a53c-f065-4e42-94bc-ceccef628ef1" providerId="ADAL" clId="{CBDF3D4C-CF8E-514B-8FB3-0E284008D178}" dt="2022-05-30T22:53:59.494" v="305" actId="26606"/>
          <ac:spMkLst>
            <pc:docMk/>
            <pc:sldMk cId="1635102577" sldId="262"/>
            <ac:spMk id="117" creationId="{CAB1046A-0F16-4E44-B7E3-87E0B65938BB}"/>
          </ac:spMkLst>
        </pc:spChg>
        <pc:spChg chg="add del">
          <ac:chgData name="Minu Ahlawat" userId="f6d0a53c-f065-4e42-94bc-ceccef628ef1" providerId="ADAL" clId="{CBDF3D4C-CF8E-514B-8FB3-0E284008D178}" dt="2022-05-30T22:53:59.494" v="305" actId="26606"/>
          <ac:spMkLst>
            <pc:docMk/>
            <pc:sldMk cId="1635102577" sldId="262"/>
            <ac:spMk id="118" creationId="{B691BB17-F26B-4B4C-9628-935004727FE3}"/>
          </ac:spMkLst>
        </pc:spChg>
        <pc:spChg chg="add del">
          <ac:chgData name="Minu Ahlawat" userId="f6d0a53c-f065-4e42-94bc-ceccef628ef1" providerId="ADAL" clId="{CBDF3D4C-CF8E-514B-8FB3-0E284008D178}" dt="2022-05-30T22:53:59.494" v="305" actId="26606"/>
          <ac:spMkLst>
            <pc:docMk/>
            <pc:sldMk cId="1635102577" sldId="262"/>
            <ac:spMk id="119" creationId="{77594275-0133-4DE0-BA80-AA7FAEA50821}"/>
          </ac:spMkLst>
        </pc:spChg>
        <pc:spChg chg="add del">
          <ac:chgData name="Minu Ahlawat" userId="f6d0a53c-f065-4e42-94bc-ceccef628ef1" providerId="ADAL" clId="{CBDF3D4C-CF8E-514B-8FB3-0E284008D178}" dt="2022-05-30T22:53:59.494" v="305" actId="26606"/>
          <ac:spMkLst>
            <pc:docMk/>
            <pc:sldMk cId="1635102577" sldId="262"/>
            <ac:spMk id="120" creationId="{DCB1D2AD-7FC0-4C85-B2D6-1E8105444041}"/>
          </ac:spMkLst>
        </pc:spChg>
        <pc:spChg chg="add del">
          <ac:chgData name="Minu Ahlawat" userId="f6d0a53c-f065-4e42-94bc-ceccef628ef1" providerId="ADAL" clId="{CBDF3D4C-CF8E-514B-8FB3-0E284008D178}" dt="2022-05-30T22:53:59.494" v="305" actId="26606"/>
          <ac:spMkLst>
            <pc:docMk/>
            <pc:sldMk cId="1635102577" sldId="262"/>
            <ac:spMk id="121" creationId="{2FDCB524-4A11-4EC4-A0B9-D0C2E3456B85}"/>
          </ac:spMkLst>
        </pc:spChg>
        <pc:spChg chg="add del">
          <ac:chgData name="Minu Ahlawat" userId="f6d0a53c-f065-4e42-94bc-ceccef628ef1" providerId="ADAL" clId="{CBDF3D4C-CF8E-514B-8FB3-0E284008D178}" dt="2022-05-30T23:11:49.615" v="358" actId="26606"/>
          <ac:spMkLst>
            <pc:docMk/>
            <pc:sldMk cId="1635102577" sldId="262"/>
            <ac:spMk id="122" creationId="{7986293D-D958-4EC7-A8F6-8D0E8E8E72E5}"/>
          </ac:spMkLst>
        </pc:spChg>
        <pc:spChg chg="add del">
          <ac:chgData name="Minu Ahlawat" userId="f6d0a53c-f065-4e42-94bc-ceccef628ef1" providerId="ADAL" clId="{CBDF3D4C-CF8E-514B-8FB3-0E284008D178}" dt="2022-05-30T22:54:01.632" v="307" actId="26606"/>
          <ac:spMkLst>
            <pc:docMk/>
            <pc:sldMk cId="1635102577" sldId="262"/>
            <ac:spMk id="125" creationId="{4C790028-99AE-4AE4-8269-9913E2D50625}"/>
          </ac:spMkLst>
        </pc:spChg>
        <pc:spChg chg="add del">
          <ac:chgData name="Minu Ahlawat" userId="f6d0a53c-f065-4e42-94bc-ceccef628ef1" providerId="ADAL" clId="{CBDF3D4C-CF8E-514B-8FB3-0E284008D178}" dt="2022-05-30T22:54:01.632" v="307" actId="26606"/>
          <ac:spMkLst>
            <pc:docMk/>
            <pc:sldMk cId="1635102577" sldId="262"/>
            <ac:spMk id="126" creationId="{06936A2A-FE08-4EE0-A409-3EF3FA2448DE}"/>
          </ac:spMkLst>
        </pc:spChg>
        <pc:spChg chg="add del">
          <ac:chgData name="Minu Ahlawat" userId="f6d0a53c-f065-4e42-94bc-ceccef628ef1" providerId="ADAL" clId="{CBDF3D4C-CF8E-514B-8FB3-0E284008D178}" dt="2022-05-30T22:54:01.632" v="307" actId="26606"/>
          <ac:spMkLst>
            <pc:docMk/>
            <pc:sldMk cId="1635102577" sldId="262"/>
            <ac:spMk id="127" creationId="{BAF0407B-48CB-4C05-B0D7-7A69A0D407F1}"/>
          </ac:spMkLst>
        </pc:spChg>
        <pc:spChg chg="add del">
          <ac:chgData name="Minu Ahlawat" userId="f6d0a53c-f065-4e42-94bc-ceccef628ef1" providerId="ADAL" clId="{CBDF3D4C-CF8E-514B-8FB3-0E284008D178}" dt="2022-05-30T22:54:01.632" v="307" actId="26606"/>
          <ac:spMkLst>
            <pc:docMk/>
            <pc:sldMk cId="1635102577" sldId="262"/>
            <ac:spMk id="128" creationId="{ADC50C3D-0DA0-4914-B5B4-D1819CC69813}"/>
          </ac:spMkLst>
        </pc:spChg>
        <pc:spChg chg="add del">
          <ac:chgData name="Minu Ahlawat" userId="f6d0a53c-f065-4e42-94bc-ceccef628ef1" providerId="ADAL" clId="{CBDF3D4C-CF8E-514B-8FB3-0E284008D178}" dt="2022-05-30T22:54:01.632" v="307" actId="26606"/>
          <ac:spMkLst>
            <pc:docMk/>
            <pc:sldMk cId="1635102577" sldId="262"/>
            <ac:spMk id="129" creationId="{8CF9E583-1A92-4144-B4FA-81D98317FA04}"/>
          </ac:spMkLst>
        </pc:spChg>
        <pc:spChg chg="add del">
          <ac:chgData name="Minu Ahlawat" userId="f6d0a53c-f065-4e42-94bc-ceccef628ef1" providerId="ADAL" clId="{CBDF3D4C-CF8E-514B-8FB3-0E284008D178}" dt="2022-05-30T22:54:01.632" v="307" actId="26606"/>
          <ac:spMkLst>
            <pc:docMk/>
            <pc:sldMk cId="1635102577" sldId="262"/>
            <ac:spMk id="130" creationId="{36C4D283-22EA-4931-9DEC-0304C9414339}"/>
          </ac:spMkLst>
        </pc:spChg>
        <pc:spChg chg="add del">
          <ac:chgData name="Minu Ahlawat" userId="f6d0a53c-f065-4e42-94bc-ceccef628ef1" providerId="ADAL" clId="{CBDF3D4C-CF8E-514B-8FB3-0E284008D178}" dt="2022-05-30T22:54:01.632" v="307" actId="26606"/>
          <ac:spMkLst>
            <pc:docMk/>
            <pc:sldMk cId="1635102577" sldId="262"/>
            <ac:spMk id="133" creationId="{9A1F42EF-9A4D-4E5A-B1EE-7E6EDAE71D9D}"/>
          </ac:spMkLst>
        </pc:spChg>
        <pc:spChg chg="add del">
          <ac:chgData name="Minu Ahlawat" userId="f6d0a53c-f065-4e42-94bc-ceccef628ef1" providerId="ADAL" clId="{CBDF3D4C-CF8E-514B-8FB3-0E284008D178}" dt="2022-05-30T22:54:01.632" v="307" actId="26606"/>
          <ac:spMkLst>
            <pc:docMk/>
            <pc:sldMk cId="1635102577" sldId="262"/>
            <ac:spMk id="134" creationId="{70B59514-0D9B-415E-B4CB-4CB50B0FE609}"/>
          </ac:spMkLst>
        </pc:spChg>
        <pc:spChg chg="add del">
          <ac:chgData name="Minu Ahlawat" userId="f6d0a53c-f065-4e42-94bc-ceccef628ef1" providerId="ADAL" clId="{CBDF3D4C-CF8E-514B-8FB3-0E284008D178}" dt="2022-05-30T22:54:01.632" v="307" actId="26606"/>
          <ac:spMkLst>
            <pc:docMk/>
            <pc:sldMk cId="1635102577" sldId="262"/>
            <ac:spMk id="135" creationId="{937B4B19-EFE0-4CF3-97D5-BADE0BED7865}"/>
          </ac:spMkLst>
        </pc:spChg>
        <pc:spChg chg="add del">
          <ac:chgData name="Minu Ahlawat" userId="f6d0a53c-f065-4e42-94bc-ceccef628ef1" providerId="ADAL" clId="{CBDF3D4C-CF8E-514B-8FB3-0E284008D178}" dt="2022-05-30T22:54:01.632" v="307" actId="26606"/>
          <ac:spMkLst>
            <pc:docMk/>
            <pc:sldMk cId="1635102577" sldId="262"/>
            <ac:spMk id="136" creationId="{05610B29-A0F6-4F83-BF46-0A928A0AA446}"/>
          </ac:spMkLst>
        </pc:spChg>
        <pc:spChg chg="add del">
          <ac:chgData name="Minu Ahlawat" userId="f6d0a53c-f065-4e42-94bc-ceccef628ef1" providerId="ADAL" clId="{CBDF3D4C-CF8E-514B-8FB3-0E284008D178}" dt="2022-05-30T22:54:20.141" v="309" actId="26606"/>
          <ac:spMkLst>
            <pc:docMk/>
            <pc:sldMk cId="1635102577" sldId="262"/>
            <ac:spMk id="140" creationId="{4C790028-99AE-4AE4-8269-9913E2D50625}"/>
          </ac:spMkLst>
        </pc:spChg>
        <pc:spChg chg="add del">
          <ac:chgData name="Minu Ahlawat" userId="f6d0a53c-f065-4e42-94bc-ceccef628ef1" providerId="ADAL" clId="{CBDF3D4C-CF8E-514B-8FB3-0E284008D178}" dt="2022-05-30T22:54:20.141" v="309" actId="26606"/>
          <ac:spMkLst>
            <pc:docMk/>
            <pc:sldMk cId="1635102577" sldId="262"/>
            <ac:spMk id="141" creationId="{06936A2A-FE08-4EE0-A409-3EF3FA2448DE}"/>
          </ac:spMkLst>
        </pc:spChg>
        <pc:spChg chg="add del">
          <ac:chgData name="Minu Ahlawat" userId="f6d0a53c-f065-4e42-94bc-ceccef628ef1" providerId="ADAL" clId="{CBDF3D4C-CF8E-514B-8FB3-0E284008D178}" dt="2022-05-30T22:54:20.141" v="309" actId="26606"/>
          <ac:spMkLst>
            <pc:docMk/>
            <pc:sldMk cId="1635102577" sldId="262"/>
            <ac:spMk id="142" creationId="{BAF0407B-48CB-4C05-B0D7-7A69A0D407F1}"/>
          </ac:spMkLst>
        </pc:spChg>
        <pc:spChg chg="add del">
          <ac:chgData name="Minu Ahlawat" userId="f6d0a53c-f065-4e42-94bc-ceccef628ef1" providerId="ADAL" clId="{CBDF3D4C-CF8E-514B-8FB3-0E284008D178}" dt="2022-05-30T22:54:20.141" v="309" actId="26606"/>
          <ac:spMkLst>
            <pc:docMk/>
            <pc:sldMk cId="1635102577" sldId="262"/>
            <ac:spMk id="143" creationId="{ADC50C3D-0DA0-4914-B5B4-D1819CC69813}"/>
          </ac:spMkLst>
        </pc:spChg>
        <pc:spChg chg="add del">
          <ac:chgData name="Minu Ahlawat" userId="f6d0a53c-f065-4e42-94bc-ceccef628ef1" providerId="ADAL" clId="{CBDF3D4C-CF8E-514B-8FB3-0E284008D178}" dt="2022-05-30T22:54:20.141" v="309" actId="26606"/>
          <ac:spMkLst>
            <pc:docMk/>
            <pc:sldMk cId="1635102577" sldId="262"/>
            <ac:spMk id="144" creationId="{8CF9E583-1A92-4144-B4FA-81D98317FA04}"/>
          </ac:spMkLst>
        </pc:spChg>
        <pc:spChg chg="add del">
          <ac:chgData name="Minu Ahlawat" userId="f6d0a53c-f065-4e42-94bc-ceccef628ef1" providerId="ADAL" clId="{CBDF3D4C-CF8E-514B-8FB3-0E284008D178}" dt="2022-05-30T22:54:20.141" v="309" actId="26606"/>
          <ac:spMkLst>
            <pc:docMk/>
            <pc:sldMk cId="1635102577" sldId="262"/>
            <ac:spMk id="145" creationId="{55980737-1E33-40A8-819D-C20C41E4F7E5}"/>
          </ac:spMkLst>
        </pc:spChg>
        <pc:spChg chg="add del">
          <ac:chgData name="Minu Ahlawat" userId="f6d0a53c-f065-4e42-94bc-ceccef628ef1" providerId="ADAL" clId="{CBDF3D4C-CF8E-514B-8FB3-0E284008D178}" dt="2022-05-30T22:54:20.141" v="309" actId="26606"/>
          <ac:spMkLst>
            <pc:docMk/>
            <pc:sldMk cId="1635102577" sldId="262"/>
            <ac:spMk id="148" creationId="{32927575-BD84-44B6-BE49-E0C7EDD0E696}"/>
          </ac:spMkLst>
        </pc:spChg>
        <pc:spChg chg="add del">
          <ac:chgData name="Minu Ahlawat" userId="f6d0a53c-f065-4e42-94bc-ceccef628ef1" providerId="ADAL" clId="{CBDF3D4C-CF8E-514B-8FB3-0E284008D178}" dt="2022-05-30T22:54:20.141" v="309" actId="26606"/>
          <ac:spMkLst>
            <pc:docMk/>
            <pc:sldMk cId="1635102577" sldId="262"/>
            <ac:spMk id="149" creationId="{73FDF09A-B960-49F4-BAEB-DA397BDCD4EB}"/>
          </ac:spMkLst>
        </pc:spChg>
        <pc:spChg chg="add del">
          <ac:chgData name="Minu Ahlawat" userId="f6d0a53c-f065-4e42-94bc-ceccef628ef1" providerId="ADAL" clId="{CBDF3D4C-CF8E-514B-8FB3-0E284008D178}" dt="2022-05-30T22:54:20.141" v="309" actId="26606"/>
          <ac:spMkLst>
            <pc:docMk/>
            <pc:sldMk cId="1635102577" sldId="262"/>
            <ac:spMk id="150" creationId="{791BE6C0-4118-460B-90C2-16004124745E}"/>
          </ac:spMkLst>
        </pc:spChg>
        <pc:spChg chg="add del">
          <ac:chgData name="Minu Ahlawat" userId="f6d0a53c-f065-4e42-94bc-ceccef628ef1" providerId="ADAL" clId="{CBDF3D4C-CF8E-514B-8FB3-0E284008D178}" dt="2022-05-30T22:54:20.141" v="309" actId="26606"/>
          <ac:spMkLst>
            <pc:docMk/>
            <pc:sldMk cId="1635102577" sldId="262"/>
            <ac:spMk id="151" creationId="{15B5C763-A6E8-4D31-B139-30D083B824FF}"/>
          </ac:spMkLst>
        </pc:spChg>
        <pc:spChg chg="add del">
          <ac:chgData name="Minu Ahlawat" userId="f6d0a53c-f065-4e42-94bc-ceccef628ef1" providerId="ADAL" clId="{CBDF3D4C-CF8E-514B-8FB3-0E284008D178}" dt="2022-05-30T22:57:00.924" v="318" actId="26606"/>
          <ac:spMkLst>
            <pc:docMk/>
            <pc:sldMk cId="1635102577" sldId="262"/>
            <ac:spMk id="155" creationId="{4C790028-99AE-4AE4-8269-9913E2D50625}"/>
          </ac:spMkLst>
        </pc:spChg>
        <pc:spChg chg="add del">
          <ac:chgData name="Minu Ahlawat" userId="f6d0a53c-f065-4e42-94bc-ceccef628ef1" providerId="ADAL" clId="{CBDF3D4C-CF8E-514B-8FB3-0E284008D178}" dt="2022-05-30T22:57:00.924" v="318" actId="26606"/>
          <ac:spMkLst>
            <pc:docMk/>
            <pc:sldMk cId="1635102577" sldId="262"/>
            <ac:spMk id="156" creationId="{06936A2A-FE08-4EE0-A409-3EF3FA2448DE}"/>
          </ac:spMkLst>
        </pc:spChg>
        <pc:spChg chg="add del">
          <ac:chgData name="Minu Ahlawat" userId="f6d0a53c-f065-4e42-94bc-ceccef628ef1" providerId="ADAL" clId="{CBDF3D4C-CF8E-514B-8FB3-0E284008D178}" dt="2022-05-30T22:57:00.924" v="318" actId="26606"/>
          <ac:spMkLst>
            <pc:docMk/>
            <pc:sldMk cId="1635102577" sldId="262"/>
            <ac:spMk id="157" creationId="{BAF0407B-48CB-4C05-B0D7-7A69A0D407F1}"/>
          </ac:spMkLst>
        </pc:spChg>
        <pc:spChg chg="add del">
          <ac:chgData name="Minu Ahlawat" userId="f6d0a53c-f065-4e42-94bc-ceccef628ef1" providerId="ADAL" clId="{CBDF3D4C-CF8E-514B-8FB3-0E284008D178}" dt="2022-05-30T22:57:00.924" v="318" actId="26606"/>
          <ac:spMkLst>
            <pc:docMk/>
            <pc:sldMk cId="1635102577" sldId="262"/>
            <ac:spMk id="158" creationId="{ADC50C3D-0DA0-4914-B5B4-D1819CC69813}"/>
          </ac:spMkLst>
        </pc:spChg>
        <pc:spChg chg="add del">
          <ac:chgData name="Minu Ahlawat" userId="f6d0a53c-f065-4e42-94bc-ceccef628ef1" providerId="ADAL" clId="{CBDF3D4C-CF8E-514B-8FB3-0E284008D178}" dt="2022-05-30T22:57:00.924" v="318" actId="26606"/>
          <ac:spMkLst>
            <pc:docMk/>
            <pc:sldMk cId="1635102577" sldId="262"/>
            <ac:spMk id="159" creationId="{8CF9E583-1A92-4144-B4FA-81D98317FA04}"/>
          </ac:spMkLst>
        </pc:spChg>
        <pc:spChg chg="add del">
          <ac:chgData name="Minu Ahlawat" userId="f6d0a53c-f065-4e42-94bc-ceccef628ef1" providerId="ADAL" clId="{CBDF3D4C-CF8E-514B-8FB3-0E284008D178}" dt="2022-05-30T22:57:00.924" v="318" actId="26606"/>
          <ac:spMkLst>
            <pc:docMk/>
            <pc:sldMk cId="1635102577" sldId="262"/>
            <ac:spMk id="160" creationId="{6BCFF5A6-E5D2-45ED-BD7D-32321848A0B7}"/>
          </ac:spMkLst>
        </pc:spChg>
        <pc:spChg chg="add del">
          <ac:chgData name="Minu Ahlawat" userId="f6d0a53c-f065-4e42-94bc-ceccef628ef1" providerId="ADAL" clId="{CBDF3D4C-CF8E-514B-8FB3-0E284008D178}" dt="2022-05-30T22:57:00.924" v="318" actId="26606"/>
          <ac:spMkLst>
            <pc:docMk/>
            <pc:sldMk cId="1635102577" sldId="262"/>
            <ac:spMk id="163" creationId="{C5DE8918-02EC-44AC-879F-967AA626F774}"/>
          </ac:spMkLst>
        </pc:spChg>
        <pc:spChg chg="add del">
          <ac:chgData name="Minu Ahlawat" userId="f6d0a53c-f065-4e42-94bc-ceccef628ef1" providerId="ADAL" clId="{CBDF3D4C-CF8E-514B-8FB3-0E284008D178}" dt="2022-05-30T22:57:00.924" v="318" actId="26606"/>
          <ac:spMkLst>
            <pc:docMk/>
            <pc:sldMk cId="1635102577" sldId="262"/>
            <ac:spMk id="164" creationId="{2792524B-0DD5-49DB-8A1A-3F86027F710F}"/>
          </ac:spMkLst>
        </pc:spChg>
        <pc:spChg chg="add del">
          <ac:chgData name="Minu Ahlawat" userId="f6d0a53c-f065-4e42-94bc-ceccef628ef1" providerId="ADAL" clId="{CBDF3D4C-CF8E-514B-8FB3-0E284008D178}" dt="2022-05-30T22:57:00.924" v="318" actId="26606"/>
          <ac:spMkLst>
            <pc:docMk/>
            <pc:sldMk cId="1635102577" sldId="262"/>
            <ac:spMk id="165" creationId="{E4139866-7819-4B10-AA36-2EAF14F9C4BC}"/>
          </ac:spMkLst>
        </pc:spChg>
        <pc:spChg chg="add del">
          <ac:chgData name="Minu Ahlawat" userId="f6d0a53c-f065-4e42-94bc-ceccef628ef1" providerId="ADAL" clId="{CBDF3D4C-CF8E-514B-8FB3-0E284008D178}" dt="2022-05-30T22:57:00.924" v="318" actId="26606"/>
          <ac:spMkLst>
            <pc:docMk/>
            <pc:sldMk cId="1635102577" sldId="262"/>
            <ac:spMk id="166" creationId="{382409FA-0E6D-49DB-A27D-DE2307FC99BD}"/>
          </ac:spMkLst>
        </pc:spChg>
        <pc:spChg chg="add del">
          <ac:chgData name="Minu Ahlawat" userId="f6d0a53c-f065-4e42-94bc-ceccef628ef1" providerId="ADAL" clId="{CBDF3D4C-CF8E-514B-8FB3-0E284008D178}" dt="2022-05-30T22:57:00.924" v="318" actId="26606"/>
          <ac:spMkLst>
            <pc:docMk/>
            <pc:sldMk cId="1635102577" sldId="262"/>
            <ac:spMk id="167" creationId="{20B9CAE8-E560-4F4B-82B2-0C1EEDBF0159}"/>
          </ac:spMkLst>
        </pc:spChg>
        <pc:spChg chg="add del">
          <ac:chgData name="Minu Ahlawat" userId="f6d0a53c-f065-4e42-94bc-ceccef628ef1" providerId="ADAL" clId="{CBDF3D4C-CF8E-514B-8FB3-0E284008D178}" dt="2022-05-30T22:57:00.924" v="318" actId="26606"/>
          <ac:spMkLst>
            <pc:docMk/>
            <pc:sldMk cId="1635102577" sldId="262"/>
            <ac:spMk id="168" creationId="{7EABC378-6819-47AA-9B52-AD5CDBAC4F27}"/>
          </ac:spMkLst>
        </pc:spChg>
        <pc:spChg chg="add del">
          <ac:chgData name="Minu Ahlawat" userId="f6d0a53c-f065-4e42-94bc-ceccef628ef1" providerId="ADAL" clId="{CBDF3D4C-CF8E-514B-8FB3-0E284008D178}" dt="2022-05-30T22:56:57.640" v="315" actId="26606"/>
          <ac:spMkLst>
            <pc:docMk/>
            <pc:sldMk cId="1635102577" sldId="262"/>
            <ac:spMk id="172" creationId="{4C790028-99AE-4AE4-8269-9913E2D50625}"/>
          </ac:spMkLst>
        </pc:spChg>
        <pc:spChg chg="add del">
          <ac:chgData name="Minu Ahlawat" userId="f6d0a53c-f065-4e42-94bc-ceccef628ef1" providerId="ADAL" clId="{CBDF3D4C-CF8E-514B-8FB3-0E284008D178}" dt="2022-05-30T22:56:57.640" v="315" actId="26606"/>
          <ac:spMkLst>
            <pc:docMk/>
            <pc:sldMk cId="1635102577" sldId="262"/>
            <ac:spMk id="173" creationId="{06936A2A-FE08-4EE0-A409-3EF3FA2448DE}"/>
          </ac:spMkLst>
        </pc:spChg>
        <pc:spChg chg="add del">
          <ac:chgData name="Minu Ahlawat" userId="f6d0a53c-f065-4e42-94bc-ceccef628ef1" providerId="ADAL" clId="{CBDF3D4C-CF8E-514B-8FB3-0E284008D178}" dt="2022-05-30T22:56:57.640" v="315" actId="26606"/>
          <ac:spMkLst>
            <pc:docMk/>
            <pc:sldMk cId="1635102577" sldId="262"/>
            <ac:spMk id="174" creationId="{BAF0407B-48CB-4C05-B0D7-7A69A0D407F1}"/>
          </ac:spMkLst>
        </pc:spChg>
        <pc:spChg chg="add del">
          <ac:chgData name="Minu Ahlawat" userId="f6d0a53c-f065-4e42-94bc-ceccef628ef1" providerId="ADAL" clId="{CBDF3D4C-CF8E-514B-8FB3-0E284008D178}" dt="2022-05-30T22:56:57.640" v="315" actId="26606"/>
          <ac:spMkLst>
            <pc:docMk/>
            <pc:sldMk cId="1635102577" sldId="262"/>
            <ac:spMk id="175" creationId="{ADC50C3D-0DA0-4914-B5B4-D1819CC69813}"/>
          </ac:spMkLst>
        </pc:spChg>
        <pc:spChg chg="add del">
          <ac:chgData name="Minu Ahlawat" userId="f6d0a53c-f065-4e42-94bc-ceccef628ef1" providerId="ADAL" clId="{CBDF3D4C-CF8E-514B-8FB3-0E284008D178}" dt="2022-05-30T22:56:57.640" v="315" actId="26606"/>
          <ac:spMkLst>
            <pc:docMk/>
            <pc:sldMk cId="1635102577" sldId="262"/>
            <ac:spMk id="176" creationId="{8CF9E583-1A92-4144-B4FA-81D98317FA04}"/>
          </ac:spMkLst>
        </pc:spChg>
        <pc:spChg chg="add del">
          <ac:chgData name="Minu Ahlawat" userId="f6d0a53c-f065-4e42-94bc-ceccef628ef1" providerId="ADAL" clId="{CBDF3D4C-CF8E-514B-8FB3-0E284008D178}" dt="2022-05-30T22:56:57.640" v="315" actId="26606"/>
          <ac:spMkLst>
            <pc:docMk/>
            <pc:sldMk cId="1635102577" sldId="262"/>
            <ac:spMk id="177" creationId="{36C4D283-22EA-4931-9DEC-0304C9414339}"/>
          </ac:spMkLst>
        </pc:spChg>
        <pc:spChg chg="add">
          <ac:chgData name="Minu Ahlawat" userId="f6d0a53c-f065-4e42-94bc-ceccef628ef1" providerId="ADAL" clId="{CBDF3D4C-CF8E-514B-8FB3-0E284008D178}" dt="2022-05-30T23:11:49.615" v="358" actId="26606"/>
          <ac:spMkLst>
            <pc:docMk/>
            <pc:sldMk cId="1635102577" sldId="262"/>
            <ac:spMk id="182" creationId="{4C790028-99AE-4AE4-8269-9913E2D50625}"/>
          </ac:spMkLst>
        </pc:spChg>
        <pc:spChg chg="add del">
          <ac:chgData name="Minu Ahlawat" userId="f6d0a53c-f065-4e42-94bc-ceccef628ef1" providerId="ADAL" clId="{CBDF3D4C-CF8E-514B-8FB3-0E284008D178}" dt="2022-05-30T22:56:57.640" v="315" actId="26606"/>
          <ac:spMkLst>
            <pc:docMk/>
            <pc:sldMk cId="1635102577" sldId="262"/>
            <ac:spMk id="183" creationId="{9A1F42EF-9A4D-4E5A-B1EE-7E6EDAE71D9D}"/>
          </ac:spMkLst>
        </pc:spChg>
        <pc:spChg chg="add">
          <ac:chgData name="Minu Ahlawat" userId="f6d0a53c-f065-4e42-94bc-ceccef628ef1" providerId="ADAL" clId="{CBDF3D4C-CF8E-514B-8FB3-0E284008D178}" dt="2022-05-30T23:11:49.615" v="358" actId="26606"/>
          <ac:spMkLst>
            <pc:docMk/>
            <pc:sldMk cId="1635102577" sldId="262"/>
            <ac:spMk id="184" creationId="{06936A2A-FE08-4EE0-A409-3EF3FA2448DE}"/>
          </ac:spMkLst>
        </pc:spChg>
        <pc:spChg chg="add del">
          <ac:chgData name="Minu Ahlawat" userId="f6d0a53c-f065-4e42-94bc-ceccef628ef1" providerId="ADAL" clId="{CBDF3D4C-CF8E-514B-8FB3-0E284008D178}" dt="2022-05-30T22:56:57.640" v="315" actId="26606"/>
          <ac:spMkLst>
            <pc:docMk/>
            <pc:sldMk cId="1635102577" sldId="262"/>
            <ac:spMk id="185" creationId="{70B59514-0D9B-415E-B4CB-4CB50B0FE609}"/>
          </ac:spMkLst>
        </pc:spChg>
        <pc:spChg chg="add">
          <ac:chgData name="Minu Ahlawat" userId="f6d0a53c-f065-4e42-94bc-ceccef628ef1" providerId="ADAL" clId="{CBDF3D4C-CF8E-514B-8FB3-0E284008D178}" dt="2022-05-30T23:11:49.615" v="358" actId="26606"/>
          <ac:spMkLst>
            <pc:docMk/>
            <pc:sldMk cId="1635102577" sldId="262"/>
            <ac:spMk id="186" creationId="{BAF0407B-48CB-4C05-B0D7-7A69A0D407F1}"/>
          </ac:spMkLst>
        </pc:spChg>
        <pc:spChg chg="add del">
          <ac:chgData name="Minu Ahlawat" userId="f6d0a53c-f065-4e42-94bc-ceccef628ef1" providerId="ADAL" clId="{CBDF3D4C-CF8E-514B-8FB3-0E284008D178}" dt="2022-05-30T22:56:57.640" v="315" actId="26606"/>
          <ac:spMkLst>
            <pc:docMk/>
            <pc:sldMk cId="1635102577" sldId="262"/>
            <ac:spMk id="187" creationId="{937B4B19-EFE0-4CF3-97D5-BADE0BED7865}"/>
          </ac:spMkLst>
        </pc:spChg>
        <pc:spChg chg="add">
          <ac:chgData name="Minu Ahlawat" userId="f6d0a53c-f065-4e42-94bc-ceccef628ef1" providerId="ADAL" clId="{CBDF3D4C-CF8E-514B-8FB3-0E284008D178}" dt="2022-05-30T23:11:49.615" v="358" actId="26606"/>
          <ac:spMkLst>
            <pc:docMk/>
            <pc:sldMk cId="1635102577" sldId="262"/>
            <ac:spMk id="188" creationId="{ADC50C3D-0DA0-4914-B5B4-D1819CC69813}"/>
          </ac:spMkLst>
        </pc:spChg>
        <pc:spChg chg="add del">
          <ac:chgData name="Minu Ahlawat" userId="f6d0a53c-f065-4e42-94bc-ceccef628ef1" providerId="ADAL" clId="{CBDF3D4C-CF8E-514B-8FB3-0E284008D178}" dt="2022-05-30T22:56:57.640" v="315" actId="26606"/>
          <ac:spMkLst>
            <pc:docMk/>
            <pc:sldMk cId="1635102577" sldId="262"/>
            <ac:spMk id="189" creationId="{05610B29-A0F6-4F83-BF46-0A928A0AA446}"/>
          </ac:spMkLst>
        </pc:spChg>
        <pc:spChg chg="add">
          <ac:chgData name="Minu Ahlawat" userId="f6d0a53c-f065-4e42-94bc-ceccef628ef1" providerId="ADAL" clId="{CBDF3D4C-CF8E-514B-8FB3-0E284008D178}" dt="2022-05-30T23:11:49.615" v="358" actId="26606"/>
          <ac:spMkLst>
            <pc:docMk/>
            <pc:sldMk cId="1635102577" sldId="262"/>
            <ac:spMk id="190" creationId="{8CF9E583-1A92-4144-B4FA-81D98317FA04}"/>
          </ac:spMkLst>
        </pc:spChg>
        <pc:spChg chg="add del">
          <ac:chgData name="Minu Ahlawat" userId="f6d0a53c-f065-4e42-94bc-ceccef628ef1" providerId="ADAL" clId="{CBDF3D4C-CF8E-514B-8FB3-0E284008D178}" dt="2022-05-30T22:57:00.838" v="317" actId="26606"/>
          <ac:spMkLst>
            <pc:docMk/>
            <pc:sldMk cId="1635102577" sldId="262"/>
            <ac:spMk id="191" creationId="{DC4B09FC-4E62-44E1-AE24-817BF91D1985}"/>
          </ac:spMkLst>
        </pc:spChg>
        <pc:spChg chg="add del">
          <ac:chgData name="Minu Ahlawat" userId="f6d0a53c-f065-4e42-94bc-ceccef628ef1" providerId="ADAL" clId="{CBDF3D4C-CF8E-514B-8FB3-0E284008D178}" dt="2022-05-30T22:57:00.838" v="317" actId="26606"/>
          <ac:spMkLst>
            <pc:docMk/>
            <pc:sldMk cId="1635102577" sldId="262"/>
            <ac:spMk id="193" creationId="{389FE900-2765-4A0A-8695-2329E0C8A133}"/>
          </ac:spMkLst>
        </pc:spChg>
        <pc:spChg chg="add del">
          <ac:chgData name="Minu Ahlawat" userId="f6d0a53c-f065-4e42-94bc-ceccef628ef1" providerId="ADAL" clId="{CBDF3D4C-CF8E-514B-8FB3-0E284008D178}" dt="2022-05-30T22:57:00.838" v="317" actId="26606"/>
          <ac:spMkLst>
            <pc:docMk/>
            <pc:sldMk cId="1635102577" sldId="262"/>
            <ac:spMk id="195" creationId="{4C790028-99AE-4AE4-8269-9913E2D50625}"/>
          </ac:spMkLst>
        </pc:spChg>
        <pc:spChg chg="add del">
          <ac:chgData name="Minu Ahlawat" userId="f6d0a53c-f065-4e42-94bc-ceccef628ef1" providerId="ADAL" clId="{CBDF3D4C-CF8E-514B-8FB3-0E284008D178}" dt="2022-05-30T22:57:00.838" v="317" actId="26606"/>
          <ac:spMkLst>
            <pc:docMk/>
            <pc:sldMk cId="1635102577" sldId="262"/>
            <ac:spMk id="196" creationId="{06936A2A-FE08-4EE0-A409-3EF3FA2448DE}"/>
          </ac:spMkLst>
        </pc:spChg>
        <pc:spChg chg="add del">
          <ac:chgData name="Minu Ahlawat" userId="f6d0a53c-f065-4e42-94bc-ceccef628ef1" providerId="ADAL" clId="{CBDF3D4C-CF8E-514B-8FB3-0E284008D178}" dt="2022-05-30T22:57:00.838" v="317" actId="26606"/>
          <ac:spMkLst>
            <pc:docMk/>
            <pc:sldMk cId="1635102577" sldId="262"/>
            <ac:spMk id="197" creationId="{BAF0407B-48CB-4C05-B0D7-7A69A0D407F1}"/>
          </ac:spMkLst>
        </pc:spChg>
        <pc:spChg chg="add del">
          <ac:chgData name="Minu Ahlawat" userId="f6d0a53c-f065-4e42-94bc-ceccef628ef1" providerId="ADAL" clId="{CBDF3D4C-CF8E-514B-8FB3-0E284008D178}" dt="2022-05-30T22:57:00.838" v="317" actId="26606"/>
          <ac:spMkLst>
            <pc:docMk/>
            <pc:sldMk cId="1635102577" sldId="262"/>
            <ac:spMk id="198" creationId="{ADC50C3D-0DA0-4914-B5B4-D1819CC69813}"/>
          </ac:spMkLst>
        </pc:spChg>
        <pc:spChg chg="add del">
          <ac:chgData name="Minu Ahlawat" userId="f6d0a53c-f065-4e42-94bc-ceccef628ef1" providerId="ADAL" clId="{CBDF3D4C-CF8E-514B-8FB3-0E284008D178}" dt="2022-05-30T22:57:00.838" v="317" actId="26606"/>
          <ac:spMkLst>
            <pc:docMk/>
            <pc:sldMk cId="1635102577" sldId="262"/>
            <ac:spMk id="199" creationId="{8CF9E583-1A92-4144-B4FA-81D98317FA04}"/>
          </ac:spMkLst>
        </pc:spChg>
        <pc:spChg chg="add del">
          <ac:chgData name="Minu Ahlawat" userId="f6d0a53c-f065-4e42-94bc-ceccef628ef1" providerId="ADAL" clId="{CBDF3D4C-CF8E-514B-8FB3-0E284008D178}" dt="2022-05-30T22:57:00.838" v="317" actId="26606"/>
          <ac:spMkLst>
            <pc:docMk/>
            <pc:sldMk cId="1635102577" sldId="262"/>
            <ac:spMk id="200" creationId="{3E740FE0-94C1-44D5-825E-CEF14886ADD3}"/>
          </ac:spMkLst>
        </pc:spChg>
        <pc:spChg chg="add del">
          <ac:chgData name="Minu Ahlawat" userId="f6d0a53c-f065-4e42-94bc-ceccef628ef1" providerId="ADAL" clId="{CBDF3D4C-CF8E-514B-8FB3-0E284008D178}" dt="2022-05-30T22:57:00.838" v="317" actId="26606"/>
          <ac:spMkLst>
            <pc:docMk/>
            <pc:sldMk cId="1635102577" sldId="262"/>
            <ac:spMk id="203" creationId="{4CDE0F52-E392-4D74-AF11-D595AF168FDE}"/>
          </ac:spMkLst>
        </pc:spChg>
        <pc:spChg chg="add del">
          <ac:chgData name="Minu Ahlawat" userId="f6d0a53c-f065-4e42-94bc-ceccef628ef1" providerId="ADAL" clId="{CBDF3D4C-CF8E-514B-8FB3-0E284008D178}" dt="2022-05-30T22:57:00.838" v="317" actId="26606"/>
          <ac:spMkLst>
            <pc:docMk/>
            <pc:sldMk cId="1635102577" sldId="262"/>
            <ac:spMk id="204" creationId="{FF2B2AAC-A754-4682-AAC3-FC47D53263A1}"/>
          </ac:spMkLst>
        </pc:spChg>
        <pc:spChg chg="add del">
          <ac:chgData name="Minu Ahlawat" userId="f6d0a53c-f065-4e42-94bc-ceccef628ef1" providerId="ADAL" clId="{CBDF3D4C-CF8E-514B-8FB3-0E284008D178}" dt="2022-05-30T22:57:00.838" v="317" actId="26606"/>
          <ac:spMkLst>
            <pc:docMk/>
            <pc:sldMk cId="1635102577" sldId="262"/>
            <ac:spMk id="205" creationId="{649B73AD-36D2-497A-B737-17A27B4DF4D2}"/>
          </ac:spMkLst>
        </pc:spChg>
        <pc:spChg chg="add del">
          <ac:chgData name="Minu Ahlawat" userId="f6d0a53c-f065-4e42-94bc-ceccef628ef1" providerId="ADAL" clId="{CBDF3D4C-CF8E-514B-8FB3-0E284008D178}" dt="2022-05-30T22:57:00.838" v="317" actId="26606"/>
          <ac:spMkLst>
            <pc:docMk/>
            <pc:sldMk cId="1635102577" sldId="262"/>
            <ac:spMk id="206" creationId="{79331AFD-DAB8-4BF5-A691-454AB3FD18EB}"/>
          </ac:spMkLst>
        </pc:spChg>
        <pc:spChg chg="add del">
          <ac:chgData name="Minu Ahlawat" userId="f6d0a53c-f065-4e42-94bc-ceccef628ef1" providerId="ADAL" clId="{CBDF3D4C-CF8E-514B-8FB3-0E284008D178}" dt="2022-05-30T22:57:31.201" v="321" actId="26606"/>
          <ac:spMkLst>
            <pc:docMk/>
            <pc:sldMk cId="1635102577" sldId="262"/>
            <ac:spMk id="210" creationId="{4C790028-99AE-4AE4-8269-9913E2D50625}"/>
          </ac:spMkLst>
        </pc:spChg>
        <pc:spChg chg="add del">
          <ac:chgData name="Minu Ahlawat" userId="f6d0a53c-f065-4e42-94bc-ceccef628ef1" providerId="ADAL" clId="{CBDF3D4C-CF8E-514B-8FB3-0E284008D178}" dt="2022-05-30T22:57:31.201" v="321" actId="26606"/>
          <ac:spMkLst>
            <pc:docMk/>
            <pc:sldMk cId="1635102577" sldId="262"/>
            <ac:spMk id="211" creationId="{06936A2A-FE08-4EE0-A409-3EF3FA2448DE}"/>
          </ac:spMkLst>
        </pc:spChg>
        <pc:spChg chg="add del">
          <ac:chgData name="Minu Ahlawat" userId="f6d0a53c-f065-4e42-94bc-ceccef628ef1" providerId="ADAL" clId="{CBDF3D4C-CF8E-514B-8FB3-0E284008D178}" dt="2022-05-30T22:57:31.201" v="321" actId="26606"/>
          <ac:spMkLst>
            <pc:docMk/>
            <pc:sldMk cId="1635102577" sldId="262"/>
            <ac:spMk id="212" creationId="{BAF0407B-48CB-4C05-B0D7-7A69A0D407F1}"/>
          </ac:spMkLst>
        </pc:spChg>
        <pc:spChg chg="add del">
          <ac:chgData name="Minu Ahlawat" userId="f6d0a53c-f065-4e42-94bc-ceccef628ef1" providerId="ADAL" clId="{CBDF3D4C-CF8E-514B-8FB3-0E284008D178}" dt="2022-05-30T22:57:31.201" v="321" actId="26606"/>
          <ac:spMkLst>
            <pc:docMk/>
            <pc:sldMk cId="1635102577" sldId="262"/>
            <ac:spMk id="213" creationId="{ADC50C3D-0DA0-4914-B5B4-D1819CC69813}"/>
          </ac:spMkLst>
        </pc:spChg>
        <pc:spChg chg="add del">
          <ac:chgData name="Minu Ahlawat" userId="f6d0a53c-f065-4e42-94bc-ceccef628ef1" providerId="ADAL" clId="{CBDF3D4C-CF8E-514B-8FB3-0E284008D178}" dt="2022-05-30T22:57:31.201" v="321" actId="26606"/>
          <ac:spMkLst>
            <pc:docMk/>
            <pc:sldMk cId="1635102577" sldId="262"/>
            <ac:spMk id="214" creationId="{8CF9E583-1A92-4144-B4FA-81D98317FA04}"/>
          </ac:spMkLst>
        </pc:spChg>
        <pc:spChg chg="add del">
          <ac:chgData name="Minu Ahlawat" userId="f6d0a53c-f065-4e42-94bc-ceccef628ef1" providerId="ADAL" clId="{CBDF3D4C-CF8E-514B-8FB3-0E284008D178}" dt="2022-05-30T22:57:31.201" v="321" actId="26606"/>
          <ac:spMkLst>
            <pc:docMk/>
            <pc:sldMk cId="1635102577" sldId="262"/>
            <ac:spMk id="215" creationId="{36C4D283-22EA-4931-9DEC-0304C9414339}"/>
          </ac:spMkLst>
        </pc:spChg>
        <pc:spChg chg="add del">
          <ac:chgData name="Minu Ahlawat" userId="f6d0a53c-f065-4e42-94bc-ceccef628ef1" providerId="ADAL" clId="{CBDF3D4C-CF8E-514B-8FB3-0E284008D178}" dt="2022-05-30T22:57:31.201" v="321" actId="26606"/>
          <ac:spMkLst>
            <pc:docMk/>
            <pc:sldMk cId="1635102577" sldId="262"/>
            <ac:spMk id="218" creationId="{9A1F42EF-9A4D-4E5A-B1EE-7E6EDAE71D9D}"/>
          </ac:spMkLst>
        </pc:spChg>
        <pc:spChg chg="add del">
          <ac:chgData name="Minu Ahlawat" userId="f6d0a53c-f065-4e42-94bc-ceccef628ef1" providerId="ADAL" clId="{CBDF3D4C-CF8E-514B-8FB3-0E284008D178}" dt="2022-05-30T22:57:31.201" v="321" actId="26606"/>
          <ac:spMkLst>
            <pc:docMk/>
            <pc:sldMk cId="1635102577" sldId="262"/>
            <ac:spMk id="219" creationId="{70B59514-0D9B-415E-B4CB-4CB50B0FE609}"/>
          </ac:spMkLst>
        </pc:spChg>
        <pc:spChg chg="add del">
          <ac:chgData name="Minu Ahlawat" userId="f6d0a53c-f065-4e42-94bc-ceccef628ef1" providerId="ADAL" clId="{CBDF3D4C-CF8E-514B-8FB3-0E284008D178}" dt="2022-05-30T22:57:31.201" v="321" actId="26606"/>
          <ac:spMkLst>
            <pc:docMk/>
            <pc:sldMk cId="1635102577" sldId="262"/>
            <ac:spMk id="220" creationId="{937B4B19-EFE0-4CF3-97D5-BADE0BED7865}"/>
          </ac:spMkLst>
        </pc:spChg>
        <pc:spChg chg="add del">
          <ac:chgData name="Minu Ahlawat" userId="f6d0a53c-f065-4e42-94bc-ceccef628ef1" providerId="ADAL" clId="{CBDF3D4C-CF8E-514B-8FB3-0E284008D178}" dt="2022-05-30T22:57:31.201" v="321" actId="26606"/>
          <ac:spMkLst>
            <pc:docMk/>
            <pc:sldMk cId="1635102577" sldId="262"/>
            <ac:spMk id="221" creationId="{05610B29-A0F6-4F83-BF46-0A928A0AA446}"/>
          </ac:spMkLst>
        </pc:spChg>
        <pc:spChg chg="add del">
          <ac:chgData name="Minu Ahlawat" userId="f6d0a53c-f065-4e42-94bc-ceccef628ef1" providerId="ADAL" clId="{CBDF3D4C-CF8E-514B-8FB3-0E284008D178}" dt="2022-05-30T23:11:49.615" v="358" actId="26606"/>
          <ac:spMkLst>
            <pc:docMk/>
            <pc:sldMk cId="1635102577" sldId="262"/>
            <ac:spMk id="225" creationId="{4C790028-99AE-4AE4-8269-9913E2D50625}"/>
          </ac:spMkLst>
        </pc:spChg>
        <pc:spChg chg="add del">
          <ac:chgData name="Minu Ahlawat" userId="f6d0a53c-f065-4e42-94bc-ceccef628ef1" providerId="ADAL" clId="{CBDF3D4C-CF8E-514B-8FB3-0E284008D178}" dt="2022-05-30T23:11:49.615" v="358" actId="26606"/>
          <ac:spMkLst>
            <pc:docMk/>
            <pc:sldMk cId="1635102577" sldId="262"/>
            <ac:spMk id="226" creationId="{06936A2A-FE08-4EE0-A409-3EF3FA2448DE}"/>
          </ac:spMkLst>
        </pc:spChg>
        <pc:spChg chg="add del">
          <ac:chgData name="Minu Ahlawat" userId="f6d0a53c-f065-4e42-94bc-ceccef628ef1" providerId="ADAL" clId="{CBDF3D4C-CF8E-514B-8FB3-0E284008D178}" dt="2022-05-30T23:11:49.615" v="358" actId="26606"/>
          <ac:spMkLst>
            <pc:docMk/>
            <pc:sldMk cId="1635102577" sldId="262"/>
            <ac:spMk id="227" creationId="{BAF0407B-48CB-4C05-B0D7-7A69A0D407F1}"/>
          </ac:spMkLst>
        </pc:spChg>
        <pc:spChg chg="add del">
          <ac:chgData name="Minu Ahlawat" userId="f6d0a53c-f065-4e42-94bc-ceccef628ef1" providerId="ADAL" clId="{CBDF3D4C-CF8E-514B-8FB3-0E284008D178}" dt="2022-05-30T23:11:49.615" v="358" actId="26606"/>
          <ac:spMkLst>
            <pc:docMk/>
            <pc:sldMk cId="1635102577" sldId="262"/>
            <ac:spMk id="228" creationId="{ADC50C3D-0DA0-4914-B5B4-D1819CC69813}"/>
          </ac:spMkLst>
        </pc:spChg>
        <pc:spChg chg="add del">
          <ac:chgData name="Minu Ahlawat" userId="f6d0a53c-f065-4e42-94bc-ceccef628ef1" providerId="ADAL" clId="{CBDF3D4C-CF8E-514B-8FB3-0E284008D178}" dt="2022-05-30T23:11:49.615" v="358" actId="26606"/>
          <ac:spMkLst>
            <pc:docMk/>
            <pc:sldMk cId="1635102577" sldId="262"/>
            <ac:spMk id="229" creationId="{8CF9E583-1A92-4144-B4FA-81D98317FA04}"/>
          </ac:spMkLst>
        </pc:spChg>
        <pc:spChg chg="add del">
          <ac:chgData name="Minu Ahlawat" userId="f6d0a53c-f065-4e42-94bc-ceccef628ef1" providerId="ADAL" clId="{CBDF3D4C-CF8E-514B-8FB3-0E284008D178}" dt="2022-05-30T23:11:49.615" v="358" actId="26606"/>
          <ac:spMkLst>
            <pc:docMk/>
            <pc:sldMk cId="1635102577" sldId="262"/>
            <ac:spMk id="230" creationId="{44A1DA4E-7BCF-4CD7-A4F9-0DB1274195C7}"/>
          </ac:spMkLst>
        </pc:spChg>
        <pc:spChg chg="add del">
          <ac:chgData name="Minu Ahlawat" userId="f6d0a53c-f065-4e42-94bc-ceccef628ef1" providerId="ADAL" clId="{CBDF3D4C-CF8E-514B-8FB3-0E284008D178}" dt="2022-05-30T23:11:49.615" v="358" actId="26606"/>
          <ac:spMkLst>
            <pc:docMk/>
            <pc:sldMk cId="1635102577" sldId="262"/>
            <ac:spMk id="233" creationId="{E957D74D-20C5-4A4F-8BBE-752F492D7BB8}"/>
          </ac:spMkLst>
        </pc:spChg>
        <pc:spChg chg="add del">
          <ac:chgData name="Minu Ahlawat" userId="f6d0a53c-f065-4e42-94bc-ceccef628ef1" providerId="ADAL" clId="{CBDF3D4C-CF8E-514B-8FB3-0E284008D178}" dt="2022-05-30T23:11:49.615" v="358" actId="26606"/>
          <ac:spMkLst>
            <pc:docMk/>
            <pc:sldMk cId="1635102577" sldId="262"/>
            <ac:spMk id="234" creationId="{EFD05A2B-3F9D-47E5-B814-2CBBD7703539}"/>
          </ac:spMkLst>
        </pc:spChg>
        <pc:spChg chg="add del">
          <ac:chgData name="Minu Ahlawat" userId="f6d0a53c-f065-4e42-94bc-ceccef628ef1" providerId="ADAL" clId="{CBDF3D4C-CF8E-514B-8FB3-0E284008D178}" dt="2022-05-30T23:11:49.615" v="358" actId="26606"/>
          <ac:spMkLst>
            <pc:docMk/>
            <pc:sldMk cId="1635102577" sldId="262"/>
            <ac:spMk id="235" creationId="{C9895BF7-56E2-44D4-9649-36DE370E7AFE}"/>
          </ac:spMkLst>
        </pc:spChg>
        <pc:spChg chg="add del">
          <ac:chgData name="Minu Ahlawat" userId="f6d0a53c-f065-4e42-94bc-ceccef628ef1" providerId="ADAL" clId="{CBDF3D4C-CF8E-514B-8FB3-0E284008D178}" dt="2022-05-30T23:11:49.615" v="358" actId="26606"/>
          <ac:spMkLst>
            <pc:docMk/>
            <pc:sldMk cId="1635102577" sldId="262"/>
            <ac:spMk id="236" creationId="{59EAD6B0-1AD9-4CE3-B0CC-D4E06D1C0109}"/>
          </ac:spMkLst>
        </pc:spChg>
        <pc:spChg chg="add del">
          <ac:chgData name="Minu Ahlawat" userId="f6d0a53c-f065-4e42-94bc-ceccef628ef1" providerId="ADAL" clId="{CBDF3D4C-CF8E-514B-8FB3-0E284008D178}" dt="2022-05-30T23:11:49.615" v="358" actId="26606"/>
          <ac:spMkLst>
            <pc:docMk/>
            <pc:sldMk cId="1635102577" sldId="262"/>
            <ac:spMk id="237" creationId="{68A8878A-83A5-409E-A085-A29C70A2C571}"/>
          </ac:spMkLst>
        </pc:spChg>
        <pc:spChg chg="add">
          <ac:chgData name="Minu Ahlawat" userId="f6d0a53c-f065-4e42-94bc-ceccef628ef1" providerId="ADAL" clId="{CBDF3D4C-CF8E-514B-8FB3-0E284008D178}" dt="2022-05-30T23:11:49.615" v="358" actId="26606"/>
          <ac:spMkLst>
            <pc:docMk/>
            <pc:sldMk cId="1635102577" sldId="262"/>
            <ac:spMk id="249" creationId="{FFB377BB-601C-4288-A224-D150848C4850}"/>
          </ac:spMkLst>
        </pc:spChg>
        <pc:spChg chg="add">
          <ac:chgData name="Minu Ahlawat" userId="f6d0a53c-f065-4e42-94bc-ceccef628ef1" providerId="ADAL" clId="{CBDF3D4C-CF8E-514B-8FB3-0E284008D178}" dt="2022-05-30T23:11:49.615" v="358" actId="26606"/>
          <ac:spMkLst>
            <pc:docMk/>
            <pc:sldMk cId="1635102577" sldId="262"/>
            <ac:spMk id="255" creationId="{FB70EA8D-D093-4307-9DA5-E4EE61D8213C}"/>
          </ac:spMkLst>
        </pc:spChg>
        <pc:spChg chg="add">
          <ac:chgData name="Minu Ahlawat" userId="f6d0a53c-f065-4e42-94bc-ceccef628ef1" providerId="ADAL" clId="{CBDF3D4C-CF8E-514B-8FB3-0E284008D178}" dt="2022-05-30T23:11:49.615" v="358" actId="26606"/>
          <ac:spMkLst>
            <pc:docMk/>
            <pc:sldMk cId="1635102577" sldId="262"/>
            <ac:spMk id="257" creationId="{B3687593-1834-43AF-A992-696B19B04201}"/>
          </ac:spMkLst>
        </pc:spChg>
        <pc:spChg chg="add">
          <ac:chgData name="Minu Ahlawat" userId="f6d0a53c-f065-4e42-94bc-ceccef628ef1" providerId="ADAL" clId="{CBDF3D4C-CF8E-514B-8FB3-0E284008D178}" dt="2022-05-30T23:11:49.615" v="358" actId="26606"/>
          <ac:spMkLst>
            <pc:docMk/>
            <pc:sldMk cId="1635102577" sldId="262"/>
            <ac:spMk id="259" creationId="{6E1FE4DF-DA81-4174-A7A3-1DBD74FB3F32}"/>
          </ac:spMkLst>
        </pc:spChg>
        <pc:spChg chg="add">
          <ac:chgData name="Minu Ahlawat" userId="f6d0a53c-f065-4e42-94bc-ceccef628ef1" providerId="ADAL" clId="{CBDF3D4C-CF8E-514B-8FB3-0E284008D178}" dt="2022-05-30T23:11:49.615" v="358" actId="26606"/>
          <ac:spMkLst>
            <pc:docMk/>
            <pc:sldMk cId="1635102577" sldId="262"/>
            <ac:spMk id="261" creationId="{7E838281-5FBA-41E7-AD3B-CB3F49FEB051}"/>
          </ac:spMkLst>
        </pc:spChg>
        <pc:picChg chg="add del">
          <ac:chgData name="Minu Ahlawat" userId="f6d0a53c-f065-4e42-94bc-ceccef628ef1" providerId="ADAL" clId="{CBDF3D4C-CF8E-514B-8FB3-0E284008D178}" dt="2022-05-30T22:53:05.858" v="295" actId="26606"/>
          <ac:picMkLst>
            <pc:docMk/>
            <pc:sldMk cId="1635102577" sldId="262"/>
            <ac:picMk id="7" creationId="{51457BD5-C92E-00E2-91D1-B03C6E34C4B8}"/>
          </ac:picMkLst>
        </pc:picChg>
        <pc:picChg chg="add del">
          <ac:chgData name="Minu Ahlawat" userId="f6d0a53c-f065-4e42-94bc-ceccef628ef1" providerId="ADAL" clId="{CBDF3D4C-CF8E-514B-8FB3-0E284008D178}" dt="2022-05-30T22:53:05.858" v="295" actId="26606"/>
          <ac:picMkLst>
            <pc:docMk/>
            <pc:sldMk cId="1635102577" sldId="262"/>
            <ac:picMk id="10" creationId="{01AF5FBB-9FDC-4D75-9DD6-DAF01ED197A0}"/>
          </ac:picMkLst>
        </pc:picChg>
        <pc:picChg chg="add del">
          <ac:chgData name="Minu Ahlawat" userId="f6d0a53c-f065-4e42-94bc-ceccef628ef1" providerId="ADAL" clId="{CBDF3D4C-CF8E-514B-8FB3-0E284008D178}" dt="2022-05-30T22:53:05.858" v="295" actId="26606"/>
          <ac:picMkLst>
            <pc:docMk/>
            <pc:sldMk cId="1635102577" sldId="262"/>
            <ac:picMk id="12" creationId="{933BBBE6-F4CF-483E-BA74-B51421B4D93F}"/>
          </ac:picMkLst>
        </pc:picChg>
        <pc:picChg chg="add del">
          <ac:chgData name="Minu Ahlawat" userId="f6d0a53c-f065-4e42-94bc-ceccef628ef1" providerId="ADAL" clId="{CBDF3D4C-CF8E-514B-8FB3-0E284008D178}" dt="2022-05-30T22:53:05.858" v="295" actId="26606"/>
          <ac:picMkLst>
            <pc:docMk/>
            <pc:sldMk cId="1635102577" sldId="262"/>
            <ac:picMk id="26" creationId="{6ABBD51A-FA48-44B8-B184-A40D7F134F1C}"/>
          </ac:picMkLst>
        </pc:picChg>
        <pc:picChg chg="add del">
          <ac:chgData name="Minu Ahlawat" userId="f6d0a53c-f065-4e42-94bc-ceccef628ef1" providerId="ADAL" clId="{CBDF3D4C-CF8E-514B-8FB3-0E284008D178}" dt="2022-05-30T22:53:05.858" v="295" actId="26606"/>
          <ac:picMkLst>
            <pc:docMk/>
            <pc:sldMk cId="1635102577" sldId="262"/>
            <ac:picMk id="28" creationId="{510188A9-F0D9-4FE9-85DC-2179145278CD}"/>
          </ac:picMkLst>
        </pc:picChg>
        <pc:picChg chg="add del">
          <ac:chgData name="Minu Ahlawat" userId="f6d0a53c-f065-4e42-94bc-ceccef628ef1" providerId="ADAL" clId="{CBDF3D4C-CF8E-514B-8FB3-0E284008D178}" dt="2022-05-30T22:54:20.219" v="310" actId="26606"/>
          <ac:picMkLst>
            <pc:docMk/>
            <pc:sldMk cId="1635102577" sldId="262"/>
            <ac:picMk id="38" creationId="{01AF5FBB-9FDC-4D75-9DD6-DAF01ED197A0}"/>
          </ac:picMkLst>
        </pc:picChg>
        <pc:picChg chg="add del">
          <ac:chgData name="Minu Ahlawat" userId="f6d0a53c-f065-4e42-94bc-ceccef628ef1" providerId="ADAL" clId="{CBDF3D4C-CF8E-514B-8FB3-0E284008D178}" dt="2022-05-30T22:54:20.219" v="310" actId="26606"/>
          <ac:picMkLst>
            <pc:docMk/>
            <pc:sldMk cId="1635102577" sldId="262"/>
            <ac:picMk id="39" creationId="{933BBBE6-F4CF-483E-BA74-B51421B4D93F}"/>
          </ac:picMkLst>
        </pc:picChg>
        <pc:picChg chg="add del">
          <ac:chgData name="Minu Ahlawat" userId="f6d0a53c-f065-4e42-94bc-ceccef628ef1" providerId="ADAL" clId="{CBDF3D4C-CF8E-514B-8FB3-0E284008D178}" dt="2022-05-30T22:54:20.219" v="310" actId="26606"/>
          <ac:picMkLst>
            <pc:docMk/>
            <pc:sldMk cId="1635102577" sldId="262"/>
            <ac:picMk id="46" creationId="{6ABBD51A-FA48-44B8-B184-A40D7F134F1C}"/>
          </ac:picMkLst>
        </pc:picChg>
        <pc:picChg chg="add del">
          <ac:chgData name="Minu Ahlawat" userId="f6d0a53c-f065-4e42-94bc-ceccef628ef1" providerId="ADAL" clId="{CBDF3D4C-CF8E-514B-8FB3-0E284008D178}" dt="2022-05-30T22:54:20.219" v="310" actId="26606"/>
          <ac:picMkLst>
            <pc:docMk/>
            <pc:sldMk cId="1635102577" sldId="262"/>
            <ac:picMk id="47" creationId="{510188A9-F0D9-4FE9-85DC-2179145278CD}"/>
          </ac:picMkLst>
        </pc:picChg>
        <pc:picChg chg="add mod ord modCrop">
          <ac:chgData name="Minu Ahlawat" userId="f6d0a53c-f065-4e42-94bc-ceccef628ef1" providerId="ADAL" clId="{CBDF3D4C-CF8E-514B-8FB3-0E284008D178}" dt="2022-05-30T23:16:20.772" v="390" actId="1076"/>
          <ac:picMkLst>
            <pc:docMk/>
            <pc:sldMk cId="1635102577" sldId="262"/>
            <ac:picMk id="51" creationId="{C0BDF938-FBA3-E470-DDA3-EF3FD5F51F3A}"/>
          </ac:picMkLst>
        </pc:picChg>
        <pc:picChg chg="add del">
          <ac:chgData name="Minu Ahlawat" userId="f6d0a53c-f065-4e42-94bc-ceccef628ef1" providerId="ADAL" clId="{CBDF3D4C-CF8E-514B-8FB3-0E284008D178}" dt="2022-05-30T22:53:41.716" v="301" actId="26606"/>
          <ac:picMkLst>
            <pc:docMk/>
            <pc:sldMk cId="1635102577" sldId="262"/>
            <ac:picMk id="57" creationId="{01AF5FBB-9FDC-4D75-9DD6-DAF01ED197A0}"/>
          </ac:picMkLst>
        </pc:picChg>
        <pc:picChg chg="add del">
          <ac:chgData name="Minu Ahlawat" userId="f6d0a53c-f065-4e42-94bc-ceccef628ef1" providerId="ADAL" clId="{CBDF3D4C-CF8E-514B-8FB3-0E284008D178}" dt="2022-05-30T22:53:41.716" v="301" actId="26606"/>
          <ac:picMkLst>
            <pc:docMk/>
            <pc:sldMk cId="1635102577" sldId="262"/>
            <ac:picMk id="59" creationId="{933BBBE6-F4CF-483E-BA74-B51421B4D93F}"/>
          </ac:picMkLst>
        </pc:picChg>
        <pc:picChg chg="add del">
          <ac:chgData name="Minu Ahlawat" userId="f6d0a53c-f065-4e42-94bc-ceccef628ef1" providerId="ADAL" clId="{CBDF3D4C-CF8E-514B-8FB3-0E284008D178}" dt="2022-05-30T22:53:41.716" v="301" actId="26606"/>
          <ac:picMkLst>
            <pc:docMk/>
            <pc:sldMk cId="1635102577" sldId="262"/>
            <ac:picMk id="73" creationId="{B63EADF6-96FB-4085-86CE-E5754AD0153C}"/>
          </ac:picMkLst>
        </pc:picChg>
        <pc:picChg chg="add del">
          <ac:chgData name="Minu Ahlawat" userId="f6d0a53c-f065-4e42-94bc-ceccef628ef1" providerId="ADAL" clId="{CBDF3D4C-CF8E-514B-8FB3-0E284008D178}" dt="2022-05-30T22:53:41.716" v="301" actId="26606"/>
          <ac:picMkLst>
            <pc:docMk/>
            <pc:sldMk cId="1635102577" sldId="262"/>
            <ac:picMk id="75" creationId="{E1A28DA3-A38C-4B8F-9153-AEE97C3201F2}"/>
          </ac:picMkLst>
        </pc:picChg>
        <pc:picChg chg="add del">
          <ac:chgData name="Minu Ahlawat" userId="f6d0a53c-f065-4e42-94bc-ceccef628ef1" providerId="ADAL" clId="{CBDF3D4C-CF8E-514B-8FB3-0E284008D178}" dt="2022-05-30T22:53:55.891" v="303" actId="26606"/>
          <ac:picMkLst>
            <pc:docMk/>
            <pc:sldMk cId="1635102577" sldId="262"/>
            <ac:picMk id="89" creationId="{01AF5FBB-9FDC-4D75-9DD6-DAF01ED197A0}"/>
          </ac:picMkLst>
        </pc:picChg>
        <pc:picChg chg="add del">
          <ac:chgData name="Minu Ahlawat" userId="f6d0a53c-f065-4e42-94bc-ceccef628ef1" providerId="ADAL" clId="{CBDF3D4C-CF8E-514B-8FB3-0E284008D178}" dt="2022-05-30T22:53:55.891" v="303" actId="26606"/>
          <ac:picMkLst>
            <pc:docMk/>
            <pc:sldMk cId="1635102577" sldId="262"/>
            <ac:picMk id="90" creationId="{933BBBE6-F4CF-483E-BA74-B51421B4D93F}"/>
          </ac:picMkLst>
        </pc:picChg>
        <pc:picChg chg="add del">
          <ac:chgData name="Minu Ahlawat" userId="f6d0a53c-f065-4e42-94bc-ceccef628ef1" providerId="ADAL" clId="{CBDF3D4C-CF8E-514B-8FB3-0E284008D178}" dt="2022-05-30T22:53:55.891" v="303" actId="26606"/>
          <ac:picMkLst>
            <pc:docMk/>
            <pc:sldMk cId="1635102577" sldId="262"/>
            <ac:picMk id="97" creationId="{521CC0F3-7B68-4C9C-999A-74F8925C33B2}"/>
          </ac:picMkLst>
        </pc:picChg>
        <pc:picChg chg="add del">
          <ac:chgData name="Minu Ahlawat" userId="f6d0a53c-f065-4e42-94bc-ceccef628ef1" providerId="ADAL" clId="{CBDF3D4C-CF8E-514B-8FB3-0E284008D178}" dt="2022-05-30T22:53:55.891" v="303" actId="26606"/>
          <ac:picMkLst>
            <pc:docMk/>
            <pc:sldMk cId="1635102577" sldId="262"/>
            <ac:picMk id="98" creationId="{3EB18ECF-1C11-48BB-8C2B-DC5532A906F4}"/>
          </ac:picMkLst>
        </pc:picChg>
        <pc:picChg chg="add del">
          <ac:chgData name="Minu Ahlawat" userId="f6d0a53c-f065-4e42-94bc-ceccef628ef1" providerId="ADAL" clId="{CBDF3D4C-CF8E-514B-8FB3-0E284008D178}" dt="2022-05-30T22:53:59.494" v="305" actId="26606"/>
          <ac:picMkLst>
            <pc:docMk/>
            <pc:sldMk cId="1635102577" sldId="262"/>
            <ac:picMk id="106" creationId="{01AF5FBB-9FDC-4D75-9DD6-DAF01ED197A0}"/>
          </ac:picMkLst>
        </pc:picChg>
        <pc:picChg chg="add del">
          <ac:chgData name="Minu Ahlawat" userId="f6d0a53c-f065-4e42-94bc-ceccef628ef1" providerId="ADAL" clId="{CBDF3D4C-CF8E-514B-8FB3-0E284008D178}" dt="2022-05-30T22:53:59.494" v="305" actId="26606"/>
          <ac:picMkLst>
            <pc:docMk/>
            <pc:sldMk cId="1635102577" sldId="262"/>
            <ac:picMk id="107" creationId="{933BBBE6-F4CF-483E-BA74-B51421B4D93F}"/>
          </ac:picMkLst>
        </pc:picChg>
        <pc:picChg chg="add del">
          <ac:chgData name="Minu Ahlawat" userId="f6d0a53c-f065-4e42-94bc-ceccef628ef1" providerId="ADAL" clId="{CBDF3D4C-CF8E-514B-8FB3-0E284008D178}" dt="2022-05-30T22:53:59.494" v="305" actId="26606"/>
          <ac:picMkLst>
            <pc:docMk/>
            <pc:sldMk cId="1635102577" sldId="262"/>
            <ac:picMk id="114" creationId="{C8298BF7-A81F-42E3-B1B1-C3BFAE13909F}"/>
          </ac:picMkLst>
        </pc:picChg>
        <pc:picChg chg="add del">
          <ac:chgData name="Minu Ahlawat" userId="f6d0a53c-f065-4e42-94bc-ceccef628ef1" providerId="ADAL" clId="{CBDF3D4C-CF8E-514B-8FB3-0E284008D178}" dt="2022-05-30T22:53:59.494" v="305" actId="26606"/>
          <ac:picMkLst>
            <pc:docMk/>
            <pc:sldMk cId="1635102577" sldId="262"/>
            <ac:picMk id="115" creationId="{9056E82A-0A6E-4002-812D-729C4E4BCF54}"/>
          </ac:picMkLst>
        </pc:picChg>
        <pc:picChg chg="add del">
          <ac:chgData name="Minu Ahlawat" userId="f6d0a53c-f065-4e42-94bc-ceccef628ef1" providerId="ADAL" clId="{CBDF3D4C-CF8E-514B-8FB3-0E284008D178}" dt="2022-05-30T22:54:01.632" v="307" actId="26606"/>
          <ac:picMkLst>
            <pc:docMk/>
            <pc:sldMk cId="1635102577" sldId="262"/>
            <ac:picMk id="123" creationId="{01AF5FBB-9FDC-4D75-9DD6-DAF01ED197A0}"/>
          </ac:picMkLst>
        </pc:picChg>
        <pc:picChg chg="add del">
          <ac:chgData name="Minu Ahlawat" userId="f6d0a53c-f065-4e42-94bc-ceccef628ef1" providerId="ADAL" clId="{CBDF3D4C-CF8E-514B-8FB3-0E284008D178}" dt="2022-05-30T22:54:01.632" v="307" actId="26606"/>
          <ac:picMkLst>
            <pc:docMk/>
            <pc:sldMk cId="1635102577" sldId="262"/>
            <ac:picMk id="124" creationId="{933BBBE6-F4CF-483E-BA74-B51421B4D93F}"/>
          </ac:picMkLst>
        </pc:picChg>
        <pc:picChg chg="add del">
          <ac:chgData name="Minu Ahlawat" userId="f6d0a53c-f065-4e42-94bc-ceccef628ef1" providerId="ADAL" clId="{CBDF3D4C-CF8E-514B-8FB3-0E284008D178}" dt="2022-05-30T22:54:01.632" v="307" actId="26606"/>
          <ac:picMkLst>
            <pc:docMk/>
            <pc:sldMk cId="1635102577" sldId="262"/>
            <ac:picMk id="131" creationId="{A7A9E6DD-CC7C-4150-8911-883397CCA1B2}"/>
          </ac:picMkLst>
        </pc:picChg>
        <pc:picChg chg="add del">
          <ac:chgData name="Minu Ahlawat" userId="f6d0a53c-f065-4e42-94bc-ceccef628ef1" providerId="ADAL" clId="{CBDF3D4C-CF8E-514B-8FB3-0E284008D178}" dt="2022-05-30T22:54:01.632" v="307" actId="26606"/>
          <ac:picMkLst>
            <pc:docMk/>
            <pc:sldMk cId="1635102577" sldId="262"/>
            <ac:picMk id="132" creationId="{DDA1B7FE-FED9-4723-8992-4E2804D95197}"/>
          </ac:picMkLst>
        </pc:picChg>
        <pc:picChg chg="add del">
          <ac:chgData name="Minu Ahlawat" userId="f6d0a53c-f065-4e42-94bc-ceccef628ef1" providerId="ADAL" clId="{CBDF3D4C-CF8E-514B-8FB3-0E284008D178}" dt="2022-05-30T22:54:20.141" v="309" actId="26606"/>
          <ac:picMkLst>
            <pc:docMk/>
            <pc:sldMk cId="1635102577" sldId="262"/>
            <ac:picMk id="138" creationId="{01AF5FBB-9FDC-4D75-9DD6-DAF01ED197A0}"/>
          </ac:picMkLst>
        </pc:picChg>
        <pc:picChg chg="add del">
          <ac:chgData name="Minu Ahlawat" userId="f6d0a53c-f065-4e42-94bc-ceccef628ef1" providerId="ADAL" clId="{CBDF3D4C-CF8E-514B-8FB3-0E284008D178}" dt="2022-05-30T22:54:20.141" v="309" actId="26606"/>
          <ac:picMkLst>
            <pc:docMk/>
            <pc:sldMk cId="1635102577" sldId="262"/>
            <ac:picMk id="139" creationId="{933BBBE6-F4CF-483E-BA74-B51421B4D93F}"/>
          </ac:picMkLst>
        </pc:picChg>
        <pc:picChg chg="add del">
          <ac:chgData name="Minu Ahlawat" userId="f6d0a53c-f065-4e42-94bc-ceccef628ef1" providerId="ADAL" clId="{CBDF3D4C-CF8E-514B-8FB3-0E284008D178}" dt="2022-05-30T22:54:20.141" v="309" actId="26606"/>
          <ac:picMkLst>
            <pc:docMk/>
            <pc:sldMk cId="1635102577" sldId="262"/>
            <ac:picMk id="146" creationId="{6ABBD51A-FA48-44B8-B184-A40D7F134F1C}"/>
          </ac:picMkLst>
        </pc:picChg>
        <pc:picChg chg="add del">
          <ac:chgData name="Minu Ahlawat" userId="f6d0a53c-f065-4e42-94bc-ceccef628ef1" providerId="ADAL" clId="{CBDF3D4C-CF8E-514B-8FB3-0E284008D178}" dt="2022-05-30T22:54:20.141" v="309" actId="26606"/>
          <ac:picMkLst>
            <pc:docMk/>
            <pc:sldMk cId="1635102577" sldId="262"/>
            <ac:picMk id="147" creationId="{510188A9-F0D9-4FE9-85DC-2179145278CD}"/>
          </ac:picMkLst>
        </pc:picChg>
        <pc:picChg chg="add del">
          <ac:chgData name="Minu Ahlawat" userId="f6d0a53c-f065-4e42-94bc-ceccef628ef1" providerId="ADAL" clId="{CBDF3D4C-CF8E-514B-8FB3-0E284008D178}" dt="2022-05-30T22:57:00.924" v="318" actId="26606"/>
          <ac:picMkLst>
            <pc:docMk/>
            <pc:sldMk cId="1635102577" sldId="262"/>
            <ac:picMk id="153" creationId="{01AF5FBB-9FDC-4D75-9DD6-DAF01ED197A0}"/>
          </ac:picMkLst>
        </pc:picChg>
        <pc:picChg chg="add del">
          <ac:chgData name="Minu Ahlawat" userId="f6d0a53c-f065-4e42-94bc-ceccef628ef1" providerId="ADAL" clId="{CBDF3D4C-CF8E-514B-8FB3-0E284008D178}" dt="2022-05-30T22:57:00.924" v="318" actId="26606"/>
          <ac:picMkLst>
            <pc:docMk/>
            <pc:sldMk cId="1635102577" sldId="262"/>
            <ac:picMk id="154" creationId="{933BBBE6-F4CF-483E-BA74-B51421B4D93F}"/>
          </ac:picMkLst>
        </pc:picChg>
        <pc:picChg chg="add del">
          <ac:chgData name="Minu Ahlawat" userId="f6d0a53c-f065-4e42-94bc-ceccef628ef1" providerId="ADAL" clId="{CBDF3D4C-CF8E-514B-8FB3-0E284008D178}" dt="2022-05-30T22:57:00.924" v="318" actId="26606"/>
          <ac:picMkLst>
            <pc:docMk/>
            <pc:sldMk cId="1635102577" sldId="262"/>
            <ac:picMk id="161" creationId="{A0933546-EEBA-4452-B866-03DEE6DEF203}"/>
          </ac:picMkLst>
        </pc:picChg>
        <pc:picChg chg="add del">
          <ac:chgData name="Minu Ahlawat" userId="f6d0a53c-f065-4e42-94bc-ceccef628ef1" providerId="ADAL" clId="{CBDF3D4C-CF8E-514B-8FB3-0E284008D178}" dt="2022-05-30T22:57:00.924" v="318" actId="26606"/>
          <ac:picMkLst>
            <pc:docMk/>
            <pc:sldMk cId="1635102577" sldId="262"/>
            <ac:picMk id="162" creationId="{B0A84E7C-8B5D-41F5-A603-4A5EB1A1B3CA}"/>
          </ac:picMkLst>
        </pc:picChg>
        <pc:picChg chg="add del">
          <ac:chgData name="Minu Ahlawat" userId="f6d0a53c-f065-4e42-94bc-ceccef628ef1" providerId="ADAL" clId="{CBDF3D4C-CF8E-514B-8FB3-0E284008D178}" dt="2022-05-30T22:56:57.640" v="315" actId="26606"/>
          <ac:picMkLst>
            <pc:docMk/>
            <pc:sldMk cId="1635102577" sldId="262"/>
            <ac:picMk id="170" creationId="{01AF5FBB-9FDC-4D75-9DD6-DAF01ED197A0}"/>
          </ac:picMkLst>
        </pc:picChg>
        <pc:picChg chg="add del">
          <ac:chgData name="Minu Ahlawat" userId="f6d0a53c-f065-4e42-94bc-ceccef628ef1" providerId="ADAL" clId="{CBDF3D4C-CF8E-514B-8FB3-0E284008D178}" dt="2022-05-30T22:56:57.640" v="315" actId="26606"/>
          <ac:picMkLst>
            <pc:docMk/>
            <pc:sldMk cId="1635102577" sldId="262"/>
            <ac:picMk id="171" creationId="{933BBBE6-F4CF-483E-BA74-B51421B4D93F}"/>
          </ac:picMkLst>
        </pc:picChg>
        <pc:picChg chg="add del">
          <ac:chgData name="Minu Ahlawat" userId="f6d0a53c-f065-4e42-94bc-ceccef628ef1" providerId="ADAL" clId="{CBDF3D4C-CF8E-514B-8FB3-0E284008D178}" dt="2022-05-30T22:56:57.640" v="315" actId="26606"/>
          <ac:picMkLst>
            <pc:docMk/>
            <pc:sldMk cId="1635102577" sldId="262"/>
            <ac:picMk id="178" creationId="{A7A9E6DD-CC7C-4150-8911-883397CCA1B2}"/>
          </ac:picMkLst>
        </pc:picChg>
        <pc:picChg chg="add del">
          <ac:chgData name="Minu Ahlawat" userId="f6d0a53c-f065-4e42-94bc-ceccef628ef1" providerId="ADAL" clId="{CBDF3D4C-CF8E-514B-8FB3-0E284008D178}" dt="2022-05-30T22:56:57.640" v="315" actId="26606"/>
          <ac:picMkLst>
            <pc:docMk/>
            <pc:sldMk cId="1635102577" sldId="262"/>
            <ac:picMk id="179" creationId="{DDA1B7FE-FED9-4723-8992-4E2804D95197}"/>
          </ac:picMkLst>
        </pc:picChg>
        <pc:picChg chg="add">
          <ac:chgData name="Minu Ahlawat" userId="f6d0a53c-f065-4e42-94bc-ceccef628ef1" providerId="ADAL" clId="{CBDF3D4C-CF8E-514B-8FB3-0E284008D178}" dt="2022-05-30T23:11:49.615" v="358" actId="26606"/>
          <ac:picMkLst>
            <pc:docMk/>
            <pc:sldMk cId="1635102577" sldId="262"/>
            <ac:picMk id="180" creationId="{933BBBE6-F4CF-483E-BA74-B51421B4D93F}"/>
          </ac:picMkLst>
        </pc:picChg>
        <pc:picChg chg="add del">
          <ac:chgData name="Minu Ahlawat" userId="f6d0a53c-f065-4e42-94bc-ceccef628ef1" providerId="ADAL" clId="{CBDF3D4C-CF8E-514B-8FB3-0E284008D178}" dt="2022-05-30T22:57:00.838" v="317" actId="26606"/>
          <ac:picMkLst>
            <pc:docMk/>
            <pc:sldMk cId="1635102577" sldId="262"/>
            <ac:picMk id="192" creationId="{01AF5FBB-9FDC-4D75-9DD6-DAF01ED197A0}"/>
          </ac:picMkLst>
        </pc:picChg>
        <pc:picChg chg="add del">
          <ac:chgData name="Minu Ahlawat" userId="f6d0a53c-f065-4e42-94bc-ceccef628ef1" providerId="ADAL" clId="{CBDF3D4C-CF8E-514B-8FB3-0E284008D178}" dt="2022-05-30T22:57:00.838" v="317" actId="26606"/>
          <ac:picMkLst>
            <pc:docMk/>
            <pc:sldMk cId="1635102577" sldId="262"/>
            <ac:picMk id="194" creationId="{933BBBE6-F4CF-483E-BA74-B51421B4D93F}"/>
          </ac:picMkLst>
        </pc:picChg>
        <pc:picChg chg="add del">
          <ac:chgData name="Minu Ahlawat" userId="f6d0a53c-f065-4e42-94bc-ceccef628ef1" providerId="ADAL" clId="{CBDF3D4C-CF8E-514B-8FB3-0E284008D178}" dt="2022-05-30T22:57:00.838" v="317" actId="26606"/>
          <ac:picMkLst>
            <pc:docMk/>
            <pc:sldMk cId="1635102577" sldId="262"/>
            <ac:picMk id="201" creationId="{4B75EF86-8A3C-4191-8E2E-A8B9D7C321FA}"/>
          </ac:picMkLst>
        </pc:picChg>
        <pc:picChg chg="add del">
          <ac:chgData name="Minu Ahlawat" userId="f6d0a53c-f065-4e42-94bc-ceccef628ef1" providerId="ADAL" clId="{CBDF3D4C-CF8E-514B-8FB3-0E284008D178}" dt="2022-05-30T22:57:00.838" v="317" actId="26606"/>
          <ac:picMkLst>
            <pc:docMk/>
            <pc:sldMk cId="1635102577" sldId="262"/>
            <ac:picMk id="202" creationId="{8CF53495-6465-4C40-8A80-2655A60DE7D5}"/>
          </ac:picMkLst>
        </pc:picChg>
        <pc:picChg chg="add del">
          <ac:chgData name="Minu Ahlawat" userId="f6d0a53c-f065-4e42-94bc-ceccef628ef1" providerId="ADAL" clId="{CBDF3D4C-CF8E-514B-8FB3-0E284008D178}" dt="2022-05-30T22:57:31.201" v="321" actId="26606"/>
          <ac:picMkLst>
            <pc:docMk/>
            <pc:sldMk cId="1635102577" sldId="262"/>
            <ac:picMk id="208" creationId="{01AF5FBB-9FDC-4D75-9DD6-DAF01ED197A0}"/>
          </ac:picMkLst>
        </pc:picChg>
        <pc:picChg chg="add del">
          <ac:chgData name="Minu Ahlawat" userId="f6d0a53c-f065-4e42-94bc-ceccef628ef1" providerId="ADAL" clId="{CBDF3D4C-CF8E-514B-8FB3-0E284008D178}" dt="2022-05-30T22:57:31.201" v="321" actId="26606"/>
          <ac:picMkLst>
            <pc:docMk/>
            <pc:sldMk cId="1635102577" sldId="262"/>
            <ac:picMk id="209" creationId="{933BBBE6-F4CF-483E-BA74-B51421B4D93F}"/>
          </ac:picMkLst>
        </pc:picChg>
        <pc:picChg chg="add del">
          <ac:chgData name="Minu Ahlawat" userId="f6d0a53c-f065-4e42-94bc-ceccef628ef1" providerId="ADAL" clId="{CBDF3D4C-CF8E-514B-8FB3-0E284008D178}" dt="2022-05-30T22:57:31.201" v="321" actId="26606"/>
          <ac:picMkLst>
            <pc:docMk/>
            <pc:sldMk cId="1635102577" sldId="262"/>
            <ac:picMk id="216" creationId="{A7A9E6DD-CC7C-4150-8911-883397CCA1B2}"/>
          </ac:picMkLst>
        </pc:picChg>
        <pc:picChg chg="add del">
          <ac:chgData name="Minu Ahlawat" userId="f6d0a53c-f065-4e42-94bc-ceccef628ef1" providerId="ADAL" clId="{CBDF3D4C-CF8E-514B-8FB3-0E284008D178}" dt="2022-05-30T22:57:31.201" v="321" actId="26606"/>
          <ac:picMkLst>
            <pc:docMk/>
            <pc:sldMk cId="1635102577" sldId="262"/>
            <ac:picMk id="217" creationId="{DDA1B7FE-FED9-4723-8992-4E2804D95197}"/>
          </ac:picMkLst>
        </pc:picChg>
        <pc:picChg chg="add del">
          <ac:chgData name="Minu Ahlawat" userId="f6d0a53c-f065-4e42-94bc-ceccef628ef1" providerId="ADAL" clId="{CBDF3D4C-CF8E-514B-8FB3-0E284008D178}" dt="2022-05-30T23:11:49.615" v="358" actId="26606"/>
          <ac:picMkLst>
            <pc:docMk/>
            <pc:sldMk cId="1635102577" sldId="262"/>
            <ac:picMk id="223" creationId="{01AF5FBB-9FDC-4D75-9DD6-DAF01ED197A0}"/>
          </ac:picMkLst>
        </pc:picChg>
        <pc:picChg chg="add del">
          <ac:chgData name="Minu Ahlawat" userId="f6d0a53c-f065-4e42-94bc-ceccef628ef1" providerId="ADAL" clId="{CBDF3D4C-CF8E-514B-8FB3-0E284008D178}" dt="2022-05-30T23:11:49.615" v="358" actId="26606"/>
          <ac:picMkLst>
            <pc:docMk/>
            <pc:sldMk cId="1635102577" sldId="262"/>
            <ac:picMk id="224" creationId="{933BBBE6-F4CF-483E-BA74-B51421B4D93F}"/>
          </ac:picMkLst>
        </pc:picChg>
        <pc:picChg chg="add del">
          <ac:chgData name="Minu Ahlawat" userId="f6d0a53c-f065-4e42-94bc-ceccef628ef1" providerId="ADAL" clId="{CBDF3D4C-CF8E-514B-8FB3-0E284008D178}" dt="2022-05-30T23:11:49.615" v="358" actId="26606"/>
          <ac:picMkLst>
            <pc:docMk/>
            <pc:sldMk cId="1635102577" sldId="262"/>
            <ac:picMk id="231" creationId="{0A118550-E494-4DE0-B490-26BC14B85A92}"/>
          </ac:picMkLst>
        </pc:picChg>
        <pc:picChg chg="add del">
          <ac:chgData name="Minu Ahlawat" userId="f6d0a53c-f065-4e42-94bc-ceccef628ef1" providerId="ADAL" clId="{CBDF3D4C-CF8E-514B-8FB3-0E284008D178}" dt="2022-05-30T23:11:49.615" v="358" actId="26606"/>
          <ac:picMkLst>
            <pc:docMk/>
            <pc:sldMk cId="1635102577" sldId="262"/>
            <ac:picMk id="232" creationId="{2C505205-C60C-44D7-881F-07C10359AE26}"/>
          </ac:picMkLst>
        </pc:picChg>
        <pc:picChg chg="add">
          <ac:chgData name="Minu Ahlawat" userId="f6d0a53c-f065-4e42-94bc-ceccef628ef1" providerId="ADAL" clId="{CBDF3D4C-CF8E-514B-8FB3-0E284008D178}" dt="2022-05-30T23:11:49.615" v="358" actId="26606"/>
          <ac:picMkLst>
            <pc:docMk/>
            <pc:sldMk cId="1635102577" sldId="262"/>
            <ac:picMk id="239" creationId="{01AF5FBB-9FDC-4D75-9DD6-DAF01ED197A0}"/>
          </ac:picMkLst>
        </pc:picChg>
        <pc:picChg chg="add">
          <ac:chgData name="Minu Ahlawat" userId="f6d0a53c-f065-4e42-94bc-ceccef628ef1" providerId="ADAL" clId="{CBDF3D4C-CF8E-514B-8FB3-0E284008D178}" dt="2022-05-30T23:11:49.615" v="358" actId="26606"/>
          <ac:picMkLst>
            <pc:docMk/>
            <pc:sldMk cId="1635102577" sldId="262"/>
            <ac:picMk id="251" creationId="{868ABA13-B3B3-4E09-854F-270094AA885E}"/>
          </ac:picMkLst>
        </pc:picChg>
        <pc:picChg chg="add">
          <ac:chgData name="Minu Ahlawat" userId="f6d0a53c-f065-4e42-94bc-ceccef628ef1" providerId="ADAL" clId="{CBDF3D4C-CF8E-514B-8FB3-0E284008D178}" dt="2022-05-30T23:11:49.615" v="358" actId="26606"/>
          <ac:picMkLst>
            <pc:docMk/>
            <pc:sldMk cId="1635102577" sldId="262"/>
            <ac:picMk id="253" creationId="{03CA7029-49D1-4811-9706-47326D65B799}"/>
          </ac:picMkLst>
        </pc:picChg>
      </pc:sldChg>
      <pc:sldChg chg="modSp add mod ord">
        <pc:chgData name="Minu Ahlawat" userId="f6d0a53c-f065-4e42-94bc-ceccef628ef1" providerId="ADAL" clId="{CBDF3D4C-CF8E-514B-8FB3-0E284008D178}" dt="2022-05-30T23:31:56.024" v="561" actId="20577"/>
        <pc:sldMkLst>
          <pc:docMk/>
          <pc:sldMk cId="4017208644" sldId="263"/>
        </pc:sldMkLst>
        <pc:spChg chg="mod">
          <ac:chgData name="Minu Ahlawat" userId="f6d0a53c-f065-4e42-94bc-ceccef628ef1" providerId="ADAL" clId="{CBDF3D4C-CF8E-514B-8FB3-0E284008D178}" dt="2022-05-30T23:29:31.426" v="542" actId="1076"/>
          <ac:spMkLst>
            <pc:docMk/>
            <pc:sldMk cId="4017208644" sldId="263"/>
            <ac:spMk id="2" creationId="{1C99559B-309E-536F-0BFC-AD6028478EBC}"/>
          </ac:spMkLst>
        </pc:spChg>
        <pc:spChg chg="mod">
          <ac:chgData name="Minu Ahlawat" userId="f6d0a53c-f065-4e42-94bc-ceccef628ef1" providerId="ADAL" clId="{CBDF3D4C-CF8E-514B-8FB3-0E284008D178}" dt="2022-05-30T23:31:56.024" v="561" actId="20577"/>
          <ac:spMkLst>
            <pc:docMk/>
            <pc:sldMk cId="4017208644" sldId="263"/>
            <ac:spMk id="3" creationId="{AB25832C-BEF0-1992-183A-11F419E03E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5/31/2022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github.com/garg-meghaa/Raag"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47E635D-C3B4-465B-AF24-991B6BF63C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4A0623D0-396B-499E-BBFB-C17F1BB0F2D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 name="Picture 4" descr="Top view of maracas, organ, guitar, and drum sticks on a wooden surface">
            <a:extLst>
              <a:ext uri="{FF2B5EF4-FFF2-40B4-BE49-F238E27FC236}">
                <a16:creationId xmlns:a16="http://schemas.microsoft.com/office/drawing/2014/main" xmlns="" id="{DBB53D4D-0FB5-AE9E-7E26-99AFD65FB275}"/>
              </a:ext>
            </a:extLst>
          </p:cNvPr>
          <p:cNvPicPr>
            <a:picLocks noChangeAspect="1"/>
          </p:cNvPicPr>
          <p:nvPr/>
        </p:nvPicPr>
        <p:blipFill rotWithShape="1">
          <a:blip r:embed="rId3">
            <a:alphaModFix amt="35000"/>
          </a:blip>
          <a:srcRect r="-1" b="15728"/>
          <a:stretch/>
        </p:blipFill>
        <p:spPr>
          <a:xfrm>
            <a:off x="19965" y="-2"/>
            <a:ext cx="12191695" cy="6858000"/>
          </a:xfrm>
          <a:prstGeom prst="rect">
            <a:avLst/>
          </a:prstGeom>
        </p:spPr>
      </p:pic>
      <p:pic>
        <p:nvPicPr>
          <p:cNvPr id="13" name="Picture 12">
            <a:extLst>
              <a:ext uri="{FF2B5EF4-FFF2-40B4-BE49-F238E27FC236}">
                <a16:creationId xmlns:a16="http://schemas.microsoft.com/office/drawing/2014/main" xmlns="" id="{21AF192C-698D-4635-9C9F-F9769A56A9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xmlns="" id="{C48C9424-486C-DBD1-EEB6-98E33E46842E}"/>
              </a:ext>
            </a:extLst>
          </p:cNvPr>
          <p:cNvSpPr>
            <a:spLocks noGrp="1"/>
          </p:cNvSpPr>
          <p:nvPr>
            <p:ph type="ctrTitle"/>
          </p:nvPr>
        </p:nvSpPr>
        <p:spPr>
          <a:xfrm>
            <a:off x="1423252" y="2558233"/>
            <a:ext cx="5816024" cy="2623459"/>
          </a:xfrm>
        </p:spPr>
        <p:txBody>
          <a:bodyPr>
            <a:normAutofit/>
          </a:bodyPr>
          <a:lstStyle/>
          <a:p>
            <a:pPr algn="l"/>
            <a:r>
              <a:rPr lang="en-US" sz="4800" dirty="0">
                <a:latin typeface="Baguet Script" pitchFamily="2" charset="77"/>
              </a:rPr>
              <a:t>A Music Recommendation Application</a:t>
            </a:r>
          </a:p>
        </p:txBody>
      </p:sp>
      <p:sp>
        <p:nvSpPr>
          <p:cNvPr id="15" name="Rectangle 14">
            <a:extLst>
              <a:ext uri="{FF2B5EF4-FFF2-40B4-BE49-F238E27FC236}">
                <a16:creationId xmlns:a16="http://schemas.microsoft.com/office/drawing/2014/main" xmlns="" id="{14E56C4B-C9E0-4F01-AF43-E69279A06A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8C654A17-56DA-4921-A42B-DE255FA663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xmlns="" id="{8A4AD453-3693-F49E-8139-750C59BEA759}"/>
              </a:ext>
            </a:extLst>
          </p:cNvPr>
          <p:cNvSpPr txBox="1">
            <a:spLocks/>
          </p:cNvSpPr>
          <p:nvPr/>
        </p:nvSpPr>
        <p:spPr>
          <a:xfrm>
            <a:off x="1107621" y="-200025"/>
            <a:ext cx="6447286" cy="318806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r>
              <a:rPr lang="en-US" sz="18500" dirty="0">
                <a:latin typeface="Baguet Script" panose="020F0502020204030204" pitchFamily="34" charset="0"/>
                <a:cs typeface="Baguet Script" panose="020F0502020204030204" pitchFamily="34" charset="0"/>
              </a:rPr>
              <a:t>RAAG</a:t>
            </a:r>
          </a:p>
        </p:txBody>
      </p:sp>
      <p:sp>
        <p:nvSpPr>
          <p:cNvPr id="14" name="Title 1">
            <a:extLst>
              <a:ext uri="{FF2B5EF4-FFF2-40B4-BE49-F238E27FC236}">
                <a16:creationId xmlns:a16="http://schemas.microsoft.com/office/drawing/2014/main" xmlns="" id="{9753E652-E9C7-F242-B74D-38E43EF2F281}"/>
              </a:ext>
            </a:extLst>
          </p:cNvPr>
          <p:cNvSpPr txBox="1">
            <a:spLocks/>
          </p:cNvSpPr>
          <p:nvPr/>
        </p:nvSpPr>
        <p:spPr>
          <a:xfrm>
            <a:off x="6094933" y="4546363"/>
            <a:ext cx="6005912" cy="2183054"/>
          </a:xfrm>
          <a:prstGeom prst="rect">
            <a:avLst/>
          </a:prstGeom>
        </p:spPr>
        <p:txBody>
          <a:bodyPr vert="horz" lIns="91440" tIns="45720" rIns="91440" bIns="45720" rtlCol="0" anchor="ctr">
            <a:normAutofit lnSpcReduction="10000"/>
          </a:bodyPr>
          <a:lstStyle>
            <a:lvl1pPr algn="r" defTabSz="914400" rtl="0" eaLnBrk="1" latinLnBrk="0" hangingPunct="1">
              <a:lnSpc>
                <a:spcPct val="90000"/>
              </a:lnSpc>
              <a:spcBef>
                <a:spcPct val="0"/>
              </a:spcBef>
              <a:buNone/>
              <a:defRPr sz="6000" b="0" i="0" kern="1200" cap="none">
                <a:solidFill>
                  <a:schemeClr val="tx1"/>
                </a:solidFill>
                <a:effectLst/>
                <a:latin typeface="+mj-lt"/>
                <a:ea typeface="+mj-ea"/>
                <a:cs typeface="+mj-cs"/>
              </a:defRPr>
            </a:lvl1pPr>
          </a:lstStyle>
          <a:p>
            <a:pPr algn="l"/>
            <a:r>
              <a:rPr lang="en-US" sz="3200" b="1" dirty="0"/>
              <a:t>     Presented by:</a:t>
            </a:r>
            <a:r>
              <a:rPr lang="en-US" sz="3200" dirty="0"/>
              <a:t> </a:t>
            </a:r>
            <a:r>
              <a:rPr lang="en-US" sz="3200" dirty="0" err="1"/>
              <a:t>Dwij</a:t>
            </a:r>
            <a:r>
              <a:rPr lang="en-US" sz="3200" dirty="0"/>
              <a:t> </a:t>
            </a:r>
            <a:r>
              <a:rPr lang="en-US" sz="3200" dirty="0" err="1"/>
              <a:t>Dua</a:t>
            </a:r>
            <a:endParaRPr lang="en-US" sz="3200" b="1" dirty="0"/>
          </a:p>
          <a:p>
            <a:pPr algn="ctr"/>
            <a:r>
              <a:rPr lang="en-US" sz="3200" dirty="0"/>
              <a:t>			    </a:t>
            </a:r>
            <a:r>
              <a:rPr lang="en-US" sz="3200" dirty="0" err="1"/>
              <a:t>Megha</a:t>
            </a:r>
            <a:r>
              <a:rPr lang="en-US" sz="3200" dirty="0"/>
              <a:t> Garg</a:t>
            </a:r>
          </a:p>
          <a:p>
            <a:pPr algn="ctr"/>
            <a:r>
              <a:rPr lang="en-US" sz="3200" dirty="0"/>
              <a:t>			     Minu Ahlawat</a:t>
            </a:r>
          </a:p>
          <a:p>
            <a:pPr algn="ctr"/>
            <a:r>
              <a:rPr lang="en-US" sz="3200" dirty="0"/>
              <a:t>		           Taxil Savani</a:t>
            </a:r>
          </a:p>
          <a:p>
            <a:pPr algn="ctr"/>
            <a:r>
              <a:rPr lang="en-US" sz="3200" i="1" dirty="0"/>
              <a:t>				</a:t>
            </a:r>
          </a:p>
        </p:txBody>
      </p:sp>
    </p:spTree>
    <p:extLst>
      <p:ext uri="{BB962C8B-B14F-4D97-AF65-F5344CB8AC3E}">
        <p14:creationId xmlns:p14="http://schemas.microsoft.com/office/powerpoint/2010/main" val="76272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FA3880A-8D8F-466C-A4A1-F07BCDD3719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xmlns="" id="{3C0A64CB-20A1-4508-B568-284EB04F78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xmlns="" id="{8DA14841-53A4-4935-BE65-C8373B8A6D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9877C2CF-B2DD-41C8-8B5E-152673376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xmlns="" id="{D377EE36-E59D-4778-8F99-4B470DA4A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xmlns="" id="{2586C6C5-47AF-450A-932D-880EF823E5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xmlns="" id="{A587901A-AA64-4940-9803-F67677851150}"/>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xmlns="" id="{3B2CA9B6-4696-4754-85E4-8CABC16C83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xmlns="" id="{7A9A1B4E-BA04-49DB-A7FC-AAC824E9FE6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xmlns="" id="{DEB81022-BC5D-4044-B798-FA0517B46B8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xmlns="" id="{D23277EE-B44B-4433-AC85-268C83D342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96893633-2491-40F3-A8F8-3048B013B8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4F600BF4-BBEF-41D0-AF2D-5FE8F1408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5891209"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B8D6F5-03C6-5782-184D-0F0C4A3A3B8B}"/>
              </a:ext>
            </a:extLst>
          </p:cNvPr>
          <p:cNvSpPr>
            <a:spLocks noGrp="1"/>
          </p:cNvSpPr>
          <p:nvPr>
            <p:ph type="title"/>
          </p:nvPr>
        </p:nvSpPr>
        <p:spPr>
          <a:xfrm>
            <a:off x="1004787" y="3428998"/>
            <a:ext cx="5244486" cy="2268559"/>
          </a:xfrm>
        </p:spPr>
        <p:txBody>
          <a:bodyPr vert="horz" lIns="91440" tIns="45720" rIns="91440" bIns="45720" rtlCol="0" anchor="t">
            <a:noAutofit/>
          </a:bodyPr>
          <a:lstStyle/>
          <a:p>
            <a:pPr algn="just"/>
            <a:r>
              <a:rPr lang="en-US" sz="2000" dirty="0"/>
              <a:t>This project's goal is to create a music recommendation system. Users' musical preferences will be determined by analyzing their interactions while using the device. This allows the user to predict which artist or group will appeal to them at any particular time. Based on the qualities of the music that has been heard previously, the program will be able to forecast and then present the suitable songs to its users.</a:t>
            </a:r>
          </a:p>
        </p:txBody>
      </p:sp>
      <p:sp>
        <p:nvSpPr>
          <p:cNvPr id="3" name="Text Placeholder 2">
            <a:extLst>
              <a:ext uri="{FF2B5EF4-FFF2-40B4-BE49-F238E27FC236}">
                <a16:creationId xmlns:a16="http://schemas.microsoft.com/office/drawing/2014/main" xmlns="" id="{8A14B56C-B1D7-DA4F-120D-571552A1C71D}"/>
              </a:ext>
            </a:extLst>
          </p:cNvPr>
          <p:cNvSpPr>
            <a:spLocks noGrp="1"/>
          </p:cNvSpPr>
          <p:nvPr>
            <p:ph type="body" idx="1"/>
          </p:nvPr>
        </p:nvSpPr>
        <p:spPr>
          <a:xfrm>
            <a:off x="159256" y="1984311"/>
            <a:ext cx="4479688" cy="1160213"/>
          </a:xfrm>
        </p:spPr>
        <p:txBody>
          <a:bodyPr vert="horz" lIns="91440" tIns="0" rIns="91440" bIns="45720" rtlCol="0" anchor="ctr">
            <a:noAutofit/>
          </a:bodyPr>
          <a:lstStyle/>
          <a:p>
            <a:r>
              <a:rPr lang="en-US" sz="5400" u="sng" dirty="0"/>
              <a:t>Description</a:t>
            </a:r>
            <a:endParaRPr lang="en-US" sz="6600" u="sng" dirty="0"/>
          </a:p>
        </p:txBody>
      </p:sp>
      <p:pic>
        <p:nvPicPr>
          <p:cNvPr id="5" name="Picture 4" descr="Top view of different musical instruments">
            <a:extLst>
              <a:ext uri="{FF2B5EF4-FFF2-40B4-BE49-F238E27FC236}">
                <a16:creationId xmlns:a16="http://schemas.microsoft.com/office/drawing/2014/main" xmlns="" id="{92EB4D17-6814-2080-5778-5872203D1E8C}"/>
              </a:ext>
            </a:extLst>
          </p:cNvPr>
          <p:cNvPicPr>
            <a:picLocks noChangeAspect="1"/>
          </p:cNvPicPr>
          <p:nvPr/>
        </p:nvPicPr>
        <p:blipFill rotWithShape="1">
          <a:blip r:embed="rId5"/>
          <a:srcRect l="20010" r="35045"/>
          <a:stretch/>
        </p:blipFill>
        <p:spPr>
          <a:xfrm>
            <a:off x="6749807" y="227"/>
            <a:ext cx="4635113" cy="6858000"/>
          </a:xfrm>
          <a:prstGeom prst="rect">
            <a:avLst/>
          </a:prstGeom>
          <a:ln w="12700">
            <a:solidFill>
              <a:schemeClr val="tx1"/>
            </a:solidFill>
          </a:ln>
        </p:spPr>
      </p:pic>
      <p:sp>
        <p:nvSpPr>
          <p:cNvPr id="35" name="Rectangle 34">
            <a:extLst>
              <a:ext uri="{FF2B5EF4-FFF2-40B4-BE49-F238E27FC236}">
                <a16:creationId xmlns:a16="http://schemas.microsoft.com/office/drawing/2014/main" xmlns="" id="{8E3FBB69-81FC-455A-9F72-076CADABD3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8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9" name="Picture 57">
            <a:extLst>
              <a:ext uri="{FF2B5EF4-FFF2-40B4-BE49-F238E27FC236}">
                <a16:creationId xmlns:a16="http://schemas.microsoft.com/office/drawing/2014/main" xmlns="" id="{3DBBA26C-89C3-411F-9753-606A413F89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1" name="Picture 59">
            <a:extLst>
              <a:ext uri="{FF2B5EF4-FFF2-40B4-BE49-F238E27FC236}">
                <a16:creationId xmlns:a16="http://schemas.microsoft.com/office/drawing/2014/main" xmlns="" id="{EEAD2215-6311-4D1C-B6B5-F57CB6BFCBC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3" name="Rectangle 61">
            <a:extLst>
              <a:ext uri="{FF2B5EF4-FFF2-40B4-BE49-F238E27FC236}">
                <a16:creationId xmlns:a16="http://schemas.microsoft.com/office/drawing/2014/main" xmlns="" id="{7BA5DE79-30D1-4A10-8DB9-0A6E523A97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63">
            <a:extLst>
              <a:ext uri="{FF2B5EF4-FFF2-40B4-BE49-F238E27FC236}">
                <a16:creationId xmlns:a16="http://schemas.microsoft.com/office/drawing/2014/main" xmlns="" id="{9ABD0D63-D23F-4AE7-8270-4185EF9C1C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65">
            <a:extLst>
              <a:ext uri="{FF2B5EF4-FFF2-40B4-BE49-F238E27FC236}">
                <a16:creationId xmlns:a16="http://schemas.microsoft.com/office/drawing/2014/main" xmlns="" id="{72168E9E-94E9-4BE3-B88C-C8A4681177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67">
            <a:extLst>
              <a:ext uri="{FF2B5EF4-FFF2-40B4-BE49-F238E27FC236}">
                <a16:creationId xmlns:a16="http://schemas.microsoft.com/office/drawing/2014/main" xmlns="" id="{12107AC1-AA0D-4097-B03D-FD3C632AB8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xtBox 69">
            <a:extLst>
              <a:ext uri="{FF2B5EF4-FFF2-40B4-BE49-F238E27FC236}">
                <a16:creationId xmlns:a16="http://schemas.microsoft.com/office/drawing/2014/main" xmlns="" id="{7C8D231A-EC46-4736-B00F-76D3070822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89" name="Rectangle 71">
            <a:extLst>
              <a:ext uri="{FF2B5EF4-FFF2-40B4-BE49-F238E27FC236}">
                <a16:creationId xmlns:a16="http://schemas.microsoft.com/office/drawing/2014/main" xmlns="" id="{441B7737-E3D8-47F4-8B54-7529C7A836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73">
            <a:extLst>
              <a:ext uri="{FF2B5EF4-FFF2-40B4-BE49-F238E27FC236}">
                <a16:creationId xmlns:a16="http://schemas.microsoft.com/office/drawing/2014/main" xmlns="" id="{2B8A17B2-9670-43B8-BE40-4682F8D29A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75">
            <a:extLst>
              <a:ext uri="{FF2B5EF4-FFF2-40B4-BE49-F238E27FC236}">
                <a16:creationId xmlns:a16="http://schemas.microsoft.com/office/drawing/2014/main" xmlns="" id="{2A60B230-846B-4625-A8CA-D35FEBA73A9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extLst>
              <a:ext uri="{BEBA8EAE-BF5A-486C-A8C5-ECC9F3942E4B}">
                <a14:imgProps xmlns:a14="http://schemas.microsoft.com/office/drawing/2010/main">
                  <a14:imgLayer r:embed="rId6">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78" name="Picture 77">
            <a:extLst>
              <a:ext uri="{FF2B5EF4-FFF2-40B4-BE49-F238E27FC236}">
                <a16:creationId xmlns:a16="http://schemas.microsoft.com/office/drawing/2014/main" xmlns="" id="{7185CF21-0594-48C0-9F3E-254D6BCE9D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0" name="Rectangle 79">
            <a:extLst>
              <a:ext uri="{FF2B5EF4-FFF2-40B4-BE49-F238E27FC236}">
                <a16:creationId xmlns:a16="http://schemas.microsoft.com/office/drawing/2014/main" xmlns="" id="{AC1E939A-6A69-42AE-8471-3AD3A74AD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8BD92730-F892-DC3D-F19D-1B3DCE27AAF1}"/>
              </a:ext>
            </a:extLst>
          </p:cNvPr>
          <p:cNvSpPr>
            <a:spLocks noGrp="1"/>
          </p:cNvSpPr>
          <p:nvPr>
            <p:ph type="title"/>
          </p:nvPr>
        </p:nvSpPr>
        <p:spPr>
          <a:xfrm>
            <a:off x="1751771" y="1134409"/>
            <a:ext cx="6378102" cy="3875778"/>
          </a:xfrm>
        </p:spPr>
        <p:txBody>
          <a:bodyPr vert="horz" lIns="91440" tIns="45720" rIns="91440" bIns="45720" rtlCol="0" anchor="t">
            <a:normAutofit/>
          </a:bodyPr>
          <a:lstStyle/>
          <a:p>
            <a:pPr algn="l"/>
            <a:r>
              <a:rPr lang="en-US" sz="8000" dirty="0"/>
              <a:t>Features</a:t>
            </a:r>
          </a:p>
        </p:txBody>
      </p:sp>
      <p:sp>
        <p:nvSpPr>
          <p:cNvPr id="34" name="Text Placeholder 2">
            <a:extLst>
              <a:ext uri="{FF2B5EF4-FFF2-40B4-BE49-F238E27FC236}">
                <a16:creationId xmlns:a16="http://schemas.microsoft.com/office/drawing/2014/main" xmlns="" id="{FBFBBED7-DD08-8A03-C4FD-918CB78205AE}"/>
              </a:ext>
            </a:extLst>
          </p:cNvPr>
          <p:cNvSpPr>
            <a:spLocks noGrp="1"/>
          </p:cNvSpPr>
          <p:nvPr>
            <p:ph type="body" idx="1"/>
          </p:nvPr>
        </p:nvSpPr>
        <p:spPr>
          <a:xfrm>
            <a:off x="1723481" y="2268818"/>
            <a:ext cx="7889101" cy="3875778"/>
          </a:xfrm>
        </p:spPr>
        <p:txBody>
          <a:bodyPr vert="horz" lIns="91440" tIns="0" rIns="91440" bIns="45720" rtlCol="0" anchor="ctr">
            <a:normAutofit/>
          </a:bodyPr>
          <a:lstStyle/>
          <a:p>
            <a:pPr marL="342900" indent="-342900" algn="l">
              <a:buFont typeface="Arial" panose="020B0604020202020204" pitchFamily="34" charset="0"/>
              <a:buChar char="•"/>
            </a:pPr>
            <a:r>
              <a:rPr lang="en-US" sz="3200" dirty="0"/>
              <a:t>Based on different independent features we will recommend music.</a:t>
            </a:r>
          </a:p>
          <a:p>
            <a:pPr marL="342900" indent="-342900" algn="l">
              <a:buFont typeface="Arial" panose="020B0604020202020204" pitchFamily="34" charset="0"/>
              <a:buChar char="•"/>
            </a:pPr>
            <a:r>
              <a:rPr lang="en-US" sz="3200" dirty="0"/>
              <a:t>End-user login privilege</a:t>
            </a:r>
          </a:p>
          <a:p>
            <a:pPr marL="342900" indent="-342900" algn="l">
              <a:buFont typeface="Arial" panose="020B0604020202020204" pitchFamily="34" charset="0"/>
              <a:buChar char="•"/>
            </a:pPr>
            <a:r>
              <a:rPr lang="en-US" sz="3200" dirty="0"/>
              <a:t>Admin privilege</a:t>
            </a:r>
          </a:p>
        </p:txBody>
      </p:sp>
      <p:sp>
        <p:nvSpPr>
          <p:cNvPr id="82" name="Rectangle 81">
            <a:extLst>
              <a:ext uri="{FF2B5EF4-FFF2-40B4-BE49-F238E27FC236}">
                <a16:creationId xmlns:a16="http://schemas.microsoft.com/office/drawing/2014/main" xmlns="" id="{A0B5529D-5CAA-4BF2-B5C9-34705E7661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ight Triangle 83">
            <a:extLst>
              <a:ext uri="{FF2B5EF4-FFF2-40B4-BE49-F238E27FC236}">
                <a16:creationId xmlns:a16="http://schemas.microsoft.com/office/drawing/2014/main" xmlns="" id="{F793961F-503F-434A-880A-EA44EB4277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487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3DBBA26C-89C3-411F-9753-606A413F89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xmlns="" id="{EEAD2215-6311-4D1C-B6B5-F57CB6BFCBC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xmlns="" id="{7BA5DE79-30D1-4A10-8DB9-0A6E523A97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xmlns="" id="{9ABD0D63-D23F-4AE7-8270-4185EF9C1C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xmlns="" id="{72168E9E-94E9-4BE3-B88C-C8A4681177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12107AC1-AA0D-4097-B03D-FD3C632AB8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xmlns="" id="{7C8D231A-EC46-4736-B00F-76D3070822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xmlns="" id="{92806DFD-E192-42CC-B190-3C4C95B8FF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99559B-309E-536F-0BFC-AD6028478EBC}"/>
              </a:ext>
            </a:extLst>
          </p:cNvPr>
          <p:cNvSpPr>
            <a:spLocks noGrp="1"/>
          </p:cNvSpPr>
          <p:nvPr>
            <p:ph type="title"/>
          </p:nvPr>
        </p:nvSpPr>
        <p:spPr>
          <a:xfrm>
            <a:off x="5625464" y="1579429"/>
            <a:ext cx="5644108" cy="4056638"/>
          </a:xfrm>
        </p:spPr>
        <p:txBody>
          <a:bodyPr vert="horz" lIns="91440" tIns="45720" rIns="91440" bIns="45720" rtlCol="0" anchor="t">
            <a:normAutofit/>
          </a:bodyPr>
          <a:lstStyle/>
          <a:p>
            <a:r>
              <a:rPr lang="en-US" sz="6600" dirty="0"/>
              <a:t>Predictions Based on Factors</a:t>
            </a:r>
          </a:p>
        </p:txBody>
      </p:sp>
      <p:sp>
        <p:nvSpPr>
          <p:cNvPr id="24" name="Rectangle 23">
            <a:extLst>
              <a:ext uri="{FF2B5EF4-FFF2-40B4-BE49-F238E27FC236}">
                <a16:creationId xmlns:a16="http://schemas.microsoft.com/office/drawing/2014/main" xmlns="" id="{5DA7D8ED-4DB6-46C0-AE81-24DA0AAF9A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6204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xmlns="" id="{E5C12349-62E6-4BD7-9794-8785CD02DF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3" y="0"/>
            <a:ext cx="369012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a:extLst>
              <a:ext uri="{FF2B5EF4-FFF2-40B4-BE49-F238E27FC236}">
                <a16:creationId xmlns:a16="http://schemas.microsoft.com/office/drawing/2014/main" xmlns="" id="{AB25832C-BEF0-1992-183A-11F419E03E14}"/>
              </a:ext>
            </a:extLst>
          </p:cNvPr>
          <p:cNvSpPr>
            <a:spLocks noGrp="1"/>
          </p:cNvSpPr>
          <p:nvPr>
            <p:ph type="body" idx="1"/>
          </p:nvPr>
        </p:nvSpPr>
        <p:spPr>
          <a:xfrm>
            <a:off x="1217981" y="1812967"/>
            <a:ext cx="3002750" cy="3823100"/>
          </a:xfrm>
        </p:spPr>
        <p:txBody>
          <a:bodyPr vert="horz" lIns="91440" tIns="0" rIns="91440" bIns="45720" rtlCol="0" anchor="ctr">
            <a:normAutofit/>
          </a:bodyPr>
          <a:lstStyle/>
          <a:p>
            <a:pPr marL="457200" indent="-457200" algn="l">
              <a:buFont typeface="Arial" panose="020B0604020202020204" pitchFamily="34" charset="0"/>
              <a:buChar char="•"/>
            </a:pPr>
            <a:r>
              <a:rPr lang="en-US" sz="2800" dirty="0"/>
              <a:t>Genre</a:t>
            </a:r>
          </a:p>
          <a:p>
            <a:pPr marL="457200" indent="-457200" algn="l">
              <a:buFont typeface="Arial" panose="020B0604020202020204" pitchFamily="34" charset="0"/>
              <a:buChar char="•"/>
            </a:pPr>
            <a:r>
              <a:rPr lang="en-US" sz="2800" dirty="0"/>
              <a:t>Artist</a:t>
            </a:r>
          </a:p>
          <a:p>
            <a:pPr marL="457200" indent="-457200" algn="l">
              <a:buFont typeface="Arial" panose="020B0604020202020204" pitchFamily="34" charset="0"/>
              <a:buChar char="•"/>
            </a:pPr>
            <a:r>
              <a:rPr lang="en-US" sz="2800" dirty="0"/>
              <a:t>Year</a:t>
            </a:r>
          </a:p>
          <a:p>
            <a:pPr marL="457200" indent="-457200" algn="l">
              <a:buFont typeface="Arial" panose="020B0604020202020204" pitchFamily="34" charset="0"/>
              <a:buChar char="•"/>
            </a:pPr>
            <a:r>
              <a:rPr lang="en-US" sz="2800" dirty="0"/>
              <a:t>Popularity</a:t>
            </a:r>
          </a:p>
        </p:txBody>
      </p:sp>
      <p:sp>
        <p:nvSpPr>
          <p:cNvPr id="28" name="Right Triangle 27">
            <a:extLst>
              <a:ext uri="{FF2B5EF4-FFF2-40B4-BE49-F238E27FC236}">
                <a16:creationId xmlns:a16="http://schemas.microsoft.com/office/drawing/2014/main" xmlns="" id="{CDD5A4AA-8515-49AE-8C6C-9CF6E14C9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1431831" y="1949051"/>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183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xmlns="" id="{3DBBA26C-89C3-411F-9753-606A413F89A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5" name="Picture 34">
            <a:extLst>
              <a:ext uri="{FF2B5EF4-FFF2-40B4-BE49-F238E27FC236}">
                <a16:creationId xmlns:a16="http://schemas.microsoft.com/office/drawing/2014/main" xmlns="" id="{EEAD2215-6311-4D1C-B6B5-F57CB6BFCBC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xmlns="" id="{7BA5DE79-30D1-4A10-8DB9-0A6E523A97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xmlns="" id="{9ABD0D63-D23F-4AE7-8270-4185EF9C1C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xmlns="" id="{72168E9E-94E9-4BE3-B88C-C8A4681177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xmlns="" id="{12107AC1-AA0D-4097-B03D-FD3C632AB8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TextBox 44">
            <a:extLst>
              <a:ext uri="{FF2B5EF4-FFF2-40B4-BE49-F238E27FC236}">
                <a16:creationId xmlns:a16="http://schemas.microsoft.com/office/drawing/2014/main" xmlns="" id="{7C8D231A-EC46-4736-B00F-76D3070822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7" name="Rectangle 46">
            <a:extLst>
              <a:ext uri="{FF2B5EF4-FFF2-40B4-BE49-F238E27FC236}">
                <a16:creationId xmlns:a16="http://schemas.microsoft.com/office/drawing/2014/main" xmlns="" id="{441B7737-E3D8-47F4-8B54-7529C7A836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2B8A17B2-9670-43B8-BE40-4682F8D29A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1"/>
          </a:xfrm>
          <a:prstGeom prst="rect">
            <a:avLst/>
          </a:prstGeom>
          <a:gradFill flip="none" rotWithShape="1">
            <a:gsLst>
              <a:gs pos="100000">
                <a:schemeClr val="tx2">
                  <a:lumMod val="25000"/>
                  <a:alpha val="10000"/>
                </a:schemeClr>
              </a:gs>
              <a:gs pos="0">
                <a:schemeClr val="bg2">
                  <a:lumMod val="75000"/>
                  <a:lumOff val="25000"/>
                  <a:alpha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xmlns="" id="{2A60B230-846B-4625-A8CA-D35FEBA73A9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5">
            <a:extLst>
              <a:ext uri="{BEBA8EAE-BF5A-486C-A8C5-ECC9F3942E4B}">
                <a14:imgProps xmlns:a14="http://schemas.microsoft.com/office/drawing/2010/main">
                  <a14:imgLayer r:embed="rId6">
                    <a14:imgEffect>
                      <a14:brightnessContrast bright="-19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53" name="Picture 52">
            <a:extLst>
              <a:ext uri="{FF2B5EF4-FFF2-40B4-BE49-F238E27FC236}">
                <a16:creationId xmlns:a16="http://schemas.microsoft.com/office/drawing/2014/main" xmlns="" id="{7185CF21-0594-48C0-9F3E-254D6BCE9D9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5" name="Rectangle 54">
            <a:extLst>
              <a:ext uri="{FF2B5EF4-FFF2-40B4-BE49-F238E27FC236}">
                <a16:creationId xmlns:a16="http://schemas.microsoft.com/office/drawing/2014/main" xmlns="" id="{AC1E939A-6A69-42AE-8471-3AD3A74AD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3542" y="0"/>
            <a:ext cx="11236326" cy="6858000"/>
          </a:xfrm>
          <a:prstGeom prst="rect">
            <a:avLst/>
          </a:prstGeom>
          <a:gradFill flip="none" rotWithShape="1">
            <a:gsLst>
              <a:gs pos="0">
                <a:schemeClr val="bg2">
                  <a:alpha val="0"/>
                </a:schemeClr>
              </a:gs>
              <a:gs pos="100000">
                <a:schemeClr val="bg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BC8AE74-B5BD-C7B1-6247-0986BEB4024B}"/>
              </a:ext>
            </a:extLst>
          </p:cNvPr>
          <p:cNvSpPr>
            <a:spLocks noGrp="1"/>
          </p:cNvSpPr>
          <p:nvPr>
            <p:ph type="title"/>
          </p:nvPr>
        </p:nvSpPr>
        <p:spPr>
          <a:xfrm>
            <a:off x="1751771" y="1134409"/>
            <a:ext cx="6378102" cy="3875778"/>
          </a:xfrm>
        </p:spPr>
        <p:txBody>
          <a:bodyPr vert="horz" lIns="91440" tIns="45720" rIns="91440" bIns="45720" rtlCol="0" anchor="t">
            <a:normAutofit/>
          </a:bodyPr>
          <a:lstStyle/>
          <a:p>
            <a:pPr algn="l"/>
            <a:r>
              <a:rPr lang="en-US" sz="8000" dirty="0"/>
              <a:t>Technical Stack</a:t>
            </a:r>
          </a:p>
        </p:txBody>
      </p:sp>
      <p:sp>
        <p:nvSpPr>
          <p:cNvPr id="3" name="Text Placeholder 2">
            <a:extLst>
              <a:ext uri="{FF2B5EF4-FFF2-40B4-BE49-F238E27FC236}">
                <a16:creationId xmlns:a16="http://schemas.microsoft.com/office/drawing/2014/main" xmlns="" id="{36173F3A-27DB-0A69-FD2F-CBCB1F5A46A1}"/>
              </a:ext>
            </a:extLst>
          </p:cNvPr>
          <p:cNvSpPr>
            <a:spLocks noGrp="1"/>
          </p:cNvSpPr>
          <p:nvPr>
            <p:ph type="body" idx="1"/>
          </p:nvPr>
        </p:nvSpPr>
        <p:spPr>
          <a:xfrm>
            <a:off x="7894864" y="3072298"/>
            <a:ext cx="4308719" cy="3033820"/>
          </a:xfrm>
        </p:spPr>
        <p:txBody>
          <a:bodyPr vert="horz" lIns="91440" tIns="0" rIns="91440" bIns="45720" rtlCol="0" anchor="ctr">
            <a:noAutofit/>
          </a:bodyPr>
          <a:lstStyle/>
          <a:p>
            <a:pPr marL="342900" indent="-342900" algn="l">
              <a:buFont typeface="Arial" panose="020B0604020202020204" pitchFamily="34" charset="0"/>
              <a:buChar char="•"/>
            </a:pPr>
            <a:r>
              <a:rPr lang="en-US" sz="3200" dirty="0"/>
              <a:t>Java</a:t>
            </a:r>
          </a:p>
          <a:p>
            <a:pPr marL="342900" indent="-342900" algn="l">
              <a:buFont typeface="Arial" panose="020B0604020202020204" pitchFamily="34" charset="0"/>
              <a:buChar char="•"/>
            </a:pPr>
            <a:r>
              <a:rPr lang="en-US" sz="3200" dirty="0"/>
              <a:t>Python</a:t>
            </a:r>
          </a:p>
          <a:p>
            <a:pPr marL="342900" indent="-342900" algn="l">
              <a:buFont typeface="Arial" panose="020B0604020202020204" pitchFamily="34" charset="0"/>
              <a:buChar char="•"/>
            </a:pPr>
            <a:r>
              <a:rPr lang="en-US" sz="3200" dirty="0" err="1" smtClean="0"/>
              <a:t>Javascript</a:t>
            </a:r>
            <a:r>
              <a:rPr lang="en-US" sz="3200" dirty="0" smtClean="0"/>
              <a:t> / </a:t>
            </a:r>
            <a:r>
              <a:rPr lang="en-US" sz="3200" dirty="0" err="1" smtClean="0"/>
              <a:t>JQuery</a:t>
            </a:r>
            <a:endParaRPr lang="en-US" sz="3200" dirty="0"/>
          </a:p>
          <a:p>
            <a:pPr marL="342900" indent="-342900" algn="l">
              <a:buFont typeface="Arial" panose="020B0604020202020204" pitchFamily="34" charset="0"/>
              <a:buChar char="•"/>
            </a:pPr>
            <a:r>
              <a:rPr lang="en-US" sz="3200" dirty="0" err="1" smtClean="0"/>
              <a:t>Wix</a:t>
            </a:r>
            <a:r>
              <a:rPr lang="en-US" sz="3200" dirty="0" smtClean="0"/>
              <a:t> / </a:t>
            </a:r>
            <a:r>
              <a:rPr lang="en-US" sz="3200" dirty="0" err="1" smtClean="0"/>
              <a:t>Wordpress</a:t>
            </a:r>
            <a:endParaRPr lang="en-US" sz="3200" dirty="0" smtClean="0"/>
          </a:p>
          <a:p>
            <a:pPr marL="342900" indent="-342900" algn="l">
              <a:buFont typeface="Arial" panose="020B0604020202020204" pitchFamily="34" charset="0"/>
              <a:buChar char="•"/>
            </a:pPr>
            <a:r>
              <a:rPr lang="en-US" sz="3200" dirty="0" err="1" smtClean="0"/>
              <a:t>MySql</a:t>
            </a:r>
            <a:endParaRPr lang="en-US" sz="3200" dirty="0"/>
          </a:p>
        </p:txBody>
      </p:sp>
      <p:sp>
        <p:nvSpPr>
          <p:cNvPr id="57" name="Rectangle 56">
            <a:extLst>
              <a:ext uri="{FF2B5EF4-FFF2-40B4-BE49-F238E27FC236}">
                <a16:creationId xmlns:a16="http://schemas.microsoft.com/office/drawing/2014/main" xmlns="" id="{A0B5529D-5CAA-4BF2-B5C9-34705E7661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ight Triangle 58">
            <a:extLst>
              <a:ext uri="{FF2B5EF4-FFF2-40B4-BE49-F238E27FC236}">
                <a16:creationId xmlns:a16="http://schemas.microsoft.com/office/drawing/2014/main" xmlns="" id="{F793961F-503F-434A-880A-EA44EB4277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411092" y="1134409"/>
            <a:ext cx="239869" cy="239869"/>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96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239" name="Picture 177">
            <a:extLst>
              <a:ext uri="{FF2B5EF4-FFF2-40B4-BE49-F238E27FC236}">
                <a16:creationId xmlns:a16="http://schemas.microsoft.com/office/drawing/2014/main" xmlns="" id="{01AF5FBB-9FDC-4D75-9DD6-DAF01ED197A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0" name="Picture 179">
            <a:extLst>
              <a:ext uri="{FF2B5EF4-FFF2-40B4-BE49-F238E27FC236}">
                <a16:creationId xmlns:a16="http://schemas.microsoft.com/office/drawing/2014/main" xmlns="" id="{933BBBE6-F4CF-483E-BA74-B51421B4D93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2" name="Rectangle 181">
            <a:extLst>
              <a:ext uri="{FF2B5EF4-FFF2-40B4-BE49-F238E27FC236}">
                <a16:creationId xmlns:a16="http://schemas.microsoft.com/office/drawing/2014/main" xmlns="" id="{4C790028-99AE-4AE4-8269-9913E2D506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Rectangle 183">
            <a:extLst>
              <a:ext uri="{FF2B5EF4-FFF2-40B4-BE49-F238E27FC236}">
                <a16:creationId xmlns:a16="http://schemas.microsoft.com/office/drawing/2014/main" xmlns="" id="{06936A2A-FE08-4EE0-A409-3EF3FA244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Rectangle 185">
            <a:extLst>
              <a:ext uri="{FF2B5EF4-FFF2-40B4-BE49-F238E27FC236}">
                <a16:creationId xmlns:a16="http://schemas.microsoft.com/office/drawing/2014/main" xmlns="" id="{BAF0407B-48CB-4C05-B0D7-7A69A0D407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87">
            <a:extLst>
              <a:ext uri="{FF2B5EF4-FFF2-40B4-BE49-F238E27FC236}">
                <a16:creationId xmlns:a16="http://schemas.microsoft.com/office/drawing/2014/main" xmlns="" id="{ADC50C3D-0DA0-4914-B5B4-D1819CC698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TextBox 189">
            <a:extLst>
              <a:ext uri="{FF2B5EF4-FFF2-40B4-BE49-F238E27FC236}">
                <a16:creationId xmlns:a16="http://schemas.microsoft.com/office/drawing/2014/main" xmlns="" id="{8CF9E583-1A92-4144-B4FA-81D98317FA04}"/>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9" name="Rectangle 248">
            <a:extLst>
              <a:ext uri="{FF2B5EF4-FFF2-40B4-BE49-F238E27FC236}">
                <a16:creationId xmlns:a16="http://schemas.microsoft.com/office/drawing/2014/main" xmlns="" id="{FFB377BB-601C-4288-A224-D150848C48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1" name="Picture 250">
            <a:extLst>
              <a:ext uri="{FF2B5EF4-FFF2-40B4-BE49-F238E27FC236}">
                <a16:creationId xmlns:a16="http://schemas.microsoft.com/office/drawing/2014/main" xmlns="" id="{868ABA13-B3B3-4E09-854F-270094AA885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3" name="Picture 252">
            <a:extLst>
              <a:ext uri="{FF2B5EF4-FFF2-40B4-BE49-F238E27FC236}">
                <a16:creationId xmlns:a16="http://schemas.microsoft.com/office/drawing/2014/main" xmlns="" id="{03CA7029-49D1-4811-9706-47326D65B79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55" name="Rectangle 254">
            <a:extLst>
              <a:ext uri="{FF2B5EF4-FFF2-40B4-BE49-F238E27FC236}">
                <a16:creationId xmlns:a16="http://schemas.microsoft.com/office/drawing/2014/main" xmlns="" id="{FB70EA8D-D093-4307-9DA5-E4EE61D821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xmlns="" id="{B3687593-1834-43AF-A992-696B19B042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xmlns="" id="{6E1FE4DF-DA81-4174-A7A3-1DBD74FB3F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F7DFD64-AA02-906C-E3E1-E2B7517D3907}"/>
              </a:ext>
            </a:extLst>
          </p:cNvPr>
          <p:cNvSpPr>
            <a:spLocks noGrp="1"/>
          </p:cNvSpPr>
          <p:nvPr>
            <p:ph type="title"/>
          </p:nvPr>
        </p:nvSpPr>
        <p:spPr>
          <a:xfrm>
            <a:off x="4045471" y="2128572"/>
            <a:ext cx="5012891" cy="2268559"/>
          </a:xfrm>
        </p:spPr>
        <p:txBody>
          <a:bodyPr vert="horz" lIns="91440" tIns="45720" rIns="91440" bIns="45720" rtlCol="0" anchor="ctr">
            <a:normAutofit/>
          </a:bodyPr>
          <a:lstStyle/>
          <a:p>
            <a:pPr algn="l"/>
            <a:r>
              <a:rPr lang="en-US" sz="4800" dirty="0"/>
              <a:t>Repository Link</a:t>
            </a:r>
          </a:p>
        </p:txBody>
      </p:sp>
      <p:sp>
        <p:nvSpPr>
          <p:cNvPr id="3" name="Text Placeholder 2">
            <a:extLst>
              <a:ext uri="{FF2B5EF4-FFF2-40B4-BE49-F238E27FC236}">
                <a16:creationId xmlns:a16="http://schemas.microsoft.com/office/drawing/2014/main" xmlns="" id="{A0DC193C-9ACB-CC44-B2E4-5811F1816006}"/>
              </a:ext>
            </a:extLst>
          </p:cNvPr>
          <p:cNvSpPr>
            <a:spLocks noGrp="1"/>
          </p:cNvSpPr>
          <p:nvPr>
            <p:ph type="body" idx="1"/>
          </p:nvPr>
        </p:nvSpPr>
        <p:spPr>
          <a:xfrm>
            <a:off x="4115158" y="3493684"/>
            <a:ext cx="4702048" cy="1160213"/>
          </a:xfrm>
        </p:spPr>
        <p:txBody>
          <a:bodyPr vert="horz" lIns="91440" tIns="0" rIns="91440" bIns="45720" rtlCol="0" anchor="ctr">
            <a:normAutofit/>
          </a:bodyPr>
          <a:lstStyle/>
          <a:p>
            <a:pPr algn="l"/>
            <a:r>
              <a:rPr lang="en-US" dirty="0">
                <a:hlinkClick r:id="rId5"/>
              </a:rPr>
              <a:t>https://github.com/garg-meghaa/Raag</a:t>
            </a:r>
            <a:endParaRPr lang="en-US" dirty="0"/>
          </a:p>
        </p:txBody>
      </p:sp>
      <p:pic>
        <p:nvPicPr>
          <p:cNvPr id="51" name="Graphic 6" descr="Link">
            <a:extLst>
              <a:ext uri="{FF2B5EF4-FFF2-40B4-BE49-F238E27FC236}">
                <a16:creationId xmlns:a16="http://schemas.microsoft.com/office/drawing/2014/main" xmlns="" id="{C0BDF938-FBA3-E470-DDA3-EF3FD5F51F3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0607" t="12067" r="10465" b="13514"/>
          <a:stretch/>
        </p:blipFill>
        <p:spPr>
          <a:xfrm>
            <a:off x="3082079" y="2867446"/>
            <a:ext cx="838717" cy="79081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outerShdw blurRad="63500" sx="102000" sy="102000" algn="ctr" rotWithShape="0">
              <a:prstClr val="black">
                <a:alpha val="40000"/>
              </a:prstClr>
            </a:outerShdw>
          </a:effectLst>
        </p:spPr>
      </p:pic>
      <p:sp>
        <p:nvSpPr>
          <p:cNvPr id="261" name="Rectangle 260">
            <a:extLst>
              <a:ext uri="{FF2B5EF4-FFF2-40B4-BE49-F238E27FC236}">
                <a16:creationId xmlns:a16="http://schemas.microsoft.com/office/drawing/2014/main" xmlns="" id="{7E838281-5FBA-41E7-AD3B-CB3F49FEB0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10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200</TotalTime>
  <Words>133</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Baguet Script</vt:lpstr>
      <vt:lpstr>MS Shell Dlg 2</vt:lpstr>
      <vt:lpstr>Wingdings</vt:lpstr>
      <vt:lpstr>Wingdings 3</vt:lpstr>
      <vt:lpstr>Madison</vt:lpstr>
      <vt:lpstr>A Music Recommendation Application</vt:lpstr>
      <vt:lpstr>This project's goal is to create a music recommendation system. Users' musical preferences will be determined by analyzing their interactions while using the device. This allows the user to predict which artist or group will appeal to them at any particular time. Based on the qualities of the music that has been heard previously, the program will be able to forecast and then present the suitable songs to its users.</vt:lpstr>
      <vt:lpstr>Features</vt:lpstr>
      <vt:lpstr>Predictions Based on Factors</vt:lpstr>
      <vt:lpstr>Technical Stack</vt:lpstr>
      <vt:lpstr>Repository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Application</dc:title>
  <dc:creator>Minu Ahlawat</dc:creator>
  <cp:lastModifiedBy>Microsoft account</cp:lastModifiedBy>
  <cp:revision>7</cp:revision>
  <dcterms:created xsi:type="dcterms:W3CDTF">2022-05-30T21:06:00Z</dcterms:created>
  <dcterms:modified xsi:type="dcterms:W3CDTF">2022-05-31T23:02:11Z</dcterms:modified>
</cp:coreProperties>
</file>