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45BD-1518-522E-43B0-5BE953C0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F9DC0-33A3-C85C-D7A2-4CE1713C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251-3444-4838-BEF4-5F8A99E9D9DB}" type="datetimeFigureOut">
              <a:rPr lang="en-150" smtClean="0"/>
              <a:t>24/11/2023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5FCBC-93A7-5757-DF78-B99CEBF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445A-0DB4-5098-53F7-AC980A40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54D8-755D-4FF7-8213-3F84648181D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3463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0774E-79A0-CEFC-8160-E70681BF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37B50-DFAD-207C-546C-A16DF0DF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F09A-7FC0-677C-C5CB-CA1BB5809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F251-3444-4838-BEF4-5F8A99E9D9DB}" type="datetimeFigureOut">
              <a:rPr lang="en-150" smtClean="0"/>
              <a:t>24/11/2023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BEFF-1154-EB57-26ED-A02F26C5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664A-4863-8CC9-ACE2-39FBED58D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54D8-755D-4FF7-8213-3F84648181D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991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6F087D-52BA-6472-9CAA-683C466B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4F921-E3C9-6347-07CA-73EC13D9DB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6ECACC-9A83-04C3-E286-8D39C9C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</a:t>
            </a:r>
            <a:endParaRPr lang="en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DFA09-60D8-E439-8C8A-8B748A743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0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A2FFBF-6F24-33FD-2D5A-30D0A667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rgbClr val="FFFFFF"/>
                </a:solidFill>
              </a:rPr>
              <a:t>Limitations</a:t>
            </a:r>
            <a:endParaRPr lang="en-150" sz="54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39535-3E86-B562-DFD0-EC277899CD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2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F9B0CB-A984-5C0E-1AB2-BCB2C88C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Poisoning Attacks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5FE5C-9F95-AD3A-67FD-D279A5F964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806D6A-EC90-E1EE-4BC7-90555CF9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200"/>
              <a:t>Data Poisoning Attacks</a:t>
            </a:r>
            <a:endParaRPr lang="en-150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99027-77E0-F114-4C99-FC86CD6E9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721C10-9A60-380B-4C54-BAA0C03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Scope</a:t>
            </a:r>
            <a:endParaRPr lang="en-150" sz="4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3E5A8-613C-89FC-F7D9-FEC40055E6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D57021-2243-7009-23D0-2A65946F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Scope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78359-56C1-C118-5FB6-35D05FADE7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645E2D-DE44-42A9-51EC-33DBE82F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B2E34-015F-FFFF-813F-FF3E8BAA62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3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3D51C9-C0C3-5F55-4266-260E5FB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Exploitation</a:t>
            </a:r>
            <a:endParaRPr lang="en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3A1D0-9432-C1CD-7575-7EB851CE02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0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E84330-0621-D615-813F-C9EEC89C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Potential Future Work</a:t>
            </a:r>
            <a:endParaRPr lang="en-150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31B3E-7F0D-DB3C-D178-00FB9B3AC6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6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F2B089-EF85-CA80-4D58-355CC04D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Potential Future Work</a:t>
            </a:r>
            <a:endParaRPr lang="en-150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76F81-1EE6-E4C3-F799-F4A57999A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860264-F312-48D4-A6A0-EFDD1DCB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F2BD1-C35A-0E11-21D6-D19BB50FF3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3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E1D7DD-0E1A-7887-9CBC-38392ACD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Potential Future Work</a:t>
            </a:r>
            <a:endParaRPr lang="en-150" sz="5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57239-13A9-D8A8-7E98-D963A97627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669B11-1ABB-177C-23BD-2C9A6FBF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Conclusion</a:t>
            </a:r>
            <a:endParaRPr lang="en-150" sz="5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93409-03B4-6657-01E7-B88F709970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461B1F-56D4-58F2-5371-C3517609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FF48-193D-D841-B60F-52495B3098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2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D85F51-305C-7A6C-5153-EBE93E61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Of The Research</a:t>
            </a:r>
            <a:endParaRPr lang="en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57A43-D2AA-FEA3-2F3F-4E10D0C6C6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6B5A75-7535-E6AC-F4DA-BBF84F1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28912-3E73-0FA5-9027-A5C9F4EDF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168B95-0919-7EFA-C170-32573965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Introduction</a:t>
            </a:r>
            <a:endParaRPr lang="en-150" sz="4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CB44C-89D3-1570-7869-CD5032FCB5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2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DD7EB4-EA66-6CA9-F45F-9F6A9D2A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200"/>
              <a:t>PRIVACY CONSTRAINTS</a:t>
            </a:r>
            <a:endParaRPr lang="en-150" sz="5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74F7B-0670-5082-75F9-99600BC8E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9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7F7A6D-4780-922F-9D9A-E1D1AD29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Insights</a:t>
            </a:r>
            <a:endParaRPr lang="en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58AF4-83AB-D4FC-9AE7-333C7C1263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8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678B21-A956-ECFF-BCF7-927C765B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F07-6D25-1ACC-DEA2-B7D893D947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08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8D37FC-0BB4-AAE4-97E1-F222DA8A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B4516-1F9D-8B50-34FA-7862915678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Our Team</vt:lpstr>
      <vt:lpstr>Objectives Of The Research</vt:lpstr>
      <vt:lpstr>Introduction</vt:lpstr>
      <vt:lpstr>Introduction</vt:lpstr>
      <vt:lpstr>PRIVACY CONSTRAINTS</vt:lpstr>
      <vt:lpstr>Performance Insights</vt:lpstr>
      <vt:lpstr>Implementation</vt:lpstr>
      <vt:lpstr>Implementation</vt:lpstr>
      <vt:lpstr>Strengths</vt:lpstr>
      <vt:lpstr>Limitations</vt:lpstr>
      <vt:lpstr>Data Poisoning Attacks</vt:lpstr>
      <vt:lpstr>Data Poisoning Attacks</vt:lpstr>
      <vt:lpstr>Scope</vt:lpstr>
      <vt:lpstr>Scope</vt:lpstr>
      <vt:lpstr>Scope</vt:lpstr>
      <vt:lpstr>System Exploitation</vt:lpstr>
      <vt:lpstr>Potential Future Work</vt:lpstr>
      <vt:lpstr>Potential Future Work</vt:lpstr>
      <vt:lpstr>Potential 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Bipin Adhikari</dc:creator>
  <cp:lastModifiedBy>Bipin Adhikari</cp:lastModifiedBy>
  <cp:revision>1</cp:revision>
  <dcterms:created xsi:type="dcterms:W3CDTF">2023-11-24T13:23:56Z</dcterms:created>
  <dcterms:modified xsi:type="dcterms:W3CDTF">2023-11-24T13:23:56Z</dcterms:modified>
</cp:coreProperties>
</file>