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c91a2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c91a2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6376ca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6376ca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c0dcc3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c0dcc3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6376ca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6376ca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c0dcc3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c0dcc3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c0dcc3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c0dcc3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c91a20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c91a20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d5fba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d5fba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rg104/Geo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o.gsfc.nasa.go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000700" y="1251600"/>
            <a:ext cx="525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GB" sz="3425">
                <a:solidFill>
                  <a:schemeClr val="dk1"/>
                </a:solidFill>
              </a:rPr>
              <a:t>Surface Temperature &amp; Vegetation Visualization - </a:t>
            </a:r>
            <a:r>
              <a:rPr b="1" lang="en-GB" sz="3425">
                <a:solidFill>
                  <a:schemeClr val="dk1"/>
                </a:solidFill>
              </a:rPr>
              <a:t>Correlation</a:t>
            </a:r>
            <a:r>
              <a:rPr b="1" lang="en-GB" sz="3425">
                <a:solidFill>
                  <a:schemeClr val="dk1"/>
                </a:solidFill>
              </a:rPr>
              <a:t> with Rainfall</a:t>
            </a:r>
            <a:endParaRPr b="1" sz="3425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329900" y="2848500"/>
            <a:ext cx="6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Chirayu Garg, Rashmi Phatak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1387050" y="3346825"/>
            <a:ext cx="64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GitHub - </a:t>
            </a:r>
            <a:r>
              <a:rPr lang="en-GB" sz="800" u="sng">
                <a:solidFill>
                  <a:schemeClr val="hlink"/>
                </a:solidFill>
                <a:hlinkClick r:id="rId3"/>
              </a:rPr>
              <a:t>https://github.com/garg104/GeoVisualization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402975" y="619050"/>
            <a:ext cx="76539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402975" y="1685550"/>
            <a:ext cx="76539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Project Idea and goal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Data collection and analysis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Problems</a:t>
            </a:r>
            <a:r>
              <a:rPr lang="en-GB">
                <a:solidFill>
                  <a:schemeClr val="dk2"/>
                </a:solidFill>
              </a:rPr>
              <a:t> faced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Demo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Future Work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Questions?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260700" y="368500"/>
            <a:ext cx="8622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Project Idea and 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60700" y="1293225"/>
            <a:ext cx="80937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0">
              <a:solidFill>
                <a:srgbClr val="000000"/>
              </a:solidFill>
            </a:endParaRPr>
          </a:p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Visualize Surface Temperature and Vegetation.</a:t>
            </a:r>
            <a:endParaRPr sz="2230">
              <a:solidFill>
                <a:srgbClr val="000000"/>
              </a:solidFill>
            </a:endParaRPr>
          </a:p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Representing rainfall data.</a:t>
            </a:r>
            <a:endParaRPr sz="2230">
              <a:solidFill>
                <a:srgbClr val="000000"/>
              </a:solidFill>
            </a:endParaRPr>
          </a:p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Provide UI to view the changes over a period of time.</a:t>
            </a:r>
            <a:endParaRPr sz="2230">
              <a:solidFill>
                <a:srgbClr val="000000"/>
              </a:solidFill>
            </a:endParaRPr>
          </a:p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Find and analyze correlation between the data sets if any</a:t>
            </a:r>
            <a:endParaRPr sz="22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453075" y="278400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 Used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5" y="1458600"/>
            <a:ext cx="76881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Land Surface Temperature[Day]: </a:t>
            </a:r>
            <a:r>
              <a:rPr lang="en-GB" sz="1900">
                <a:solidFill>
                  <a:schemeClr val="dk2"/>
                </a:solidFill>
              </a:rPr>
              <a:t> This map shows the temperature of Earth's lands during the daytime.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Vegetation Index : These vegetation index maps show where and how much green leaf vegetation was growing for the time period shown.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Rainfall: The data show where and how much precipitation fell around the world on the dates shown and how rain and snow move around the planet.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Elevation: It has the elevation details for the surface of the earth.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All the data was collected from : </a:t>
            </a:r>
            <a:r>
              <a:rPr lang="en-GB" sz="1900" u="sng">
                <a:solidFill>
                  <a:schemeClr val="hlink"/>
                </a:solidFill>
                <a:hlinkClick r:id="rId3"/>
              </a:rPr>
              <a:t>https://neo.gsfc.nasa.gov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15850" y="495788"/>
            <a:ext cx="68379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96100" y="1532863"/>
            <a:ext cx="76881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Reading and understanding the TIFF files on the NASA website</a:t>
            </a:r>
            <a:endParaRPr sz="2230">
              <a:solidFill>
                <a:srgbClr val="000000"/>
              </a:solidFill>
            </a:endParaRPr>
          </a:p>
          <a:p>
            <a:pPr indent="-3702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0"/>
              <a:buChar char="●"/>
            </a:pPr>
            <a:r>
              <a:rPr lang="en-GB" sz="2230">
                <a:solidFill>
                  <a:srgbClr val="000000"/>
                </a:solidFill>
              </a:rPr>
              <a:t>Converting the 2D data points to the 3D points to visualize the Rainfall on a sphere.</a:t>
            </a:r>
            <a:endParaRPr sz="223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669350" y="413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Demo</a:t>
            </a:r>
            <a:endParaRPr sz="4500"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58927" y="1537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264175" y="291725"/>
            <a:ext cx="89841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64050" y="1412550"/>
            <a:ext cx="84159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vegetation observed in areas with greater rainfall.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Coastal areas receive greater rainfall as compared to land.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Areas with high elevation have less temperature.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Vegetation increases in few areas while it decreases in some as the years are changed from 2000-2022.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Surface temperature increases as the years are changed from 2000-2022.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03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663525" y="523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7950" y="1546325"/>
            <a:ext cx="76881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Inclusion</a:t>
            </a:r>
            <a:r>
              <a:rPr lang="en-GB" sz="1900">
                <a:solidFill>
                  <a:schemeClr val="dk2"/>
                </a:solidFill>
              </a:rPr>
              <a:t> of Monsoon Winds </a:t>
            </a:r>
            <a:r>
              <a:rPr lang="en-GB" sz="1900">
                <a:solidFill>
                  <a:schemeClr val="dk2"/>
                </a:solidFill>
              </a:rPr>
              <a:t>visualization</a:t>
            </a:r>
            <a:r>
              <a:rPr lang="en-GB" sz="1900">
                <a:solidFill>
                  <a:schemeClr val="dk2"/>
                </a:solidFill>
              </a:rPr>
              <a:t>. 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Inclusion of more datasets like albedo, population and other parameters that </a:t>
            </a:r>
            <a:r>
              <a:rPr lang="en-GB" sz="1900">
                <a:solidFill>
                  <a:schemeClr val="dk2"/>
                </a:solidFill>
              </a:rPr>
              <a:t>affect</a:t>
            </a:r>
            <a:r>
              <a:rPr lang="en-GB" sz="1900">
                <a:solidFill>
                  <a:schemeClr val="dk2"/>
                </a:solidFill>
              </a:rPr>
              <a:t> the life on Earth from NASA’s website.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Creation of 2D color scales and better </a:t>
            </a:r>
            <a:r>
              <a:rPr lang="en-GB" sz="1900">
                <a:solidFill>
                  <a:schemeClr val="dk2"/>
                </a:solidFill>
              </a:rPr>
              <a:t>correlation</a:t>
            </a:r>
            <a:r>
              <a:rPr lang="en-GB" sz="1900">
                <a:solidFill>
                  <a:schemeClr val="dk2"/>
                </a:solidFill>
              </a:rPr>
              <a:t> visualization methods to get a better </a:t>
            </a:r>
            <a:r>
              <a:rPr lang="en-GB" sz="1900">
                <a:solidFill>
                  <a:schemeClr val="dk2"/>
                </a:solidFill>
              </a:rPr>
              <a:t>understanding</a:t>
            </a:r>
            <a:r>
              <a:rPr lang="en-GB" sz="1900">
                <a:solidFill>
                  <a:schemeClr val="dk2"/>
                </a:solidFill>
              </a:rPr>
              <a:t> of how various datasets </a:t>
            </a:r>
            <a:r>
              <a:rPr lang="en-GB" sz="1900">
                <a:solidFill>
                  <a:schemeClr val="dk2"/>
                </a:solidFill>
              </a:rPr>
              <a:t>correlate</a:t>
            </a:r>
            <a:r>
              <a:rPr lang="en-GB" sz="1900">
                <a:solidFill>
                  <a:schemeClr val="dk2"/>
                </a:solidFill>
              </a:rPr>
              <a:t> with each other.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Efficient </a:t>
            </a:r>
            <a:r>
              <a:rPr lang="en-GB" sz="1900">
                <a:solidFill>
                  <a:schemeClr val="dk2"/>
                </a:solidFill>
              </a:rPr>
              <a:t>rendering</a:t>
            </a:r>
            <a:r>
              <a:rPr lang="en-GB" sz="1900">
                <a:solidFill>
                  <a:schemeClr val="dk2"/>
                </a:solidFill>
              </a:rPr>
              <a:t> of data as current </a:t>
            </a:r>
            <a:r>
              <a:rPr lang="en-GB" sz="1900">
                <a:solidFill>
                  <a:schemeClr val="dk2"/>
                </a:solidFill>
              </a:rPr>
              <a:t>implementation</a:t>
            </a:r>
            <a:r>
              <a:rPr lang="en-GB" sz="1900">
                <a:solidFill>
                  <a:schemeClr val="dk2"/>
                </a:solidFill>
              </a:rPr>
              <a:t> has some inefficiencies.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1712075" y="2056050"/>
            <a:ext cx="55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Questions?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