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d528217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d528217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528217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528217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528217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528217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5282178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5282178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Visualize the </a:t>
            </a:r>
            <a:r>
              <a:rPr lang="en"/>
              <a:t>Basic </a:t>
            </a:r>
            <a:r>
              <a:rPr lang="en"/>
              <a:t>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338075" y="2298691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0" name="Google Shape;60;p14"/>
          <p:cNvGrpSpPr/>
          <p:nvPr/>
        </p:nvGrpSpPr>
        <p:grpSpPr>
          <a:xfrm>
            <a:off x="566675" y="1089846"/>
            <a:ext cx="196200" cy="1306800"/>
            <a:chOff x="648675" y="1657471"/>
            <a:chExt cx="196200" cy="1306800"/>
          </a:xfrm>
        </p:grpSpPr>
        <p:sp>
          <p:nvSpPr>
            <p:cNvPr id="61" name="Google Shape;61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>
              <a:stCxn id="6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63" name="Google Shape;63;p14"/>
          <p:cNvSpPr txBox="1"/>
          <p:nvPr/>
        </p:nvSpPr>
        <p:spPr>
          <a:xfrm>
            <a:off x="82975" y="395575"/>
            <a:ext cx="146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User Uploads Image</a:t>
            </a:r>
            <a:endParaRPr b="1"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add basic details like state,village,contact details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5250325" y="2200746"/>
            <a:ext cx="196200" cy="1404905"/>
            <a:chOff x="2512925" y="2768371"/>
            <a:chExt cx="196200" cy="1404905"/>
          </a:xfrm>
        </p:grpSpPr>
        <p:cxnSp>
          <p:nvCxnSpPr>
            <p:cNvPr id="65" name="Google Shape;65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3032600" y="1181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We classify the damage level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Damage level is identified for each defect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found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 in image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6428275" y="970000"/>
            <a:ext cx="196200" cy="1404900"/>
            <a:chOff x="4279200" y="1559371"/>
            <a:chExt cx="196200" cy="1404900"/>
          </a:xfrm>
        </p:grpSpPr>
        <p:cxnSp>
          <p:nvCxnSpPr>
            <p:cNvPr id="69" name="Google Shape;69;p14"/>
            <p:cNvCxnSpPr>
              <a:stCxn id="7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0" name="Google Shape;70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6603624" y="863000"/>
            <a:ext cx="2250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After Processing details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uploaded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to website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Officials can check details on website using PC/ mobile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can search image processed and its details using image id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2259475" y="2200746"/>
            <a:ext cx="196200" cy="1404905"/>
            <a:chOff x="2512925" y="2768371"/>
            <a:chExt cx="196200" cy="1404905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1609675" y="36056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Detection Identify defect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its location in the image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crop the defects from the image and send it to classification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3735250" y="969996"/>
            <a:ext cx="196200" cy="1404900"/>
            <a:chOff x="5335450" y="969996"/>
            <a:chExt cx="196200" cy="1404900"/>
          </a:xfrm>
        </p:grpSpPr>
        <p:cxnSp>
          <p:nvCxnSpPr>
            <p:cNvPr id="77" name="Google Shape;77;p14"/>
            <p:cNvCxnSpPr/>
            <p:nvPr/>
          </p:nvCxnSpPr>
          <p:spPr>
            <a:xfrm rot="10800000">
              <a:off x="5433550" y="96999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5335450" y="2178996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644750" y="3696625"/>
            <a:ext cx="17604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PCI index calculated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according to the high/ medium/ low damage PCI index is calculated</a:t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162350" y="4814900"/>
            <a:ext cx="2428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Processing at Server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2975" y="2781600"/>
            <a:ext cx="1295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 Mobile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132025" y="2762700"/>
            <a:ext cx="105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Website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975" y="152400"/>
            <a:ext cx="1371600" cy="2952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1518831" y="60950"/>
            <a:ext cx="4772400" cy="481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396050" y="733425"/>
            <a:ext cx="2391000" cy="19335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</a:t>
            </a:r>
            <a:r>
              <a:rPr lang="en"/>
              <a:t>the </a:t>
            </a:r>
            <a:r>
              <a:rPr lang="en"/>
              <a:t>Optional </a:t>
            </a:r>
            <a:r>
              <a:rPr lang="en"/>
              <a:t>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6"/>
          <p:cNvCxnSpPr/>
          <p:nvPr/>
        </p:nvCxnSpPr>
        <p:spPr>
          <a:xfrm>
            <a:off x="338075" y="2298691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611BB8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96" name="Google Shape;96;p16"/>
          <p:cNvGrpSpPr/>
          <p:nvPr/>
        </p:nvGrpSpPr>
        <p:grpSpPr>
          <a:xfrm>
            <a:off x="566675" y="1089846"/>
            <a:ext cx="196200" cy="1306800"/>
            <a:chOff x="648675" y="1657471"/>
            <a:chExt cx="196200" cy="1306800"/>
          </a:xfrm>
        </p:grpSpPr>
        <p:sp>
          <p:nvSpPr>
            <p:cNvPr id="97" name="Google Shape;97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8" name="Google Shape;98;p16"/>
            <p:cNvCxnSpPr>
              <a:stCxn id="9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9" name="Google Shape;99;p16"/>
          <p:cNvSpPr txBox="1"/>
          <p:nvPr/>
        </p:nvSpPr>
        <p:spPr>
          <a:xfrm>
            <a:off x="82975" y="395575"/>
            <a:ext cx="1947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User Uploads Image</a:t>
            </a:r>
            <a:endParaRPr b="1" sz="11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add basic details like state,village,contact details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5250325" y="2200746"/>
            <a:ext cx="196200" cy="1404905"/>
            <a:chOff x="2512925" y="2768371"/>
            <a:chExt cx="196200" cy="1404905"/>
          </a:xfrm>
        </p:grpSpPr>
        <p:cxnSp>
          <p:nvCxnSpPr>
            <p:cNvPr id="101" name="Google Shape;101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2" name="Google Shape;102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/>
        </p:nvSpPr>
        <p:spPr>
          <a:xfrm>
            <a:off x="3413600" y="1181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We classify the damage level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Damage level is identified for each defect 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found</a:t>
            </a: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 in image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6428275" y="970000"/>
            <a:ext cx="196200" cy="1404900"/>
            <a:chOff x="4279200" y="1559371"/>
            <a:chExt cx="196200" cy="1404900"/>
          </a:xfrm>
        </p:grpSpPr>
        <p:cxnSp>
          <p:nvCxnSpPr>
            <p:cNvPr id="105" name="Google Shape;105;p16"/>
            <p:cNvCxnSpPr>
              <a:stCxn id="10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6" name="Google Shape;106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6603624" y="863000"/>
            <a:ext cx="2250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After Processing details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uploaded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to website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Officials can check details on website using PC/ mobile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can search image processed and its details using image id 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2030875" y="2200746"/>
            <a:ext cx="196200" cy="1404905"/>
            <a:chOff x="2512925" y="2768371"/>
            <a:chExt cx="196200" cy="1404905"/>
          </a:xfrm>
        </p:grpSpPr>
        <p:cxnSp>
          <p:nvCxnSpPr>
            <p:cNvPr id="109" name="Google Shape;109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0" name="Google Shape;110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/>
        </p:nvSpPr>
        <p:spPr>
          <a:xfrm>
            <a:off x="985775" y="3605650"/>
            <a:ext cx="1926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Detection Identify defect 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and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 its location in the image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- crop the defects from the image and send it to classification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735250" y="969996"/>
            <a:ext cx="196200" cy="1404900"/>
            <a:chOff x="5335450" y="969996"/>
            <a:chExt cx="196200" cy="1404900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5433550" y="96999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00968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4" name="Google Shape;114;p16"/>
            <p:cNvSpPr/>
            <p:nvPr/>
          </p:nvSpPr>
          <p:spPr>
            <a:xfrm>
              <a:off x="5335450" y="2178996"/>
              <a:ext cx="196200" cy="195900"/>
            </a:xfrm>
            <a:prstGeom prst="ellipse">
              <a:avLst/>
            </a:prstGeom>
            <a:solidFill>
              <a:srgbClr val="611B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4492350" y="3696625"/>
            <a:ext cx="17604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PCI index calculated</a:t>
            </a:r>
            <a:endParaRPr b="1" sz="12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according to the high/ medium/ low damage PCI index is calculated</a:t>
            </a:r>
            <a:endParaRPr sz="12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85825" y="4743450"/>
            <a:ext cx="1295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 Mobile App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 rot="10800000">
            <a:off x="3236250" y="60950"/>
            <a:ext cx="3087600" cy="4811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867145" y="4791150"/>
            <a:ext cx="2318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Processing at Server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04775" y="333375"/>
            <a:ext cx="2971800" cy="4429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396050" y="733425"/>
            <a:ext cx="2391000" cy="19335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7188175" y="2762700"/>
            <a:ext cx="108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Website</a:t>
            </a:r>
            <a:endParaRPr>
              <a:solidFill>
                <a:srgbClr val="C27BA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2628900" y="1645350"/>
            <a:ext cx="38862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load on server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time in overall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Drawback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SSD models in used in mobile phones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Trade off between Accuracy vs Time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371725" y="933450"/>
            <a:ext cx="3667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Benefits of optional flow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