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BZuyHFFjy7VXDPTuX9RDsfnr6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5E0BD-1330-4DCA-BC7D-6DCFCD1A1805}">
  <a:tblStyle styleId="{8EC5E0BD-1330-4DCA-BC7D-6DCFCD1A1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month'!$B$1:$B$12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50</c:v>
                </c:pt>
                <c:pt idx="3">
                  <c:v>40</c:v>
                </c:pt>
                <c:pt idx="4">
                  <c:v>60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40</c:v>
                </c:pt>
                <c:pt idx="10">
                  <c:v>60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B-45E5-AE5A-ED2BF9E5905D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month'!$C$1:$C$12</c:f>
              <c:numCache>
                <c:formatCode>General</c:formatCode>
                <c:ptCount val="12"/>
                <c:pt idx="0">
                  <c:v>15</c:v>
                </c:pt>
                <c:pt idx="1">
                  <c:v>20</c:v>
                </c:pt>
                <c:pt idx="2">
                  <c:v>60</c:v>
                </c:pt>
                <c:pt idx="3">
                  <c:v>90</c:v>
                </c:pt>
                <c:pt idx="4">
                  <c:v>70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  <c:pt idx="8">
                  <c:v>60</c:v>
                </c:pt>
                <c:pt idx="9">
                  <c:v>70</c:v>
                </c:pt>
                <c:pt idx="10">
                  <c:v>30</c:v>
                </c:pt>
                <c:pt idx="1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8B-45E5-AE5A-ED2BF9E5905D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month'!$D$1:$D$12</c:f>
              <c:numCache>
                <c:formatCode>General</c:formatCode>
                <c:ptCount val="12"/>
                <c:pt idx="0">
                  <c:v>20</c:v>
                </c:pt>
                <c:pt idx="1">
                  <c:v>40</c:v>
                </c:pt>
                <c:pt idx="2">
                  <c:v>75</c:v>
                </c:pt>
                <c:pt idx="3">
                  <c:v>75</c:v>
                </c:pt>
                <c:pt idx="4">
                  <c:v>45</c:v>
                </c:pt>
                <c:pt idx="5">
                  <c:v>65</c:v>
                </c:pt>
                <c:pt idx="6">
                  <c:v>50</c:v>
                </c:pt>
                <c:pt idx="7">
                  <c:v>70</c:v>
                </c:pt>
                <c:pt idx="8">
                  <c:v>55</c:v>
                </c:pt>
                <c:pt idx="9">
                  <c:v>30</c:v>
                </c:pt>
                <c:pt idx="10">
                  <c:v>50</c:v>
                </c:pt>
                <c:pt idx="1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8B-45E5-AE5A-ED2BF9E59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2825616"/>
        <c:axId val="1902826864"/>
      </c:barChart>
      <c:dateAx>
        <c:axId val="19028256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6864"/>
        <c:crosses val="autoZero"/>
        <c:auto val="1"/>
        <c:lblOffset val="100"/>
        <c:baseTimeUnit val="months"/>
      </c:dateAx>
      <c:valAx>
        <c:axId val="190282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11-4F78-A47C-7E932BF3A8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11-4F78-A47C-7E932BF3A8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11-4F78-A47C-7E932BF3A8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11-4F78-A47C-7E932BF3A87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11-4F78-A47C-7E932BF3A87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11-4F78-A47C-7E932BF3A872}"/>
              </c:ext>
            </c:extLst>
          </c:dPt>
          <c:cat>
            <c:strRef>
              <c:f>Sheet1!$A$1:$A$6</c:f>
              <c:strCache>
                <c:ptCount val="6"/>
                <c:pt idx="0">
                  <c:v>Prod1</c:v>
                </c:pt>
                <c:pt idx="1">
                  <c:v>Prod2</c:v>
                </c:pt>
                <c:pt idx="2">
                  <c:v>Prod3</c:v>
                </c:pt>
                <c:pt idx="3">
                  <c:v>Prod4</c:v>
                </c:pt>
                <c:pt idx="4">
                  <c:v>Prod5</c:v>
                </c:pt>
                <c:pt idx="5">
                  <c:v>Prod6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</c:v>
                </c:pt>
                <c:pt idx="3">
                  <c:v>30</c:v>
                </c:pt>
                <c:pt idx="4">
                  <c:v>20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611-4F78-A47C-7E932BF3A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month'!$B$1:$B$12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50</c:v>
                </c:pt>
                <c:pt idx="3">
                  <c:v>40</c:v>
                </c:pt>
                <c:pt idx="4">
                  <c:v>60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40</c:v>
                </c:pt>
                <c:pt idx="10">
                  <c:v>60</c:v>
                </c:pt>
                <c:pt idx="1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BC-46AA-AADD-7C94808EDE71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month'!$C$1:$C$12</c:f>
              <c:numCache>
                <c:formatCode>General</c:formatCode>
                <c:ptCount val="12"/>
                <c:pt idx="0">
                  <c:v>15</c:v>
                </c:pt>
                <c:pt idx="1">
                  <c:v>20</c:v>
                </c:pt>
                <c:pt idx="2">
                  <c:v>60</c:v>
                </c:pt>
                <c:pt idx="3">
                  <c:v>90</c:v>
                </c:pt>
                <c:pt idx="4">
                  <c:v>70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  <c:pt idx="8">
                  <c:v>60</c:v>
                </c:pt>
                <c:pt idx="9">
                  <c:v>70</c:v>
                </c:pt>
                <c:pt idx="10">
                  <c:v>30</c:v>
                </c:pt>
                <c:pt idx="11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BC-46AA-AADD-7C94808EDE71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month'!$D$1:$D$12</c:f>
              <c:numCache>
                <c:formatCode>General</c:formatCode>
                <c:ptCount val="12"/>
                <c:pt idx="0">
                  <c:v>20</c:v>
                </c:pt>
                <c:pt idx="1">
                  <c:v>40</c:v>
                </c:pt>
                <c:pt idx="2">
                  <c:v>75</c:v>
                </c:pt>
                <c:pt idx="3">
                  <c:v>75</c:v>
                </c:pt>
                <c:pt idx="4">
                  <c:v>45</c:v>
                </c:pt>
                <c:pt idx="5">
                  <c:v>65</c:v>
                </c:pt>
                <c:pt idx="6">
                  <c:v>50</c:v>
                </c:pt>
                <c:pt idx="7">
                  <c:v>70</c:v>
                </c:pt>
                <c:pt idx="8">
                  <c:v>55</c:v>
                </c:pt>
                <c:pt idx="9">
                  <c:v>30</c:v>
                </c:pt>
                <c:pt idx="10">
                  <c:v>50</c:v>
                </c:pt>
                <c:pt idx="1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BC-46AA-AADD-7C94808EDE71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month'!$E$1:$E$12</c:f>
              <c:numCache>
                <c:formatCode>General</c:formatCode>
                <c:ptCount val="12"/>
                <c:pt idx="0">
                  <c:v>30</c:v>
                </c:pt>
                <c:pt idx="1">
                  <c:v>40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9-4739-B187-2686F956EC40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month'!$F$1:$F$12</c:f>
              <c:numCache>
                <c:formatCode>General</c:formatCode>
                <c:ptCount val="12"/>
                <c:pt idx="0">
                  <c:v>69</c:v>
                </c:pt>
                <c:pt idx="1">
                  <c:v>59</c:v>
                </c:pt>
                <c:pt idx="2">
                  <c:v>49</c:v>
                </c:pt>
                <c:pt idx="3">
                  <c:v>39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9-4739-B187-2686F956EC40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'Sales by month'!$A$1:$A$12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'Sales by month'!$G$1:$G$12</c:f>
              <c:numCache>
                <c:formatCode>General</c:formatCode>
                <c:ptCount val="12"/>
                <c:pt idx="0">
                  <c:v>80</c:v>
                </c:pt>
                <c:pt idx="1">
                  <c:v>30</c:v>
                </c:pt>
                <c:pt idx="2">
                  <c:v>69</c:v>
                </c:pt>
                <c:pt idx="3">
                  <c:v>89</c:v>
                </c:pt>
                <c:pt idx="4">
                  <c:v>49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60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59-4739-B187-2686F956E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2825616"/>
        <c:axId val="1902826864"/>
      </c:lineChart>
      <c:dateAx>
        <c:axId val="19028256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6864"/>
        <c:crosses val="autoZero"/>
        <c:auto val="1"/>
        <c:lblOffset val="100"/>
        <c:baseTimeUnit val="months"/>
      </c:dateAx>
      <c:valAx>
        <c:axId val="190282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82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50</c:v>
                </c:pt>
                <c:pt idx="3">
                  <c:v>40</c:v>
                </c:pt>
                <c:pt idx="4">
                  <c:v>60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40</c:v>
                </c:pt>
                <c:pt idx="10">
                  <c:v>60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D-4C31-8C39-9F53D39E8A5A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Sheet1!$A$1:$A$12</c:f>
              <c:numCache>
                <c:formatCode>mmm\-yy</c:formatCode>
                <c:ptCount val="12"/>
                <c:pt idx="0">
                  <c:v>38139</c:v>
                </c:pt>
                <c:pt idx="1">
                  <c:v>38169</c:v>
                </c:pt>
                <c:pt idx="2">
                  <c:v>38200</c:v>
                </c:pt>
                <c:pt idx="3">
                  <c:v>38231</c:v>
                </c:pt>
                <c:pt idx="4">
                  <c:v>38261</c:v>
                </c:pt>
                <c:pt idx="5">
                  <c:v>38292</c:v>
                </c:pt>
                <c:pt idx="6">
                  <c:v>38322</c:v>
                </c:pt>
                <c:pt idx="7">
                  <c:v>38353</c:v>
                </c:pt>
                <c:pt idx="8">
                  <c:v>38384</c:v>
                </c:pt>
                <c:pt idx="9">
                  <c:v>38412</c:v>
                </c:pt>
                <c:pt idx="10">
                  <c:v>38443</c:v>
                </c:pt>
                <c:pt idx="11">
                  <c:v>38473</c:v>
                </c:pt>
              </c:numCache>
            </c:numRef>
          </c:cat>
          <c:val>
            <c:numRef>
              <c:f>Sheet1!$C$1:$C$12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90</c:v>
                </c:pt>
                <c:pt idx="3">
                  <c:v>40</c:v>
                </c:pt>
                <c:pt idx="4">
                  <c:v>60</c:v>
                </c:pt>
                <c:pt idx="5">
                  <c:v>20</c:v>
                </c:pt>
                <c:pt idx="6">
                  <c:v>103</c:v>
                </c:pt>
                <c:pt idx="7">
                  <c:v>40</c:v>
                </c:pt>
                <c:pt idx="8">
                  <c:v>45</c:v>
                </c:pt>
                <c:pt idx="9">
                  <c:v>40</c:v>
                </c:pt>
                <c:pt idx="10">
                  <c:v>60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D-4C31-8C39-9F53D39E8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34583199"/>
        <c:axId val="434582783"/>
      </c:barChart>
      <c:dateAx>
        <c:axId val="4345831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582783"/>
        <c:crosses val="autoZero"/>
        <c:auto val="1"/>
        <c:lblOffset val="100"/>
        <c:baseTimeUnit val="months"/>
      </c:dateAx>
      <c:valAx>
        <c:axId val="43458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583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85949" y="2079700"/>
            <a:ext cx="5183600" cy="2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/>
              <a:t>Vehicle Sales</a:t>
            </a:r>
            <a:br>
              <a:rPr lang="en"/>
            </a:br>
            <a:r>
              <a:rPr lang="en" sz="4800"/>
              <a:t>XYZ Company</a:t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>
            <a:off x="7072365" y="1725698"/>
            <a:ext cx="3533673" cy="3406420"/>
            <a:chOff x="1353711" y="1020560"/>
            <a:chExt cx="3218281" cy="3102387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1534658" y="1020560"/>
              <a:ext cx="2953198" cy="2899900"/>
              <a:chOff x="1534658" y="1020560"/>
              <a:chExt cx="2953198" cy="2899900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1534658" y="1020560"/>
                <a:ext cx="2953198" cy="2899900"/>
              </a:xfrm>
              <a:custGeom>
                <a:avLst/>
                <a:gdLst/>
                <a:ahLst/>
                <a:cxnLst/>
                <a:rect l="l" t="t" r="r" b="b"/>
                <a:pathLst>
                  <a:path w="199473" h="195873" extrusionOk="0">
                    <a:moveTo>
                      <a:pt x="198898" y="575"/>
                    </a:moveTo>
                    <a:lnTo>
                      <a:pt x="198898" y="195297"/>
                    </a:lnTo>
                    <a:lnTo>
                      <a:pt x="587" y="195297"/>
                    </a:lnTo>
                    <a:lnTo>
                      <a:pt x="587" y="575"/>
                    </a:lnTo>
                    <a:close/>
                    <a:moveTo>
                      <a:pt x="0" y="0"/>
                    </a:moveTo>
                    <a:lnTo>
                      <a:pt x="0" y="195872"/>
                    </a:lnTo>
                    <a:lnTo>
                      <a:pt x="199473" y="195872"/>
                    </a:lnTo>
                    <a:lnTo>
                      <a:pt x="199473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1538996" y="3499361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1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1538996" y="3086612"/>
                <a:ext cx="2944522" cy="8705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88" extrusionOk="0">
                    <a:moveTo>
                      <a:pt x="1" y="0"/>
                    </a:moveTo>
                    <a:lnTo>
                      <a:pt x="1" y="587"/>
                    </a:lnTo>
                    <a:lnTo>
                      <a:pt x="198886" y="587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1538996" y="2674041"/>
                <a:ext cx="2944522" cy="8513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5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1538996" y="2261470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1538996" y="1848707"/>
                <a:ext cx="2944522" cy="8528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6" extrusionOk="0">
                    <a:moveTo>
                      <a:pt x="1" y="1"/>
                    </a:moveTo>
                    <a:lnTo>
                      <a:pt x="1" y="576"/>
                    </a:lnTo>
                    <a:lnTo>
                      <a:pt x="198886" y="576"/>
                    </a:lnTo>
                    <a:lnTo>
                      <a:pt x="19888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1538996" y="1436151"/>
                <a:ext cx="2944522" cy="8513"/>
              </a:xfrm>
              <a:custGeom>
                <a:avLst/>
                <a:gdLst/>
                <a:ahLst/>
                <a:cxnLst/>
                <a:rect l="l" t="t" r="r" b="b"/>
                <a:pathLst>
                  <a:path w="198887" h="575" extrusionOk="0">
                    <a:moveTo>
                      <a:pt x="1" y="0"/>
                    </a:moveTo>
                    <a:lnTo>
                      <a:pt x="1" y="575"/>
                    </a:lnTo>
                    <a:lnTo>
                      <a:pt x="198886" y="575"/>
                    </a:lnTo>
                    <a:lnTo>
                      <a:pt x="19888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3988498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3497845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3007000" y="1024705"/>
                <a:ext cx="8513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95312" extrusionOk="0">
                    <a:moveTo>
                      <a:pt x="0" y="1"/>
                    </a:moveTo>
                    <a:lnTo>
                      <a:pt x="0" y="195311"/>
                    </a:lnTo>
                    <a:lnTo>
                      <a:pt x="575" y="19531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516333" y="1024705"/>
                <a:ext cx="8528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95312" extrusionOk="0">
                    <a:moveTo>
                      <a:pt x="1" y="1"/>
                    </a:moveTo>
                    <a:lnTo>
                      <a:pt x="1" y="195311"/>
                    </a:lnTo>
                    <a:lnTo>
                      <a:pt x="576" y="195311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2025488" y="1024705"/>
                <a:ext cx="8528" cy="289159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95312" extrusionOk="0">
                    <a:moveTo>
                      <a:pt x="1" y="1"/>
                    </a:moveTo>
                    <a:lnTo>
                      <a:pt x="1" y="195311"/>
                    </a:lnTo>
                    <a:lnTo>
                      <a:pt x="576" y="195311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" name="Google Shape;103;p1"/>
            <p:cNvSpPr/>
            <p:nvPr/>
          </p:nvSpPr>
          <p:spPr>
            <a:xfrm>
              <a:off x="1353711" y="1669093"/>
              <a:ext cx="3182557" cy="1633450"/>
            </a:xfrm>
            <a:custGeom>
              <a:avLst/>
              <a:gdLst/>
              <a:ahLst/>
              <a:cxnLst/>
              <a:rect l="l" t="t" r="r" b="b"/>
              <a:pathLst>
                <a:path w="214965" h="110331" extrusionOk="0">
                  <a:moveTo>
                    <a:pt x="214964" y="0"/>
                  </a:moveTo>
                  <a:lnTo>
                    <a:pt x="176906" y="8442"/>
                  </a:lnTo>
                  <a:lnTo>
                    <a:pt x="183918" y="16667"/>
                  </a:lnTo>
                  <a:lnTo>
                    <a:pt x="155055" y="39936"/>
                  </a:lnTo>
                  <a:lnTo>
                    <a:pt x="140508" y="21635"/>
                  </a:lnTo>
                  <a:lnTo>
                    <a:pt x="140470" y="21673"/>
                  </a:lnTo>
                  <a:lnTo>
                    <a:pt x="140240" y="21392"/>
                  </a:lnTo>
                  <a:lnTo>
                    <a:pt x="89692" y="62145"/>
                  </a:lnTo>
                  <a:lnTo>
                    <a:pt x="81723" y="52107"/>
                  </a:lnTo>
                  <a:lnTo>
                    <a:pt x="81735" y="52107"/>
                  </a:lnTo>
                  <a:lnTo>
                    <a:pt x="72246" y="40166"/>
                  </a:lnTo>
                  <a:lnTo>
                    <a:pt x="0" y="98402"/>
                  </a:lnTo>
                  <a:lnTo>
                    <a:pt x="9489" y="110331"/>
                  </a:lnTo>
                  <a:lnTo>
                    <a:pt x="69871" y="61660"/>
                  </a:lnTo>
                  <a:lnTo>
                    <a:pt x="87329" y="83626"/>
                  </a:lnTo>
                  <a:lnTo>
                    <a:pt x="89743" y="81685"/>
                  </a:lnTo>
                  <a:lnTo>
                    <a:pt x="137929" y="42848"/>
                  </a:lnTo>
                  <a:lnTo>
                    <a:pt x="152654" y="61391"/>
                  </a:lnTo>
                  <a:lnTo>
                    <a:pt x="152756" y="61315"/>
                  </a:lnTo>
                  <a:lnTo>
                    <a:pt x="152769" y="61353"/>
                  </a:lnTo>
                  <a:lnTo>
                    <a:pt x="193802" y="28276"/>
                  </a:lnTo>
                  <a:lnTo>
                    <a:pt x="200903" y="36615"/>
                  </a:lnTo>
                  <a:lnTo>
                    <a:pt x="214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807921" y="3963364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807921" y="38835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71" y="3909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69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47" y="3781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876187" y="3897749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0102" y="0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885440" y="3897749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094191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10"/>
                  </a:lnTo>
                  <a:lnTo>
                    <a:pt x="5058" y="448"/>
                  </a:lnTo>
                  <a:lnTo>
                    <a:pt x="5747" y="512"/>
                  </a:lnTo>
                  <a:lnTo>
                    <a:pt x="6322" y="576"/>
                  </a:lnTo>
                  <a:lnTo>
                    <a:pt x="6565" y="627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76"/>
                  </a:lnTo>
                  <a:lnTo>
                    <a:pt x="7471" y="1176"/>
                  </a:lnTo>
                  <a:lnTo>
                    <a:pt x="7446" y="1214"/>
                  </a:lnTo>
                  <a:lnTo>
                    <a:pt x="7408" y="1253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19"/>
                  </a:lnTo>
                  <a:lnTo>
                    <a:pt x="7637" y="1955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51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76"/>
                  </a:lnTo>
                  <a:lnTo>
                    <a:pt x="13780" y="1176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807921" y="38578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807921" y="37780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01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1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876187" y="3792248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79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6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6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59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6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7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3"/>
                  </a:lnTo>
                  <a:lnTo>
                    <a:pt x="21200" y="7586"/>
                  </a:lnTo>
                  <a:lnTo>
                    <a:pt x="22286" y="7573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7"/>
                  </a:lnTo>
                  <a:lnTo>
                    <a:pt x="28480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59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79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885440" y="3792248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71" y="1213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5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592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3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6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297" y="1379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094191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8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7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0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6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57"/>
                  </a:lnTo>
                  <a:lnTo>
                    <a:pt x="7101" y="2018"/>
                  </a:lnTo>
                  <a:lnTo>
                    <a:pt x="7637" y="1955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807921" y="3752349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807921" y="3672550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7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5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09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15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9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9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8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5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40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4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406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5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4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876187" y="3686733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1"/>
                  </a:moveTo>
                  <a:lnTo>
                    <a:pt x="20102" y="14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9"/>
                  </a:lnTo>
                  <a:lnTo>
                    <a:pt x="14891" y="180"/>
                  </a:lnTo>
                  <a:lnTo>
                    <a:pt x="13908" y="231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93"/>
                  </a:lnTo>
                  <a:lnTo>
                    <a:pt x="2095" y="2146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8"/>
                  </a:lnTo>
                  <a:lnTo>
                    <a:pt x="332" y="3130"/>
                  </a:lnTo>
                  <a:lnTo>
                    <a:pt x="243" y="3219"/>
                  </a:lnTo>
                  <a:lnTo>
                    <a:pt x="166" y="3309"/>
                  </a:lnTo>
                  <a:lnTo>
                    <a:pt x="102" y="3411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2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8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9"/>
                  </a:lnTo>
                  <a:lnTo>
                    <a:pt x="332" y="4471"/>
                  </a:lnTo>
                  <a:lnTo>
                    <a:pt x="434" y="4560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595"/>
                  </a:lnTo>
                  <a:lnTo>
                    <a:pt x="3065" y="5761"/>
                  </a:lnTo>
                  <a:lnTo>
                    <a:pt x="3614" y="5914"/>
                  </a:lnTo>
                  <a:lnTo>
                    <a:pt x="4215" y="6067"/>
                  </a:lnTo>
                  <a:lnTo>
                    <a:pt x="4840" y="6208"/>
                  </a:lnTo>
                  <a:lnTo>
                    <a:pt x="5504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17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17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6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4"/>
                  </a:lnTo>
                  <a:lnTo>
                    <a:pt x="36181" y="6476"/>
                  </a:lnTo>
                  <a:lnTo>
                    <a:pt x="36883" y="6348"/>
                  </a:lnTo>
                  <a:lnTo>
                    <a:pt x="37547" y="6208"/>
                  </a:lnTo>
                  <a:lnTo>
                    <a:pt x="38173" y="6067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60"/>
                  </a:lnTo>
                  <a:lnTo>
                    <a:pt x="42056" y="4471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8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1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56" y="3130"/>
                  </a:lnTo>
                  <a:lnTo>
                    <a:pt x="41953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80" y="231"/>
                  </a:lnTo>
                  <a:lnTo>
                    <a:pt x="27496" y="180"/>
                  </a:lnTo>
                  <a:lnTo>
                    <a:pt x="26488" y="129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4"/>
                  </a:lnTo>
                  <a:lnTo>
                    <a:pt x="21200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85440" y="368673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52"/>
                  </a:lnTo>
                  <a:lnTo>
                    <a:pt x="14943" y="116"/>
                  </a:lnTo>
                  <a:lnTo>
                    <a:pt x="13360" y="192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34" y="1738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9"/>
                  </a:lnTo>
                  <a:lnTo>
                    <a:pt x="282" y="2376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64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690" y="588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2"/>
                  </a:lnTo>
                  <a:lnTo>
                    <a:pt x="34879" y="1942"/>
                  </a:lnTo>
                  <a:lnTo>
                    <a:pt x="35505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3" y="3500"/>
                  </a:lnTo>
                  <a:lnTo>
                    <a:pt x="39285" y="3590"/>
                  </a:lnTo>
                  <a:lnTo>
                    <a:pt x="39387" y="3679"/>
                  </a:lnTo>
                  <a:lnTo>
                    <a:pt x="39477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64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49" y="5314"/>
                  </a:lnTo>
                  <a:lnTo>
                    <a:pt x="39604" y="5211"/>
                  </a:lnTo>
                  <a:lnTo>
                    <a:pt x="39847" y="5097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50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37" y="3794"/>
                  </a:lnTo>
                  <a:lnTo>
                    <a:pt x="41137" y="3692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1"/>
                  </a:lnTo>
                  <a:lnTo>
                    <a:pt x="40971" y="3309"/>
                  </a:lnTo>
                  <a:lnTo>
                    <a:pt x="40894" y="3219"/>
                  </a:lnTo>
                  <a:lnTo>
                    <a:pt x="40818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83" y="1993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84"/>
                  </a:lnTo>
                  <a:lnTo>
                    <a:pt x="28200" y="307"/>
                  </a:lnTo>
                  <a:lnTo>
                    <a:pt x="27229" y="231"/>
                  </a:lnTo>
                  <a:lnTo>
                    <a:pt x="26246" y="180"/>
                  </a:lnTo>
                  <a:lnTo>
                    <a:pt x="25250" y="129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094191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5" y="383"/>
                  </a:lnTo>
                  <a:lnTo>
                    <a:pt x="3346" y="396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7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6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73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56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3"/>
                  </a:lnTo>
                  <a:lnTo>
                    <a:pt x="8557" y="1827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807921" y="3646848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69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0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69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807921" y="35670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63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876187" y="3581232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33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93"/>
                  </a:lnTo>
                  <a:lnTo>
                    <a:pt x="2095" y="2146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607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67"/>
                  </a:lnTo>
                  <a:lnTo>
                    <a:pt x="4840" y="6207"/>
                  </a:lnTo>
                  <a:lnTo>
                    <a:pt x="5504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7"/>
                  </a:lnTo>
                  <a:lnTo>
                    <a:pt x="14891" y="7421"/>
                  </a:lnTo>
                  <a:lnTo>
                    <a:pt x="15900" y="7472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72"/>
                  </a:lnTo>
                  <a:lnTo>
                    <a:pt x="27496" y="7421"/>
                  </a:lnTo>
                  <a:lnTo>
                    <a:pt x="28480" y="7357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48"/>
                  </a:lnTo>
                  <a:lnTo>
                    <a:pt x="37547" y="6207"/>
                  </a:lnTo>
                  <a:lnTo>
                    <a:pt x="38173" y="6067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29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33"/>
                  </a:lnTo>
                  <a:lnTo>
                    <a:pt x="37547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885440" y="3581232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90"/>
                  </a:lnTo>
                  <a:lnTo>
                    <a:pt x="3551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93"/>
                  </a:lnTo>
                  <a:lnTo>
                    <a:pt x="946" y="2121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4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2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611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26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49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83" y="1993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33"/>
                  </a:lnTo>
                  <a:lnTo>
                    <a:pt x="36297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84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094191" y="36122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10"/>
                  </a:lnTo>
                  <a:lnTo>
                    <a:pt x="5058" y="461"/>
                  </a:lnTo>
                  <a:lnTo>
                    <a:pt x="5747" y="512"/>
                  </a:lnTo>
                  <a:lnTo>
                    <a:pt x="6322" y="588"/>
                  </a:lnTo>
                  <a:lnTo>
                    <a:pt x="6565" y="627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9"/>
                  </a:lnTo>
                  <a:lnTo>
                    <a:pt x="7471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9"/>
                  </a:lnTo>
                  <a:lnTo>
                    <a:pt x="7637" y="1968"/>
                  </a:lnTo>
                  <a:lnTo>
                    <a:pt x="8110" y="1904"/>
                  </a:lnTo>
                  <a:lnTo>
                    <a:pt x="8557" y="1827"/>
                  </a:lnTo>
                  <a:lnTo>
                    <a:pt x="8940" y="1763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89"/>
                  </a:lnTo>
                  <a:lnTo>
                    <a:pt x="13780" y="1189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27"/>
                  </a:lnTo>
                  <a:lnTo>
                    <a:pt x="9579" y="550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807921" y="35413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807921" y="34615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01" y="115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3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04" y="1763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876187" y="3475732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3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4" y="1252"/>
                  </a:lnTo>
                  <a:lnTo>
                    <a:pt x="4840" y="1379"/>
                  </a:lnTo>
                  <a:lnTo>
                    <a:pt x="4215" y="1533"/>
                  </a:lnTo>
                  <a:lnTo>
                    <a:pt x="3614" y="1673"/>
                  </a:lnTo>
                  <a:lnTo>
                    <a:pt x="3065" y="1826"/>
                  </a:lnTo>
                  <a:lnTo>
                    <a:pt x="2554" y="1992"/>
                  </a:lnTo>
                  <a:lnTo>
                    <a:pt x="2095" y="2158"/>
                  </a:lnTo>
                  <a:lnTo>
                    <a:pt x="1660" y="2325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0" y="3704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89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59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75"/>
                  </a:lnTo>
                  <a:lnTo>
                    <a:pt x="2095" y="5441"/>
                  </a:lnTo>
                  <a:lnTo>
                    <a:pt x="2554" y="5607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6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6"/>
                  </a:lnTo>
                  <a:lnTo>
                    <a:pt x="14891" y="7420"/>
                  </a:lnTo>
                  <a:lnTo>
                    <a:pt x="15900" y="7471"/>
                  </a:lnTo>
                  <a:lnTo>
                    <a:pt x="16922" y="7510"/>
                  </a:lnTo>
                  <a:lnTo>
                    <a:pt x="17969" y="7548"/>
                  </a:lnTo>
                  <a:lnTo>
                    <a:pt x="19029" y="7561"/>
                  </a:lnTo>
                  <a:lnTo>
                    <a:pt x="20102" y="7586"/>
                  </a:lnTo>
                  <a:lnTo>
                    <a:pt x="22286" y="7586"/>
                  </a:lnTo>
                  <a:lnTo>
                    <a:pt x="23359" y="7561"/>
                  </a:lnTo>
                  <a:lnTo>
                    <a:pt x="24419" y="7548"/>
                  </a:lnTo>
                  <a:lnTo>
                    <a:pt x="25466" y="7510"/>
                  </a:lnTo>
                  <a:lnTo>
                    <a:pt x="26488" y="7471"/>
                  </a:lnTo>
                  <a:lnTo>
                    <a:pt x="27496" y="7420"/>
                  </a:lnTo>
                  <a:lnTo>
                    <a:pt x="28480" y="7356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47"/>
                  </a:lnTo>
                  <a:lnTo>
                    <a:pt x="37547" y="6207"/>
                  </a:lnTo>
                  <a:lnTo>
                    <a:pt x="38173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293" y="5441"/>
                  </a:lnTo>
                  <a:lnTo>
                    <a:pt x="40727" y="5275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59"/>
                  </a:lnTo>
                  <a:lnTo>
                    <a:pt x="42056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89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704"/>
                  </a:lnTo>
                  <a:lnTo>
                    <a:pt x="42362" y="3602"/>
                  </a:lnTo>
                  <a:lnTo>
                    <a:pt x="42324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29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25"/>
                  </a:lnTo>
                  <a:lnTo>
                    <a:pt x="40293" y="2158"/>
                  </a:lnTo>
                  <a:lnTo>
                    <a:pt x="39833" y="1992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73" y="1533"/>
                  </a:lnTo>
                  <a:lnTo>
                    <a:pt x="37547" y="1379"/>
                  </a:lnTo>
                  <a:lnTo>
                    <a:pt x="36883" y="1252"/>
                  </a:lnTo>
                  <a:lnTo>
                    <a:pt x="36181" y="1111"/>
                  </a:lnTo>
                  <a:lnTo>
                    <a:pt x="35440" y="996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83"/>
                  </a:lnTo>
                  <a:lnTo>
                    <a:pt x="29450" y="307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885440" y="3475732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15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90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34" y="1737"/>
                  </a:lnTo>
                  <a:lnTo>
                    <a:pt x="1712" y="1865"/>
                  </a:lnTo>
                  <a:lnTo>
                    <a:pt x="1316" y="1992"/>
                  </a:lnTo>
                  <a:lnTo>
                    <a:pt x="946" y="2120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24"/>
                  </a:lnTo>
                  <a:lnTo>
                    <a:pt x="4292" y="1545"/>
                  </a:lnTo>
                  <a:lnTo>
                    <a:pt x="5352" y="1392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6" y="881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51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3"/>
                  </a:lnTo>
                  <a:lnTo>
                    <a:pt x="22797" y="639"/>
                  </a:lnTo>
                  <a:lnTo>
                    <a:pt x="23819" y="690"/>
                  </a:lnTo>
                  <a:lnTo>
                    <a:pt x="24828" y="741"/>
                  </a:lnTo>
                  <a:lnTo>
                    <a:pt x="25811" y="792"/>
                  </a:lnTo>
                  <a:lnTo>
                    <a:pt x="26782" y="869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71" y="1213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5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54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2"/>
                  </a:lnTo>
                  <a:lnTo>
                    <a:pt x="38774" y="3231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1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1" y="4611"/>
                  </a:lnTo>
                  <a:lnTo>
                    <a:pt x="39643" y="4687"/>
                  </a:lnTo>
                  <a:lnTo>
                    <a:pt x="39592" y="4777"/>
                  </a:lnTo>
                  <a:lnTo>
                    <a:pt x="39540" y="4853"/>
                  </a:lnTo>
                  <a:lnTo>
                    <a:pt x="39400" y="5019"/>
                  </a:lnTo>
                  <a:lnTo>
                    <a:pt x="39221" y="5172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49" y="5326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00" y="4649"/>
                  </a:lnTo>
                  <a:lnTo>
                    <a:pt x="40741" y="4534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37" y="3793"/>
                  </a:lnTo>
                  <a:lnTo>
                    <a:pt x="41137" y="3704"/>
                  </a:lnTo>
                  <a:lnTo>
                    <a:pt x="41111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58"/>
                  </a:lnTo>
                  <a:lnTo>
                    <a:pt x="38583" y="1992"/>
                  </a:lnTo>
                  <a:lnTo>
                    <a:pt x="38072" y="1826"/>
                  </a:lnTo>
                  <a:lnTo>
                    <a:pt x="37523" y="1673"/>
                  </a:lnTo>
                  <a:lnTo>
                    <a:pt x="36935" y="1533"/>
                  </a:lnTo>
                  <a:lnTo>
                    <a:pt x="36297" y="1379"/>
                  </a:lnTo>
                  <a:lnTo>
                    <a:pt x="35632" y="1252"/>
                  </a:lnTo>
                  <a:lnTo>
                    <a:pt x="34930" y="1111"/>
                  </a:lnTo>
                  <a:lnTo>
                    <a:pt x="34202" y="996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83"/>
                  </a:lnTo>
                  <a:lnTo>
                    <a:pt x="28200" y="307"/>
                  </a:lnTo>
                  <a:lnTo>
                    <a:pt x="27229" y="230"/>
                  </a:lnTo>
                  <a:lnTo>
                    <a:pt x="26246" y="179"/>
                  </a:lnTo>
                  <a:lnTo>
                    <a:pt x="25250" y="128"/>
                  </a:lnTo>
                  <a:lnTo>
                    <a:pt x="24215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094191" y="35067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22"/>
                  </a:lnTo>
                  <a:lnTo>
                    <a:pt x="5058" y="460"/>
                  </a:lnTo>
                  <a:lnTo>
                    <a:pt x="5747" y="511"/>
                  </a:lnTo>
                  <a:lnTo>
                    <a:pt x="6322" y="588"/>
                  </a:lnTo>
                  <a:lnTo>
                    <a:pt x="6565" y="626"/>
                  </a:lnTo>
                  <a:lnTo>
                    <a:pt x="6795" y="678"/>
                  </a:lnTo>
                  <a:lnTo>
                    <a:pt x="6973" y="716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23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6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85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4"/>
                  </a:lnTo>
                  <a:lnTo>
                    <a:pt x="8557" y="1840"/>
                  </a:lnTo>
                  <a:lnTo>
                    <a:pt x="8940" y="1763"/>
                  </a:lnTo>
                  <a:lnTo>
                    <a:pt x="9285" y="1674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5"/>
                  </a:lnTo>
                  <a:lnTo>
                    <a:pt x="10102" y="1354"/>
                  </a:lnTo>
                  <a:lnTo>
                    <a:pt x="10166" y="1291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26"/>
                  </a:lnTo>
                  <a:lnTo>
                    <a:pt x="9579" y="550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807921" y="34358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1" y="0"/>
                  </a:moveTo>
                  <a:lnTo>
                    <a:pt x="1" y="5403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7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807921" y="3356034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8" y="27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6" y="1763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24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2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22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28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8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22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24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4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8"/>
                  </a:lnTo>
                  <a:lnTo>
                    <a:pt x="44904" y="1763"/>
                  </a:lnTo>
                  <a:lnTo>
                    <a:pt x="44048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4"/>
                  </a:lnTo>
                  <a:lnTo>
                    <a:pt x="32261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876187" y="3370409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1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48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099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61"/>
                  </a:lnTo>
                  <a:lnTo>
                    <a:pt x="3065" y="1814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78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25"/>
                  </a:lnTo>
                  <a:lnTo>
                    <a:pt x="434" y="3015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8"/>
                  </a:lnTo>
                  <a:lnTo>
                    <a:pt x="64" y="3487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6"/>
                  </a:lnTo>
                  <a:lnTo>
                    <a:pt x="243" y="4356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37"/>
                  </a:lnTo>
                  <a:lnTo>
                    <a:pt x="664" y="4726"/>
                  </a:lnTo>
                  <a:lnTo>
                    <a:pt x="958" y="4918"/>
                  </a:lnTo>
                  <a:lnTo>
                    <a:pt x="1290" y="5084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5"/>
                  </a:lnTo>
                  <a:lnTo>
                    <a:pt x="8518" y="6820"/>
                  </a:lnTo>
                  <a:lnTo>
                    <a:pt x="9349" y="6923"/>
                  </a:lnTo>
                  <a:lnTo>
                    <a:pt x="10204" y="7025"/>
                  </a:lnTo>
                  <a:lnTo>
                    <a:pt x="11085" y="7114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14"/>
                  </a:lnTo>
                  <a:lnTo>
                    <a:pt x="32183" y="7025"/>
                  </a:lnTo>
                  <a:lnTo>
                    <a:pt x="33039" y="6923"/>
                  </a:lnTo>
                  <a:lnTo>
                    <a:pt x="33869" y="6820"/>
                  </a:lnTo>
                  <a:lnTo>
                    <a:pt x="34674" y="6705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84"/>
                  </a:lnTo>
                  <a:lnTo>
                    <a:pt x="41443" y="4918"/>
                  </a:lnTo>
                  <a:lnTo>
                    <a:pt x="41724" y="4726"/>
                  </a:lnTo>
                  <a:lnTo>
                    <a:pt x="41851" y="4637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56"/>
                  </a:lnTo>
                  <a:lnTo>
                    <a:pt x="42222" y="4266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487"/>
                  </a:lnTo>
                  <a:lnTo>
                    <a:pt x="42285" y="3398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15"/>
                  </a:lnTo>
                  <a:lnTo>
                    <a:pt x="41851" y="2925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78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14"/>
                  </a:lnTo>
                  <a:lnTo>
                    <a:pt x="38773" y="1661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099"/>
                  </a:lnTo>
                  <a:lnTo>
                    <a:pt x="35440" y="984"/>
                  </a:lnTo>
                  <a:lnTo>
                    <a:pt x="34674" y="856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48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885440" y="3370409"/>
              <a:ext cx="609033" cy="83204"/>
            </a:xfrm>
            <a:custGeom>
              <a:avLst/>
              <a:gdLst/>
              <a:ahLst/>
              <a:cxnLst/>
              <a:rect l="l" t="t" r="r" b="b"/>
              <a:pathLst>
                <a:path w="41137" h="5620" extrusionOk="0">
                  <a:moveTo>
                    <a:pt x="18238" y="1"/>
                  </a:moveTo>
                  <a:lnTo>
                    <a:pt x="16565" y="39"/>
                  </a:lnTo>
                  <a:lnTo>
                    <a:pt x="14943" y="103"/>
                  </a:lnTo>
                  <a:lnTo>
                    <a:pt x="13360" y="179"/>
                  </a:lnTo>
                  <a:lnTo>
                    <a:pt x="11840" y="282"/>
                  </a:lnTo>
                  <a:lnTo>
                    <a:pt x="10371" y="409"/>
                  </a:lnTo>
                  <a:lnTo>
                    <a:pt x="8966" y="537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25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63"/>
                  </a:lnTo>
                  <a:lnTo>
                    <a:pt x="1" y="2504"/>
                  </a:lnTo>
                  <a:lnTo>
                    <a:pt x="716" y="2287"/>
                  </a:lnTo>
                  <a:lnTo>
                    <a:pt x="1508" y="2082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67"/>
                  </a:lnTo>
                  <a:lnTo>
                    <a:pt x="12772" y="690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8532" y="550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80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3"/>
                  </a:lnTo>
                  <a:lnTo>
                    <a:pt x="32005" y="1418"/>
                  </a:lnTo>
                  <a:lnTo>
                    <a:pt x="32772" y="1533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29"/>
                  </a:lnTo>
                  <a:lnTo>
                    <a:pt x="35505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695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77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4" y="4151"/>
                  </a:lnTo>
                  <a:lnTo>
                    <a:pt x="39719" y="4241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13"/>
                  </a:lnTo>
                  <a:lnTo>
                    <a:pt x="38761" y="5467"/>
                  </a:lnTo>
                  <a:lnTo>
                    <a:pt x="38480" y="5620"/>
                  </a:lnTo>
                  <a:lnTo>
                    <a:pt x="39081" y="5416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51"/>
                  </a:lnTo>
                  <a:lnTo>
                    <a:pt x="41099" y="4036"/>
                  </a:lnTo>
                  <a:lnTo>
                    <a:pt x="41137" y="3909"/>
                  </a:lnTo>
                  <a:lnTo>
                    <a:pt x="41137" y="3781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487"/>
                  </a:lnTo>
                  <a:lnTo>
                    <a:pt x="41035" y="3398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15"/>
                  </a:lnTo>
                  <a:lnTo>
                    <a:pt x="40600" y="2925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78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14"/>
                  </a:lnTo>
                  <a:lnTo>
                    <a:pt x="37523" y="1661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099"/>
                  </a:lnTo>
                  <a:lnTo>
                    <a:pt x="34202" y="984"/>
                  </a:lnTo>
                  <a:lnTo>
                    <a:pt x="33423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48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094191" y="3401233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5" y="383"/>
                  </a:lnTo>
                  <a:lnTo>
                    <a:pt x="3346" y="396"/>
                  </a:lnTo>
                  <a:lnTo>
                    <a:pt x="4253" y="422"/>
                  </a:lnTo>
                  <a:lnTo>
                    <a:pt x="5058" y="460"/>
                  </a:lnTo>
                  <a:lnTo>
                    <a:pt x="5747" y="511"/>
                  </a:lnTo>
                  <a:lnTo>
                    <a:pt x="6322" y="588"/>
                  </a:lnTo>
                  <a:lnTo>
                    <a:pt x="6565" y="626"/>
                  </a:lnTo>
                  <a:lnTo>
                    <a:pt x="6795" y="677"/>
                  </a:lnTo>
                  <a:lnTo>
                    <a:pt x="6973" y="715"/>
                  </a:lnTo>
                  <a:lnTo>
                    <a:pt x="7139" y="779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71" y="1188"/>
                  </a:lnTo>
                  <a:lnTo>
                    <a:pt x="7446" y="1226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405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73"/>
                  </a:lnTo>
                  <a:lnTo>
                    <a:pt x="5505" y="1712"/>
                  </a:lnTo>
                  <a:lnTo>
                    <a:pt x="5096" y="1750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22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0" y="3461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84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108"/>
                  </a:lnTo>
                  <a:lnTo>
                    <a:pt x="6539" y="2069"/>
                  </a:lnTo>
                  <a:lnTo>
                    <a:pt x="7101" y="2018"/>
                  </a:lnTo>
                  <a:lnTo>
                    <a:pt x="7637" y="1967"/>
                  </a:lnTo>
                  <a:lnTo>
                    <a:pt x="8110" y="1903"/>
                  </a:lnTo>
                  <a:lnTo>
                    <a:pt x="8557" y="1839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5"/>
                  </a:lnTo>
                  <a:lnTo>
                    <a:pt x="10102" y="1354"/>
                  </a:lnTo>
                  <a:lnTo>
                    <a:pt x="10166" y="1303"/>
                  </a:lnTo>
                  <a:lnTo>
                    <a:pt x="10217" y="1239"/>
                  </a:lnTo>
                  <a:lnTo>
                    <a:pt x="10256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26"/>
                  </a:lnTo>
                  <a:lnTo>
                    <a:pt x="9579" y="549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3807921" y="3330332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1" y="0"/>
                  </a:moveTo>
                  <a:lnTo>
                    <a:pt x="1" y="5402"/>
                  </a:lnTo>
                  <a:lnTo>
                    <a:pt x="1" y="5543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39"/>
                  </a:lnTo>
                  <a:lnTo>
                    <a:pt x="3117" y="7969"/>
                  </a:lnTo>
                  <a:lnTo>
                    <a:pt x="3730" y="8199"/>
                  </a:lnTo>
                  <a:lnTo>
                    <a:pt x="4407" y="8416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29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0"/>
                  </a:lnTo>
                  <a:lnTo>
                    <a:pt x="14611" y="10255"/>
                  </a:lnTo>
                  <a:lnTo>
                    <a:pt x="15760" y="10370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0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29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6"/>
                  </a:lnTo>
                  <a:lnTo>
                    <a:pt x="47880" y="8199"/>
                  </a:lnTo>
                  <a:lnTo>
                    <a:pt x="48493" y="7969"/>
                  </a:lnTo>
                  <a:lnTo>
                    <a:pt x="49068" y="7739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6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2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807921" y="32505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23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27"/>
                  </a:lnTo>
                  <a:lnTo>
                    <a:pt x="49578" y="7497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23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876187" y="3264909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0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6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47"/>
                  </a:lnTo>
                  <a:lnTo>
                    <a:pt x="10204" y="549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61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78"/>
                  </a:lnTo>
                  <a:lnTo>
                    <a:pt x="958" y="2657"/>
                  </a:lnTo>
                  <a:lnTo>
                    <a:pt x="664" y="2835"/>
                  </a:lnTo>
                  <a:lnTo>
                    <a:pt x="537" y="2925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7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4"/>
                  </a:lnTo>
                  <a:lnTo>
                    <a:pt x="102" y="4176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47"/>
                  </a:lnTo>
                  <a:lnTo>
                    <a:pt x="537" y="4636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83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7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4"/>
                  </a:lnTo>
                  <a:lnTo>
                    <a:pt x="5504" y="6335"/>
                  </a:lnTo>
                  <a:lnTo>
                    <a:pt x="6207" y="6462"/>
                  </a:lnTo>
                  <a:lnTo>
                    <a:pt x="6948" y="6590"/>
                  </a:lnTo>
                  <a:lnTo>
                    <a:pt x="7714" y="6705"/>
                  </a:lnTo>
                  <a:lnTo>
                    <a:pt x="8518" y="6820"/>
                  </a:lnTo>
                  <a:lnTo>
                    <a:pt x="9349" y="6922"/>
                  </a:lnTo>
                  <a:lnTo>
                    <a:pt x="10204" y="7024"/>
                  </a:lnTo>
                  <a:lnTo>
                    <a:pt x="11085" y="7114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14"/>
                  </a:lnTo>
                  <a:lnTo>
                    <a:pt x="32183" y="7024"/>
                  </a:lnTo>
                  <a:lnTo>
                    <a:pt x="33039" y="6922"/>
                  </a:lnTo>
                  <a:lnTo>
                    <a:pt x="33869" y="6820"/>
                  </a:lnTo>
                  <a:lnTo>
                    <a:pt x="34674" y="6705"/>
                  </a:lnTo>
                  <a:lnTo>
                    <a:pt x="35440" y="6590"/>
                  </a:lnTo>
                  <a:lnTo>
                    <a:pt x="36181" y="6462"/>
                  </a:lnTo>
                  <a:lnTo>
                    <a:pt x="36883" y="6335"/>
                  </a:lnTo>
                  <a:lnTo>
                    <a:pt x="37547" y="6194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7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83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36"/>
                  </a:lnTo>
                  <a:lnTo>
                    <a:pt x="41953" y="4547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6"/>
                  </a:lnTo>
                  <a:lnTo>
                    <a:pt x="42324" y="4074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7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25"/>
                  </a:lnTo>
                  <a:lnTo>
                    <a:pt x="41724" y="2835"/>
                  </a:lnTo>
                  <a:lnTo>
                    <a:pt x="41443" y="2657"/>
                  </a:lnTo>
                  <a:lnTo>
                    <a:pt x="41098" y="2478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61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56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49"/>
                  </a:lnTo>
                  <a:lnTo>
                    <a:pt x="31302" y="447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3885440" y="3264909"/>
              <a:ext cx="609033" cy="83204"/>
            </a:xfrm>
            <a:custGeom>
              <a:avLst/>
              <a:gdLst/>
              <a:ahLst/>
              <a:cxnLst/>
              <a:rect l="l" t="t" r="r" b="b"/>
              <a:pathLst>
                <a:path w="41137" h="5620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39"/>
                  </a:lnTo>
                  <a:lnTo>
                    <a:pt x="14943" y="102"/>
                  </a:lnTo>
                  <a:lnTo>
                    <a:pt x="13360" y="179"/>
                  </a:lnTo>
                  <a:lnTo>
                    <a:pt x="11840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80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34" y="1724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2" y="2363"/>
                  </a:lnTo>
                  <a:lnTo>
                    <a:pt x="1" y="2503"/>
                  </a:lnTo>
                  <a:lnTo>
                    <a:pt x="716" y="2286"/>
                  </a:lnTo>
                  <a:lnTo>
                    <a:pt x="1508" y="2082"/>
                  </a:lnTo>
                  <a:lnTo>
                    <a:pt x="2364" y="1890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67"/>
                  </a:lnTo>
                  <a:lnTo>
                    <a:pt x="12772" y="690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2"/>
                  </a:lnTo>
                  <a:lnTo>
                    <a:pt x="18532" y="549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79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09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3"/>
                  </a:lnTo>
                  <a:lnTo>
                    <a:pt x="32005" y="1418"/>
                  </a:lnTo>
                  <a:lnTo>
                    <a:pt x="32772" y="1533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29"/>
                  </a:lnTo>
                  <a:lnTo>
                    <a:pt x="35505" y="2082"/>
                  </a:lnTo>
                  <a:lnTo>
                    <a:pt x="36105" y="2222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3" y="3487"/>
                  </a:lnTo>
                  <a:lnTo>
                    <a:pt x="39285" y="3576"/>
                  </a:lnTo>
                  <a:lnTo>
                    <a:pt x="39387" y="3678"/>
                  </a:lnTo>
                  <a:lnTo>
                    <a:pt x="39477" y="3768"/>
                  </a:lnTo>
                  <a:lnTo>
                    <a:pt x="39553" y="3857"/>
                  </a:lnTo>
                  <a:lnTo>
                    <a:pt x="39617" y="3959"/>
                  </a:lnTo>
                  <a:lnTo>
                    <a:pt x="39655" y="4049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08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1" y="5415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51"/>
                  </a:lnTo>
                  <a:lnTo>
                    <a:pt x="41099" y="4036"/>
                  </a:lnTo>
                  <a:lnTo>
                    <a:pt x="41137" y="3908"/>
                  </a:lnTo>
                  <a:lnTo>
                    <a:pt x="41137" y="3781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7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25"/>
                  </a:lnTo>
                  <a:lnTo>
                    <a:pt x="40473" y="2835"/>
                  </a:lnTo>
                  <a:lnTo>
                    <a:pt x="40192" y="2657"/>
                  </a:lnTo>
                  <a:lnTo>
                    <a:pt x="39860" y="2478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61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49"/>
                  </a:lnTo>
                  <a:lnTo>
                    <a:pt x="30051" y="447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6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094191" y="3295718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2325" y="384"/>
                  </a:lnTo>
                  <a:lnTo>
                    <a:pt x="3346" y="397"/>
                  </a:lnTo>
                  <a:lnTo>
                    <a:pt x="4253" y="422"/>
                  </a:lnTo>
                  <a:lnTo>
                    <a:pt x="5058" y="461"/>
                  </a:lnTo>
                  <a:lnTo>
                    <a:pt x="5747" y="512"/>
                  </a:lnTo>
                  <a:lnTo>
                    <a:pt x="6322" y="588"/>
                  </a:lnTo>
                  <a:lnTo>
                    <a:pt x="6565" y="627"/>
                  </a:lnTo>
                  <a:lnTo>
                    <a:pt x="6795" y="678"/>
                  </a:lnTo>
                  <a:lnTo>
                    <a:pt x="6973" y="729"/>
                  </a:lnTo>
                  <a:lnTo>
                    <a:pt x="7139" y="780"/>
                  </a:lnTo>
                  <a:lnTo>
                    <a:pt x="7267" y="831"/>
                  </a:lnTo>
                  <a:lnTo>
                    <a:pt x="7369" y="895"/>
                  </a:lnTo>
                  <a:lnTo>
                    <a:pt x="0" y="895"/>
                  </a:lnTo>
                  <a:lnTo>
                    <a:pt x="0" y="1189"/>
                  </a:lnTo>
                  <a:lnTo>
                    <a:pt x="7471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5" y="1329"/>
                  </a:lnTo>
                  <a:lnTo>
                    <a:pt x="7165" y="1406"/>
                  </a:lnTo>
                  <a:lnTo>
                    <a:pt x="6986" y="1470"/>
                  </a:lnTo>
                  <a:lnTo>
                    <a:pt x="6769" y="1521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74"/>
                  </a:lnTo>
                  <a:lnTo>
                    <a:pt x="5505" y="1712"/>
                  </a:lnTo>
                  <a:lnTo>
                    <a:pt x="5096" y="1751"/>
                  </a:lnTo>
                  <a:lnTo>
                    <a:pt x="4151" y="1814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23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0" y="3462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77"/>
                  </a:lnTo>
                  <a:lnTo>
                    <a:pt x="5032" y="2568"/>
                  </a:lnTo>
                  <a:lnTo>
                    <a:pt x="3078" y="2185"/>
                  </a:lnTo>
                  <a:lnTo>
                    <a:pt x="3844" y="2185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108"/>
                  </a:lnTo>
                  <a:lnTo>
                    <a:pt x="6539" y="2070"/>
                  </a:lnTo>
                  <a:lnTo>
                    <a:pt x="7101" y="2019"/>
                  </a:lnTo>
                  <a:lnTo>
                    <a:pt x="7637" y="1968"/>
                  </a:lnTo>
                  <a:lnTo>
                    <a:pt x="8110" y="1904"/>
                  </a:lnTo>
                  <a:lnTo>
                    <a:pt x="8557" y="1840"/>
                  </a:lnTo>
                  <a:lnTo>
                    <a:pt x="8940" y="1763"/>
                  </a:lnTo>
                  <a:lnTo>
                    <a:pt x="9285" y="1687"/>
                  </a:lnTo>
                  <a:lnTo>
                    <a:pt x="9579" y="1597"/>
                  </a:lnTo>
                  <a:lnTo>
                    <a:pt x="9821" y="1495"/>
                  </a:lnTo>
                  <a:lnTo>
                    <a:pt x="10026" y="1406"/>
                  </a:lnTo>
                  <a:lnTo>
                    <a:pt x="10102" y="1355"/>
                  </a:lnTo>
                  <a:lnTo>
                    <a:pt x="10166" y="1304"/>
                  </a:lnTo>
                  <a:lnTo>
                    <a:pt x="10217" y="1240"/>
                  </a:lnTo>
                  <a:lnTo>
                    <a:pt x="10256" y="1189"/>
                  </a:lnTo>
                  <a:lnTo>
                    <a:pt x="13780" y="1189"/>
                  </a:lnTo>
                  <a:lnTo>
                    <a:pt x="13780" y="895"/>
                  </a:lnTo>
                  <a:lnTo>
                    <a:pt x="10217" y="895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27"/>
                  </a:lnTo>
                  <a:lnTo>
                    <a:pt x="9579" y="550"/>
                  </a:lnTo>
                  <a:lnTo>
                    <a:pt x="9323" y="474"/>
                  </a:lnTo>
                  <a:lnTo>
                    <a:pt x="9042" y="410"/>
                  </a:lnTo>
                  <a:lnTo>
                    <a:pt x="8723" y="359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807921" y="32250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58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64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67"/>
                  </a:lnTo>
                  <a:lnTo>
                    <a:pt x="25811" y="10779"/>
                  </a:lnTo>
                  <a:lnTo>
                    <a:pt x="27139" y="10767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64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58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807921" y="3145033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01" y="115"/>
                  </a:lnTo>
                  <a:lnTo>
                    <a:pt x="19362" y="179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7" y="2376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23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6"/>
                  </a:lnTo>
                  <a:lnTo>
                    <a:pt x="524" y="4304"/>
                  </a:lnTo>
                  <a:lnTo>
                    <a:pt x="397" y="4445"/>
                  </a:lnTo>
                  <a:lnTo>
                    <a:pt x="294" y="4572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403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187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187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69"/>
                  </a:lnTo>
                  <a:lnTo>
                    <a:pt x="50051" y="7254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2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41"/>
                  </a:lnTo>
                  <a:lnTo>
                    <a:pt x="51405" y="4713"/>
                  </a:lnTo>
                  <a:lnTo>
                    <a:pt x="51315" y="4572"/>
                  </a:lnTo>
                  <a:lnTo>
                    <a:pt x="51213" y="4445"/>
                  </a:lnTo>
                  <a:lnTo>
                    <a:pt x="51085" y="4304"/>
                  </a:lnTo>
                  <a:lnTo>
                    <a:pt x="50958" y="4176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3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23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74" y="243"/>
                  </a:lnTo>
                  <a:lnTo>
                    <a:pt x="32261" y="179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876187" y="3159394"/>
              <a:ext cx="627554" cy="112148"/>
            </a:xfrm>
            <a:custGeom>
              <a:avLst/>
              <a:gdLst/>
              <a:ahLst/>
              <a:cxnLst/>
              <a:rect l="l" t="t" r="r" b="b"/>
              <a:pathLst>
                <a:path w="42388" h="7575" extrusionOk="0">
                  <a:moveTo>
                    <a:pt x="20102" y="1"/>
                  </a:moveTo>
                  <a:lnTo>
                    <a:pt x="19029" y="14"/>
                  </a:lnTo>
                  <a:lnTo>
                    <a:pt x="17969" y="39"/>
                  </a:lnTo>
                  <a:lnTo>
                    <a:pt x="16922" y="78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1"/>
                  </a:lnTo>
                  <a:lnTo>
                    <a:pt x="12950" y="295"/>
                  </a:lnTo>
                  <a:lnTo>
                    <a:pt x="12005" y="371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57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40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3"/>
                  </a:lnTo>
                  <a:lnTo>
                    <a:pt x="1290" y="2479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26"/>
                  </a:lnTo>
                  <a:lnTo>
                    <a:pt x="434" y="3028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9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90"/>
                  </a:lnTo>
                  <a:lnTo>
                    <a:pt x="0" y="3692"/>
                  </a:lnTo>
                  <a:lnTo>
                    <a:pt x="0" y="3781"/>
                  </a:lnTo>
                  <a:lnTo>
                    <a:pt x="0" y="3883"/>
                  </a:lnTo>
                  <a:lnTo>
                    <a:pt x="26" y="3986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7"/>
                  </a:lnTo>
                  <a:lnTo>
                    <a:pt x="243" y="4369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63"/>
                  </a:lnTo>
                  <a:lnTo>
                    <a:pt x="2095" y="5429"/>
                  </a:lnTo>
                  <a:lnTo>
                    <a:pt x="2554" y="5595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6"/>
                  </a:lnTo>
                  <a:lnTo>
                    <a:pt x="8518" y="6821"/>
                  </a:lnTo>
                  <a:lnTo>
                    <a:pt x="9349" y="6936"/>
                  </a:lnTo>
                  <a:lnTo>
                    <a:pt x="10204" y="7025"/>
                  </a:lnTo>
                  <a:lnTo>
                    <a:pt x="11085" y="7114"/>
                  </a:lnTo>
                  <a:lnTo>
                    <a:pt x="12005" y="7204"/>
                  </a:lnTo>
                  <a:lnTo>
                    <a:pt x="12950" y="7281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8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1"/>
                  </a:lnTo>
                  <a:lnTo>
                    <a:pt x="30383" y="7204"/>
                  </a:lnTo>
                  <a:lnTo>
                    <a:pt x="31302" y="7114"/>
                  </a:lnTo>
                  <a:lnTo>
                    <a:pt x="32183" y="7025"/>
                  </a:lnTo>
                  <a:lnTo>
                    <a:pt x="33039" y="6936"/>
                  </a:lnTo>
                  <a:lnTo>
                    <a:pt x="33869" y="6821"/>
                  </a:lnTo>
                  <a:lnTo>
                    <a:pt x="34674" y="6706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5"/>
                  </a:lnTo>
                  <a:lnTo>
                    <a:pt x="40293" y="5429"/>
                  </a:lnTo>
                  <a:lnTo>
                    <a:pt x="40727" y="5263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69"/>
                  </a:lnTo>
                  <a:lnTo>
                    <a:pt x="42222" y="4267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6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2"/>
                  </a:lnTo>
                  <a:lnTo>
                    <a:pt x="42362" y="3590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9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28"/>
                  </a:lnTo>
                  <a:lnTo>
                    <a:pt x="41851" y="2926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79"/>
                  </a:lnTo>
                  <a:lnTo>
                    <a:pt x="40727" y="2313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40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57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71"/>
                  </a:lnTo>
                  <a:lnTo>
                    <a:pt x="29450" y="295"/>
                  </a:lnTo>
                  <a:lnTo>
                    <a:pt x="28480" y="231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14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885440" y="3159394"/>
              <a:ext cx="609033" cy="83411"/>
            </a:xfrm>
            <a:custGeom>
              <a:avLst/>
              <a:gdLst/>
              <a:ahLst/>
              <a:cxnLst/>
              <a:rect l="l" t="t" r="r" b="b"/>
              <a:pathLst>
                <a:path w="41137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39"/>
                  </a:lnTo>
                  <a:lnTo>
                    <a:pt x="14943" y="103"/>
                  </a:lnTo>
                  <a:lnTo>
                    <a:pt x="13360" y="180"/>
                  </a:lnTo>
                  <a:lnTo>
                    <a:pt x="11840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38"/>
                  </a:lnTo>
                  <a:lnTo>
                    <a:pt x="1712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287"/>
                  </a:lnTo>
                  <a:lnTo>
                    <a:pt x="1508" y="2095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8532" y="550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099"/>
                  </a:lnTo>
                  <a:lnTo>
                    <a:pt x="30371" y="1201"/>
                  </a:lnTo>
                  <a:lnTo>
                    <a:pt x="31214" y="1304"/>
                  </a:lnTo>
                  <a:lnTo>
                    <a:pt x="32005" y="1419"/>
                  </a:lnTo>
                  <a:lnTo>
                    <a:pt x="32772" y="1546"/>
                  </a:lnTo>
                  <a:lnTo>
                    <a:pt x="33512" y="1661"/>
                  </a:lnTo>
                  <a:lnTo>
                    <a:pt x="34215" y="1802"/>
                  </a:lnTo>
                  <a:lnTo>
                    <a:pt x="34879" y="1929"/>
                  </a:lnTo>
                  <a:lnTo>
                    <a:pt x="35505" y="2083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77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4" y="4152"/>
                  </a:lnTo>
                  <a:lnTo>
                    <a:pt x="39719" y="4254"/>
                  </a:lnTo>
                  <a:lnTo>
                    <a:pt x="39719" y="4343"/>
                  </a:lnTo>
                  <a:lnTo>
                    <a:pt x="39719" y="4433"/>
                  </a:lnTo>
                  <a:lnTo>
                    <a:pt x="39706" y="4509"/>
                  </a:lnTo>
                  <a:lnTo>
                    <a:pt x="39681" y="4599"/>
                  </a:lnTo>
                  <a:lnTo>
                    <a:pt x="39643" y="4675"/>
                  </a:lnTo>
                  <a:lnTo>
                    <a:pt x="39592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1" y="5416"/>
                  </a:lnTo>
                  <a:lnTo>
                    <a:pt x="39349" y="5314"/>
                  </a:lnTo>
                  <a:lnTo>
                    <a:pt x="39604" y="5199"/>
                  </a:lnTo>
                  <a:lnTo>
                    <a:pt x="39847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394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09"/>
                  </a:lnTo>
                  <a:lnTo>
                    <a:pt x="41137" y="3781"/>
                  </a:lnTo>
                  <a:lnTo>
                    <a:pt x="41137" y="3692"/>
                  </a:lnTo>
                  <a:lnTo>
                    <a:pt x="41111" y="3590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9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28"/>
                  </a:lnTo>
                  <a:lnTo>
                    <a:pt x="40600" y="2926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79"/>
                  </a:lnTo>
                  <a:lnTo>
                    <a:pt x="39477" y="2313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57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71"/>
                  </a:lnTo>
                  <a:lnTo>
                    <a:pt x="28200" y="295"/>
                  </a:lnTo>
                  <a:lnTo>
                    <a:pt x="27229" y="231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8"/>
                  </a:lnTo>
                  <a:lnTo>
                    <a:pt x="23181" y="39"/>
                  </a:lnTo>
                  <a:lnTo>
                    <a:pt x="22121" y="14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094191" y="319041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71"/>
                  </a:lnTo>
                  <a:lnTo>
                    <a:pt x="2325" y="371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498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18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16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07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1"/>
                  </a:lnTo>
                  <a:lnTo>
                    <a:pt x="5505" y="1699"/>
                  </a:lnTo>
                  <a:lnTo>
                    <a:pt x="5096" y="1737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27"/>
                  </a:lnTo>
                  <a:lnTo>
                    <a:pt x="1801" y="1839"/>
                  </a:lnTo>
                  <a:lnTo>
                    <a:pt x="0" y="1839"/>
                  </a:lnTo>
                  <a:lnTo>
                    <a:pt x="0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398"/>
                  </a:lnTo>
                  <a:lnTo>
                    <a:pt x="7050" y="2963"/>
                  </a:lnTo>
                  <a:lnTo>
                    <a:pt x="5032" y="2555"/>
                  </a:lnTo>
                  <a:lnTo>
                    <a:pt x="3078" y="2172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26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31"/>
                  </a:lnTo>
                  <a:lnTo>
                    <a:pt x="10115" y="792"/>
                  </a:lnTo>
                  <a:lnTo>
                    <a:pt x="9987" y="690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60"/>
                  </a:lnTo>
                  <a:lnTo>
                    <a:pt x="9042" y="396"/>
                  </a:lnTo>
                  <a:lnTo>
                    <a:pt x="8723" y="345"/>
                  </a:lnTo>
                  <a:lnTo>
                    <a:pt x="8378" y="281"/>
                  </a:lnTo>
                  <a:lnTo>
                    <a:pt x="13780" y="281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807921" y="31195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8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6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48" y="9195"/>
                  </a:lnTo>
                  <a:lnTo>
                    <a:pt x="44904" y="9017"/>
                  </a:lnTo>
                  <a:lnTo>
                    <a:pt x="45722" y="8812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807921" y="3039518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8" y="39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80"/>
                  </a:lnTo>
                  <a:lnTo>
                    <a:pt x="18136" y="244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58" y="1074"/>
                  </a:lnTo>
                  <a:lnTo>
                    <a:pt x="9388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6" y="1776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7" y="2389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9" y="3424"/>
                  </a:lnTo>
                  <a:lnTo>
                    <a:pt x="1559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2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18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26" y="5122"/>
                  </a:lnTo>
                  <a:lnTo>
                    <a:pt x="1" y="5263"/>
                  </a:lnTo>
                  <a:lnTo>
                    <a:pt x="1" y="5403"/>
                  </a:lnTo>
                  <a:lnTo>
                    <a:pt x="1" y="5544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7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7000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6" y="9030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4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1"/>
                  </a:lnTo>
                  <a:lnTo>
                    <a:pt x="18136" y="10550"/>
                  </a:lnTo>
                  <a:lnTo>
                    <a:pt x="19362" y="10627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27"/>
                  </a:lnTo>
                  <a:lnTo>
                    <a:pt x="33474" y="10550"/>
                  </a:lnTo>
                  <a:lnTo>
                    <a:pt x="34674" y="10461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4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30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44"/>
                  </a:lnTo>
                  <a:lnTo>
                    <a:pt x="51609" y="5403"/>
                  </a:lnTo>
                  <a:lnTo>
                    <a:pt x="51609" y="5263"/>
                  </a:lnTo>
                  <a:lnTo>
                    <a:pt x="51583" y="5122"/>
                  </a:lnTo>
                  <a:lnTo>
                    <a:pt x="51532" y="4982"/>
                  </a:lnTo>
                  <a:lnTo>
                    <a:pt x="51481" y="4841"/>
                  </a:lnTo>
                  <a:lnTo>
                    <a:pt x="51405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8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39"/>
                  </a:lnTo>
                  <a:lnTo>
                    <a:pt x="49821" y="3424"/>
                  </a:lnTo>
                  <a:lnTo>
                    <a:pt x="49578" y="3296"/>
                  </a:lnTo>
                  <a:lnTo>
                    <a:pt x="49068" y="3066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89"/>
                  </a:lnTo>
                  <a:lnTo>
                    <a:pt x="46488" y="2172"/>
                  </a:lnTo>
                  <a:lnTo>
                    <a:pt x="45722" y="1968"/>
                  </a:lnTo>
                  <a:lnTo>
                    <a:pt x="44904" y="1776"/>
                  </a:lnTo>
                  <a:lnTo>
                    <a:pt x="44048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2" y="1074"/>
                  </a:lnTo>
                  <a:lnTo>
                    <a:pt x="40230" y="921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74" y="244"/>
                  </a:lnTo>
                  <a:lnTo>
                    <a:pt x="32261" y="180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76187" y="3053893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1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39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57"/>
                  </a:lnTo>
                  <a:lnTo>
                    <a:pt x="664" y="2836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5"/>
                  </a:lnTo>
                  <a:lnTo>
                    <a:pt x="102" y="4177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47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48"/>
                  </a:lnTo>
                  <a:lnTo>
                    <a:pt x="3614" y="5901"/>
                  </a:lnTo>
                  <a:lnTo>
                    <a:pt x="4215" y="6054"/>
                  </a:lnTo>
                  <a:lnTo>
                    <a:pt x="4840" y="6195"/>
                  </a:lnTo>
                  <a:lnTo>
                    <a:pt x="5504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18"/>
                  </a:lnTo>
                  <a:lnTo>
                    <a:pt x="8518" y="6820"/>
                  </a:lnTo>
                  <a:lnTo>
                    <a:pt x="9349" y="6935"/>
                  </a:lnTo>
                  <a:lnTo>
                    <a:pt x="10204" y="7025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25"/>
                  </a:lnTo>
                  <a:lnTo>
                    <a:pt x="33039" y="6935"/>
                  </a:lnTo>
                  <a:lnTo>
                    <a:pt x="33869" y="6820"/>
                  </a:lnTo>
                  <a:lnTo>
                    <a:pt x="34674" y="6718"/>
                  </a:lnTo>
                  <a:lnTo>
                    <a:pt x="35440" y="6591"/>
                  </a:lnTo>
                  <a:lnTo>
                    <a:pt x="36181" y="6463"/>
                  </a:lnTo>
                  <a:lnTo>
                    <a:pt x="36883" y="6335"/>
                  </a:lnTo>
                  <a:lnTo>
                    <a:pt x="37547" y="6195"/>
                  </a:lnTo>
                  <a:lnTo>
                    <a:pt x="38173" y="6054"/>
                  </a:lnTo>
                  <a:lnTo>
                    <a:pt x="38773" y="5901"/>
                  </a:lnTo>
                  <a:lnTo>
                    <a:pt x="39323" y="5748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47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7"/>
                  </a:lnTo>
                  <a:lnTo>
                    <a:pt x="42324" y="4075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39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885440" y="305389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79"/>
                  </a:lnTo>
                  <a:lnTo>
                    <a:pt x="11840" y="282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891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3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10"/>
                  </a:lnTo>
                  <a:lnTo>
                    <a:pt x="29515" y="1112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18"/>
                  </a:lnTo>
                  <a:lnTo>
                    <a:pt x="32772" y="1546"/>
                  </a:lnTo>
                  <a:lnTo>
                    <a:pt x="33512" y="1661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487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1" y="4598"/>
                  </a:lnTo>
                  <a:lnTo>
                    <a:pt x="39643" y="4675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16"/>
                  </a:lnTo>
                  <a:lnTo>
                    <a:pt x="39349" y="5313"/>
                  </a:lnTo>
                  <a:lnTo>
                    <a:pt x="39604" y="5198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09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36"/>
                  </a:lnTo>
                  <a:lnTo>
                    <a:pt x="40192" y="2657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094191" y="3084910"/>
              <a:ext cx="204028" cy="57103"/>
            </a:xfrm>
            <a:custGeom>
              <a:avLst/>
              <a:gdLst/>
              <a:ahLst/>
              <a:cxnLst/>
              <a:rect l="l" t="t" r="r" b="b"/>
              <a:pathLst>
                <a:path w="13781" h="3857" extrusionOk="0">
                  <a:moveTo>
                    <a:pt x="0" y="0"/>
                  </a:moveTo>
                  <a:lnTo>
                    <a:pt x="0" y="370"/>
                  </a:lnTo>
                  <a:lnTo>
                    <a:pt x="2325" y="370"/>
                  </a:lnTo>
                  <a:lnTo>
                    <a:pt x="3346" y="383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498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6"/>
                  </a:lnTo>
                  <a:lnTo>
                    <a:pt x="7267" y="817"/>
                  </a:lnTo>
                  <a:lnTo>
                    <a:pt x="7369" y="881"/>
                  </a:lnTo>
                  <a:lnTo>
                    <a:pt x="0" y="881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3"/>
                  </a:lnTo>
                  <a:lnTo>
                    <a:pt x="7408" y="1252"/>
                  </a:lnTo>
                  <a:lnTo>
                    <a:pt x="7305" y="1328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07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0"/>
                  </a:lnTo>
                  <a:lnTo>
                    <a:pt x="5505" y="1699"/>
                  </a:lnTo>
                  <a:lnTo>
                    <a:pt x="5096" y="1737"/>
                  </a:lnTo>
                  <a:lnTo>
                    <a:pt x="4636" y="1775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0" y="1839"/>
                  </a:lnTo>
                  <a:lnTo>
                    <a:pt x="0" y="2209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8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397"/>
                  </a:lnTo>
                  <a:lnTo>
                    <a:pt x="7050" y="2963"/>
                  </a:lnTo>
                  <a:lnTo>
                    <a:pt x="5032" y="2554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8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6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0"/>
                  </a:lnTo>
                  <a:lnTo>
                    <a:pt x="8557" y="1826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4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1"/>
                  </a:lnTo>
                  <a:lnTo>
                    <a:pt x="10217" y="881"/>
                  </a:lnTo>
                  <a:lnTo>
                    <a:pt x="10179" y="830"/>
                  </a:lnTo>
                  <a:lnTo>
                    <a:pt x="10115" y="792"/>
                  </a:lnTo>
                  <a:lnTo>
                    <a:pt x="9987" y="702"/>
                  </a:lnTo>
                  <a:lnTo>
                    <a:pt x="9796" y="613"/>
                  </a:lnTo>
                  <a:lnTo>
                    <a:pt x="9579" y="536"/>
                  </a:lnTo>
                  <a:lnTo>
                    <a:pt x="9323" y="460"/>
                  </a:lnTo>
                  <a:lnTo>
                    <a:pt x="9042" y="396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807921" y="3013994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05" y="6731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31"/>
                  </a:lnTo>
                  <a:lnTo>
                    <a:pt x="50958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807921" y="2934017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8" y="39"/>
                  </a:lnTo>
                  <a:lnTo>
                    <a:pt x="21878" y="65"/>
                  </a:lnTo>
                  <a:lnTo>
                    <a:pt x="20601" y="116"/>
                  </a:lnTo>
                  <a:lnTo>
                    <a:pt x="19362" y="179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11" y="537"/>
                  </a:lnTo>
                  <a:lnTo>
                    <a:pt x="13500" y="652"/>
                  </a:lnTo>
                  <a:lnTo>
                    <a:pt x="12427" y="792"/>
                  </a:lnTo>
                  <a:lnTo>
                    <a:pt x="11380" y="933"/>
                  </a:lnTo>
                  <a:lnTo>
                    <a:pt x="10358" y="1073"/>
                  </a:lnTo>
                  <a:lnTo>
                    <a:pt x="9388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7" y="2389"/>
                  </a:lnTo>
                  <a:lnTo>
                    <a:pt x="3730" y="2606"/>
                  </a:lnTo>
                  <a:lnTo>
                    <a:pt x="3117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9" y="3423"/>
                  </a:lnTo>
                  <a:lnTo>
                    <a:pt x="1559" y="3551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71" y="3921"/>
                  </a:lnTo>
                  <a:lnTo>
                    <a:pt x="805" y="4049"/>
                  </a:lnTo>
                  <a:lnTo>
                    <a:pt x="665" y="4177"/>
                  </a:lnTo>
                  <a:lnTo>
                    <a:pt x="524" y="4317"/>
                  </a:lnTo>
                  <a:lnTo>
                    <a:pt x="397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54"/>
                  </a:lnTo>
                  <a:lnTo>
                    <a:pt x="77" y="4981"/>
                  </a:lnTo>
                  <a:lnTo>
                    <a:pt x="26" y="5122"/>
                  </a:lnTo>
                  <a:lnTo>
                    <a:pt x="1" y="5262"/>
                  </a:lnTo>
                  <a:lnTo>
                    <a:pt x="1" y="5403"/>
                  </a:lnTo>
                  <a:lnTo>
                    <a:pt x="1" y="5543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55"/>
                  </a:lnTo>
                  <a:lnTo>
                    <a:pt x="1789" y="7382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30" y="8200"/>
                  </a:lnTo>
                  <a:lnTo>
                    <a:pt x="4407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30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66"/>
                  </a:lnTo>
                  <a:lnTo>
                    <a:pt x="10358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00" y="10141"/>
                  </a:lnTo>
                  <a:lnTo>
                    <a:pt x="14611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26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26"/>
                  </a:lnTo>
                  <a:lnTo>
                    <a:pt x="33474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83" y="10013"/>
                  </a:lnTo>
                  <a:lnTo>
                    <a:pt x="40230" y="9873"/>
                  </a:lnTo>
                  <a:lnTo>
                    <a:pt x="41252" y="9720"/>
                  </a:lnTo>
                  <a:lnTo>
                    <a:pt x="42222" y="9566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30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17"/>
                  </a:lnTo>
                  <a:lnTo>
                    <a:pt x="47880" y="8200"/>
                  </a:lnTo>
                  <a:lnTo>
                    <a:pt x="48493" y="7970"/>
                  </a:lnTo>
                  <a:lnTo>
                    <a:pt x="49068" y="7740"/>
                  </a:lnTo>
                  <a:lnTo>
                    <a:pt x="49578" y="7497"/>
                  </a:lnTo>
                  <a:lnTo>
                    <a:pt x="49821" y="7382"/>
                  </a:lnTo>
                  <a:lnTo>
                    <a:pt x="50051" y="7255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32" y="4981"/>
                  </a:lnTo>
                  <a:lnTo>
                    <a:pt x="51481" y="4854"/>
                  </a:lnTo>
                  <a:lnTo>
                    <a:pt x="51405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7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47" y="3794"/>
                  </a:lnTo>
                  <a:lnTo>
                    <a:pt x="50255" y="3666"/>
                  </a:lnTo>
                  <a:lnTo>
                    <a:pt x="50051" y="3551"/>
                  </a:lnTo>
                  <a:lnTo>
                    <a:pt x="49821" y="3423"/>
                  </a:lnTo>
                  <a:lnTo>
                    <a:pt x="49578" y="3296"/>
                  </a:lnTo>
                  <a:lnTo>
                    <a:pt x="49068" y="3066"/>
                  </a:lnTo>
                  <a:lnTo>
                    <a:pt x="48493" y="2823"/>
                  </a:lnTo>
                  <a:lnTo>
                    <a:pt x="47880" y="2606"/>
                  </a:lnTo>
                  <a:lnTo>
                    <a:pt x="47203" y="2389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04" y="1776"/>
                  </a:lnTo>
                  <a:lnTo>
                    <a:pt x="44048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2" y="1073"/>
                  </a:lnTo>
                  <a:lnTo>
                    <a:pt x="40230" y="933"/>
                  </a:lnTo>
                  <a:lnTo>
                    <a:pt x="39183" y="792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74" y="243"/>
                  </a:lnTo>
                  <a:lnTo>
                    <a:pt x="32261" y="179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3876187" y="2948393"/>
              <a:ext cx="627554" cy="112133"/>
            </a:xfrm>
            <a:custGeom>
              <a:avLst/>
              <a:gdLst/>
              <a:ahLst/>
              <a:cxnLst/>
              <a:rect l="l" t="t" r="r" b="b"/>
              <a:pathLst>
                <a:path w="42388" h="7574" extrusionOk="0">
                  <a:moveTo>
                    <a:pt x="20102" y="0"/>
                  </a:moveTo>
                  <a:lnTo>
                    <a:pt x="19029" y="13"/>
                  </a:lnTo>
                  <a:lnTo>
                    <a:pt x="17969" y="39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6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57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06"/>
                  </a:lnTo>
                  <a:lnTo>
                    <a:pt x="166" y="3308"/>
                  </a:lnTo>
                  <a:lnTo>
                    <a:pt x="102" y="3397"/>
                  </a:lnTo>
                  <a:lnTo>
                    <a:pt x="64" y="3500"/>
                  </a:lnTo>
                  <a:lnTo>
                    <a:pt x="26" y="3589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83"/>
                  </a:lnTo>
                  <a:lnTo>
                    <a:pt x="26" y="3985"/>
                  </a:lnTo>
                  <a:lnTo>
                    <a:pt x="64" y="4074"/>
                  </a:lnTo>
                  <a:lnTo>
                    <a:pt x="102" y="4176"/>
                  </a:lnTo>
                  <a:lnTo>
                    <a:pt x="166" y="4266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47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28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54"/>
                  </a:lnTo>
                  <a:lnTo>
                    <a:pt x="4840" y="6194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590"/>
                  </a:lnTo>
                  <a:lnTo>
                    <a:pt x="7714" y="6718"/>
                  </a:lnTo>
                  <a:lnTo>
                    <a:pt x="8518" y="6820"/>
                  </a:lnTo>
                  <a:lnTo>
                    <a:pt x="9349" y="6935"/>
                  </a:lnTo>
                  <a:lnTo>
                    <a:pt x="10204" y="7024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44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7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44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24"/>
                  </a:lnTo>
                  <a:lnTo>
                    <a:pt x="33039" y="6935"/>
                  </a:lnTo>
                  <a:lnTo>
                    <a:pt x="33869" y="6820"/>
                  </a:lnTo>
                  <a:lnTo>
                    <a:pt x="34674" y="6718"/>
                  </a:lnTo>
                  <a:lnTo>
                    <a:pt x="35440" y="6590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194"/>
                  </a:lnTo>
                  <a:lnTo>
                    <a:pt x="38173" y="6054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28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47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66"/>
                  </a:lnTo>
                  <a:lnTo>
                    <a:pt x="42285" y="4176"/>
                  </a:lnTo>
                  <a:lnTo>
                    <a:pt x="42324" y="4074"/>
                  </a:lnTo>
                  <a:lnTo>
                    <a:pt x="42362" y="3985"/>
                  </a:lnTo>
                  <a:lnTo>
                    <a:pt x="42388" y="3883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589"/>
                  </a:lnTo>
                  <a:lnTo>
                    <a:pt x="42324" y="3500"/>
                  </a:lnTo>
                  <a:lnTo>
                    <a:pt x="42285" y="3397"/>
                  </a:lnTo>
                  <a:lnTo>
                    <a:pt x="42222" y="3308"/>
                  </a:lnTo>
                  <a:lnTo>
                    <a:pt x="42145" y="3206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57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3885440" y="2948393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65" y="51"/>
                  </a:lnTo>
                  <a:lnTo>
                    <a:pt x="14943" y="102"/>
                  </a:lnTo>
                  <a:lnTo>
                    <a:pt x="13360" y="179"/>
                  </a:lnTo>
                  <a:lnTo>
                    <a:pt x="11840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2" y="2376"/>
                  </a:lnTo>
                  <a:lnTo>
                    <a:pt x="1" y="2503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890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588"/>
                  </a:lnTo>
                  <a:lnTo>
                    <a:pt x="17050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09"/>
                  </a:lnTo>
                  <a:lnTo>
                    <a:pt x="29515" y="1111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18"/>
                  </a:lnTo>
                  <a:lnTo>
                    <a:pt x="32772" y="1546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05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3" y="3487"/>
                  </a:lnTo>
                  <a:lnTo>
                    <a:pt x="39285" y="3589"/>
                  </a:lnTo>
                  <a:lnTo>
                    <a:pt x="39387" y="3678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592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1" y="5415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6"/>
                  </a:lnTo>
                  <a:lnTo>
                    <a:pt x="40741" y="4521"/>
                  </a:lnTo>
                  <a:lnTo>
                    <a:pt x="40869" y="4406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08"/>
                  </a:lnTo>
                  <a:lnTo>
                    <a:pt x="41137" y="3793"/>
                  </a:lnTo>
                  <a:lnTo>
                    <a:pt x="41137" y="3691"/>
                  </a:lnTo>
                  <a:lnTo>
                    <a:pt x="41111" y="3589"/>
                  </a:lnTo>
                  <a:lnTo>
                    <a:pt x="41086" y="3500"/>
                  </a:lnTo>
                  <a:lnTo>
                    <a:pt x="41035" y="3397"/>
                  </a:lnTo>
                  <a:lnTo>
                    <a:pt x="40971" y="3308"/>
                  </a:lnTo>
                  <a:lnTo>
                    <a:pt x="40894" y="3206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8"/>
                  </a:lnTo>
                  <a:lnTo>
                    <a:pt x="40192" y="2657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6"/>
                  </a:lnTo>
                  <a:lnTo>
                    <a:pt x="25250" y="115"/>
                  </a:lnTo>
                  <a:lnTo>
                    <a:pt x="24215" y="77"/>
                  </a:lnTo>
                  <a:lnTo>
                    <a:pt x="23181" y="39"/>
                  </a:lnTo>
                  <a:lnTo>
                    <a:pt x="22121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094191" y="297939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8"/>
                  </a:lnTo>
                  <a:lnTo>
                    <a:pt x="5747" y="499"/>
                  </a:lnTo>
                  <a:lnTo>
                    <a:pt x="6322" y="575"/>
                  </a:lnTo>
                  <a:lnTo>
                    <a:pt x="6565" y="614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6"/>
                  </a:lnTo>
                  <a:lnTo>
                    <a:pt x="7471" y="1176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3"/>
                  </a:lnTo>
                  <a:lnTo>
                    <a:pt x="6986" y="1457"/>
                  </a:lnTo>
                  <a:lnTo>
                    <a:pt x="6769" y="1508"/>
                  </a:lnTo>
                  <a:lnTo>
                    <a:pt x="6514" y="1572"/>
                  </a:lnTo>
                  <a:lnTo>
                    <a:pt x="6207" y="1623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38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97" y="2632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8"/>
                  </a:lnTo>
                  <a:lnTo>
                    <a:pt x="11162" y="3858"/>
                  </a:lnTo>
                  <a:lnTo>
                    <a:pt x="9106" y="3411"/>
                  </a:lnTo>
                  <a:lnTo>
                    <a:pt x="7050" y="2964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4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6"/>
                  </a:lnTo>
                  <a:lnTo>
                    <a:pt x="7637" y="1955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3"/>
                  </a:lnTo>
                  <a:lnTo>
                    <a:pt x="10102" y="1342"/>
                  </a:lnTo>
                  <a:lnTo>
                    <a:pt x="10166" y="1291"/>
                  </a:lnTo>
                  <a:lnTo>
                    <a:pt x="10217" y="1240"/>
                  </a:lnTo>
                  <a:lnTo>
                    <a:pt x="10256" y="1176"/>
                  </a:lnTo>
                  <a:lnTo>
                    <a:pt x="13780" y="1176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44"/>
                  </a:lnTo>
                  <a:lnTo>
                    <a:pt x="10115" y="793"/>
                  </a:lnTo>
                  <a:lnTo>
                    <a:pt x="9987" y="703"/>
                  </a:lnTo>
                  <a:lnTo>
                    <a:pt x="9796" y="614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397"/>
                  </a:lnTo>
                  <a:lnTo>
                    <a:pt x="8723" y="346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807921" y="29084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44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807921" y="2828709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51"/>
                  </a:lnTo>
                  <a:lnTo>
                    <a:pt x="20601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19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39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60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8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2"/>
                  </a:lnTo>
                  <a:lnTo>
                    <a:pt x="2031" y="3282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0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63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59"/>
                  </a:lnTo>
                  <a:lnTo>
                    <a:pt x="205" y="4700"/>
                  </a:lnTo>
                  <a:lnTo>
                    <a:pt x="128" y="4840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0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8"/>
                  </a:lnTo>
                  <a:lnTo>
                    <a:pt x="1163" y="6986"/>
                  </a:lnTo>
                  <a:lnTo>
                    <a:pt x="1354" y="7114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6"/>
                  </a:lnTo>
                  <a:lnTo>
                    <a:pt x="4407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6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64"/>
                  </a:lnTo>
                  <a:lnTo>
                    <a:pt x="21878" y="10715"/>
                  </a:lnTo>
                  <a:lnTo>
                    <a:pt x="23168" y="10753"/>
                  </a:lnTo>
                  <a:lnTo>
                    <a:pt x="24483" y="10766"/>
                  </a:lnTo>
                  <a:lnTo>
                    <a:pt x="25811" y="10779"/>
                  </a:lnTo>
                  <a:lnTo>
                    <a:pt x="27139" y="10766"/>
                  </a:lnTo>
                  <a:lnTo>
                    <a:pt x="28442" y="10753"/>
                  </a:lnTo>
                  <a:lnTo>
                    <a:pt x="29732" y="10715"/>
                  </a:lnTo>
                  <a:lnTo>
                    <a:pt x="31009" y="10664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48" y="9195"/>
                  </a:lnTo>
                  <a:lnTo>
                    <a:pt x="44904" y="9017"/>
                  </a:lnTo>
                  <a:lnTo>
                    <a:pt x="45722" y="8812"/>
                  </a:lnTo>
                  <a:lnTo>
                    <a:pt x="46488" y="8608"/>
                  </a:lnTo>
                  <a:lnTo>
                    <a:pt x="47203" y="8404"/>
                  </a:lnTo>
                  <a:lnTo>
                    <a:pt x="47880" y="8186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14"/>
                  </a:lnTo>
                  <a:lnTo>
                    <a:pt x="50447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798"/>
                  </a:lnTo>
                  <a:lnTo>
                    <a:pt x="51583" y="5670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0"/>
                  </a:lnTo>
                  <a:lnTo>
                    <a:pt x="51405" y="4700"/>
                  </a:lnTo>
                  <a:lnTo>
                    <a:pt x="51315" y="4559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63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0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82"/>
                  </a:lnTo>
                  <a:lnTo>
                    <a:pt x="49068" y="3052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8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60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39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19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32" y="51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76187" y="2842878"/>
              <a:ext cx="627554" cy="112340"/>
            </a:xfrm>
            <a:custGeom>
              <a:avLst/>
              <a:gdLst/>
              <a:ahLst/>
              <a:cxnLst/>
              <a:rect l="l" t="t" r="r" b="b"/>
              <a:pathLst>
                <a:path w="42388" h="7588" extrusionOk="0">
                  <a:moveTo>
                    <a:pt x="20102" y="1"/>
                  </a:moveTo>
                  <a:lnTo>
                    <a:pt x="19029" y="26"/>
                  </a:lnTo>
                  <a:lnTo>
                    <a:pt x="17969" y="39"/>
                  </a:lnTo>
                  <a:lnTo>
                    <a:pt x="16922" y="78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1"/>
                  </a:lnTo>
                  <a:lnTo>
                    <a:pt x="12950" y="295"/>
                  </a:lnTo>
                  <a:lnTo>
                    <a:pt x="12005" y="371"/>
                  </a:lnTo>
                  <a:lnTo>
                    <a:pt x="11085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40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3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8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9"/>
                  </a:lnTo>
                  <a:lnTo>
                    <a:pt x="102" y="3398"/>
                  </a:lnTo>
                  <a:lnTo>
                    <a:pt x="64" y="3500"/>
                  </a:lnTo>
                  <a:lnTo>
                    <a:pt x="26" y="3590"/>
                  </a:lnTo>
                  <a:lnTo>
                    <a:pt x="0" y="3692"/>
                  </a:lnTo>
                  <a:lnTo>
                    <a:pt x="0" y="3794"/>
                  </a:lnTo>
                  <a:lnTo>
                    <a:pt x="0" y="3883"/>
                  </a:lnTo>
                  <a:lnTo>
                    <a:pt x="26" y="3986"/>
                  </a:lnTo>
                  <a:lnTo>
                    <a:pt x="64" y="4088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9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50"/>
                  </a:lnTo>
                  <a:lnTo>
                    <a:pt x="664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60" y="5263"/>
                  </a:lnTo>
                  <a:lnTo>
                    <a:pt x="2095" y="5429"/>
                  </a:lnTo>
                  <a:lnTo>
                    <a:pt x="2554" y="5595"/>
                  </a:lnTo>
                  <a:lnTo>
                    <a:pt x="3065" y="5761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8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591"/>
                  </a:lnTo>
                  <a:lnTo>
                    <a:pt x="7714" y="6719"/>
                  </a:lnTo>
                  <a:lnTo>
                    <a:pt x="8518" y="6834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1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498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1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6"/>
                  </a:lnTo>
                  <a:lnTo>
                    <a:pt x="33869" y="6834"/>
                  </a:lnTo>
                  <a:lnTo>
                    <a:pt x="34674" y="6719"/>
                  </a:lnTo>
                  <a:lnTo>
                    <a:pt x="35440" y="6591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8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293" y="5429"/>
                  </a:lnTo>
                  <a:lnTo>
                    <a:pt x="40727" y="5263"/>
                  </a:lnTo>
                  <a:lnTo>
                    <a:pt x="41098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8"/>
                  </a:lnTo>
                  <a:lnTo>
                    <a:pt x="42362" y="3986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2" y="3590"/>
                  </a:lnTo>
                  <a:lnTo>
                    <a:pt x="42324" y="3500"/>
                  </a:lnTo>
                  <a:lnTo>
                    <a:pt x="42285" y="3398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3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1"/>
                  </a:lnTo>
                  <a:lnTo>
                    <a:pt x="37547" y="1380"/>
                  </a:lnTo>
                  <a:lnTo>
                    <a:pt x="36883" y="1240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71"/>
                  </a:lnTo>
                  <a:lnTo>
                    <a:pt x="29450" y="295"/>
                  </a:lnTo>
                  <a:lnTo>
                    <a:pt x="28480" y="231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26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885440" y="2842878"/>
              <a:ext cx="609033" cy="83411"/>
            </a:xfrm>
            <a:custGeom>
              <a:avLst/>
              <a:gdLst/>
              <a:ahLst/>
              <a:cxnLst/>
              <a:rect l="l" t="t" r="r" b="b"/>
              <a:pathLst>
                <a:path w="41137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495"/>
                  </a:lnTo>
                  <a:lnTo>
                    <a:pt x="2593" y="1623"/>
                  </a:lnTo>
                  <a:lnTo>
                    <a:pt x="2134" y="1738"/>
                  </a:lnTo>
                  <a:lnTo>
                    <a:pt x="1712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04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64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63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15" y="1112"/>
                  </a:lnTo>
                  <a:lnTo>
                    <a:pt x="30371" y="1201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2"/>
                  </a:lnTo>
                  <a:lnTo>
                    <a:pt x="34879" y="1942"/>
                  </a:lnTo>
                  <a:lnTo>
                    <a:pt x="35505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90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2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3"/>
                  </a:lnTo>
                  <a:lnTo>
                    <a:pt x="39706" y="4522"/>
                  </a:lnTo>
                  <a:lnTo>
                    <a:pt x="39681" y="4599"/>
                  </a:lnTo>
                  <a:lnTo>
                    <a:pt x="39643" y="4688"/>
                  </a:lnTo>
                  <a:lnTo>
                    <a:pt x="39592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49" y="5314"/>
                  </a:lnTo>
                  <a:lnTo>
                    <a:pt x="39604" y="5212"/>
                  </a:lnTo>
                  <a:lnTo>
                    <a:pt x="39847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37" y="3794"/>
                  </a:lnTo>
                  <a:lnTo>
                    <a:pt x="41137" y="3692"/>
                  </a:lnTo>
                  <a:lnTo>
                    <a:pt x="41111" y="3590"/>
                  </a:lnTo>
                  <a:lnTo>
                    <a:pt x="41086" y="3500"/>
                  </a:lnTo>
                  <a:lnTo>
                    <a:pt x="41035" y="3398"/>
                  </a:lnTo>
                  <a:lnTo>
                    <a:pt x="40971" y="3309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3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297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1"/>
                  </a:lnTo>
                  <a:lnTo>
                    <a:pt x="29132" y="371"/>
                  </a:lnTo>
                  <a:lnTo>
                    <a:pt x="28200" y="295"/>
                  </a:lnTo>
                  <a:lnTo>
                    <a:pt x="27229" y="231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8"/>
                  </a:lnTo>
                  <a:lnTo>
                    <a:pt x="23181" y="39"/>
                  </a:lnTo>
                  <a:lnTo>
                    <a:pt x="22121" y="26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4094191" y="287389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4"/>
                  </a:lnTo>
                  <a:lnTo>
                    <a:pt x="3346" y="384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13"/>
                  </a:lnTo>
                  <a:lnTo>
                    <a:pt x="6795" y="665"/>
                  </a:lnTo>
                  <a:lnTo>
                    <a:pt x="6973" y="716"/>
                  </a:lnTo>
                  <a:lnTo>
                    <a:pt x="7139" y="767"/>
                  </a:lnTo>
                  <a:lnTo>
                    <a:pt x="7267" y="831"/>
                  </a:lnTo>
                  <a:lnTo>
                    <a:pt x="7369" y="882"/>
                  </a:lnTo>
                  <a:lnTo>
                    <a:pt x="0" y="882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5" y="1329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1"/>
                  </a:lnTo>
                  <a:lnTo>
                    <a:pt x="5505" y="1712"/>
                  </a:lnTo>
                  <a:lnTo>
                    <a:pt x="5096" y="1737"/>
                  </a:lnTo>
                  <a:lnTo>
                    <a:pt x="4636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0" y="3449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55"/>
                  </a:lnTo>
                  <a:lnTo>
                    <a:pt x="3078" y="2184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7"/>
                  </a:lnTo>
                  <a:lnTo>
                    <a:pt x="7101" y="2005"/>
                  </a:lnTo>
                  <a:lnTo>
                    <a:pt x="7637" y="1954"/>
                  </a:lnTo>
                  <a:lnTo>
                    <a:pt x="8110" y="1891"/>
                  </a:lnTo>
                  <a:lnTo>
                    <a:pt x="8557" y="1827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5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82"/>
                  </a:lnTo>
                  <a:lnTo>
                    <a:pt x="10217" y="882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3"/>
                  </a:lnTo>
                  <a:lnTo>
                    <a:pt x="9796" y="613"/>
                  </a:lnTo>
                  <a:lnTo>
                    <a:pt x="9579" y="537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807921" y="28029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0"/>
                  </a:move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7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43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1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32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807921" y="2723194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52"/>
                  </a:lnTo>
                  <a:lnTo>
                    <a:pt x="20601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58" y="1074"/>
                  </a:lnTo>
                  <a:lnTo>
                    <a:pt x="9388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59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71" y="3909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26" y="5109"/>
                  </a:lnTo>
                  <a:lnTo>
                    <a:pt x="1" y="5250"/>
                  </a:ln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8" y="9554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43"/>
                  </a:lnTo>
                  <a:lnTo>
                    <a:pt x="15760" y="10358"/>
                  </a:lnTo>
                  <a:lnTo>
                    <a:pt x="16935" y="10448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48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48" y="9196"/>
                  </a:lnTo>
                  <a:lnTo>
                    <a:pt x="44904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5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32" y="4969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47" y="3781"/>
                  </a:lnTo>
                  <a:lnTo>
                    <a:pt x="50255" y="3653"/>
                  </a:lnTo>
                  <a:lnTo>
                    <a:pt x="50051" y="3538"/>
                  </a:lnTo>
                  <a:lnTo>
                    <a:pt x="49821" y="3411"/>
                  </a:lnTo>
                  <a:lnTo>
                    <a:pt x="49578" y="3296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04" y="1763"/>
                  </a:lnTo>
                  <a:lnTo>
                    <a:pt x="44048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30" y="920"/>
                  </a:lnTo>
                  <a:lnTo>
                    <a:pt x="39183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32" y="52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876187" y="2737377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0102" y="1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6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4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64" y="2849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4"/>
                  </a:lnTo>
                  <a:lnTo>
                    <a:pt x="0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7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8"/>
                  </a:lnTo>
                  <a:lnTo>
                    <a:pt x="11085" y="7127"/>
                  </a:lnTo>
                  <a:lnTo>
                    <a:pt x="12005" y="7204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7"/>
                  </a:lnTo>
                  <a:lnTo>
                    <a:pt x="29450" y="7280"/>
                  </a:lnTo>
                  <a:lnTo>
                    <a:pt x="30383" y="7204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7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885440" y="2737377"/>
              <a:ext cx="609033" cy="83397"/>
            </a:xfrm>
            <a:custGeom>
              <a:avLst/>
              <a:gdLst/>
              <a:ahLst/>
              <a:cxnLst/>
              <a:rect l="l" t="t" r="r" b="b"/>
              <a:pathLst>
                <a:path w="41137" h="5633" extrusionOk="0">
                  <a:moveTo>
                    <a:pt x="19949" y="1"/>
                  </a:moveTo>
                  <a:lnTo>
                    <a:pt x="18238" y="13"/>
                  </a:lnTo>
                  <a:lnTo>
                    <a:pt x="16565" y="52"/>
                  </a:lnTo>
                  <a:lnTo>
                    <a:pt x="14943" y="103"/>
                  </a:lnTo>
                  <a:lnTo>
                    <a:pt x="13360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5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34" y="1737"/>
                  </a:lnTo>
                  <a:lnTo>
                    <a:pt x="1712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2" y="2376"/>
                  </a:lnTo>
                  <a:lnTo>
                    <a:pt x="1" y="2517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4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72" y="703"/>
                  </a:lnTo>
                  <a:lnTo>
                    <a:pt x="14164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2"/>
                  </a:lnTo>
                  <a:lnTo>
                    <a:pt x="30371" y="1214"/>
                  </a:lnTo>
                  <a:lnTo>
                    <a:pt x="31214" y="1316"/>
                  </a:lnTo>
                  <a:lnTo>
                    <a:pt x="32005" y="1431"/>
                  </a:lnTo>
                  <a:lnTo>
                    <a:pt x="32772" y="1546"/>
                  </a:lnTo>
                  <a:lnTo>
                    <a:pt x="33512" y="1674"/>
                  </a:lnTo>
                  <a:lnTo>
                    <a:pt x="34215" y="1801"/>
                  </a:lnTo>
                  <a:lnTo>
                    <a:pt x="34879" y="1942"/>
                  </a:lnTo>
                  <a:lnTo>
                    <a:pt x="35505" y="2082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29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85" y="3589"/>
                  </a:lnTo>
                  <a:lnTo>
                    <a:pt x="39387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592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49" y="5313"/>
                  </a:lnTo>
                  <a:lnTo>
                    <a:pt x="39604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00" y="4637"/>
                  </a:lnTo>
                  <a:lnTo>
                    <a:pt x="40741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37" y="3794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3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83" y="1980"/>
                  </a:lnTo>
                  <a:lnTo>
                    <a:pt x="38072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297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23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33" y="550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200" y="294"/>
                  </a:lnTo>
                  <a:lnTo>
                    <a:pt x="27229" y="230"/>
                  </a:lnTo>
                  <a:lnTo>
                    <a:pt x="26246" y="167"/>
                  </a:lnTo>
                  <a:lnTo>
                    <a:pt x="25250" y="116"/>
                  </a:lnTo>
                  <a:lnTo>
                    <a:pt x="24215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4094191" y="2768394"/>
              <a:ext cx="204028" cy="57103"/>
            </a:xfrm>
            <a:custGeom>
              <a:avLst/>
              <a:gdLst/>
              <a:ahLst/>
              <a:cxnLst/>
              <a:rect l="l" t="t" r="r" b="b"/>
              <a:pathLst>
                <a:path w="13781" h="3857" extrusionOk="0">
                  <a:moveTo>
                    <a:pt x="0" y="0"/>
                  </a:moveTo>
                  <a:lnTo>
                    <a:pt x="0" y="383"/>
                  </a:lnTo>
                  <a:lnTo>
                    <a:pt x="3346" y="383"/>
                  </a:lnTo>
                  <a:lnTo>
                    <a:pt x="4253" y="409"/>
                  </a:lnTo>
                  <a:lnTo>
                    <a:pt x="5058" y="447"/>
                  </a:lnTo>
                  <a:lnTo>
                    <a:pt x="5747" y="511"/>
                  </a:lnTo>
                  <a:lnTo>
                    <a:pt x="6322" y="575"/>
                  </a:lnTo>
                  <a:lnTo>
                    <a:pt x="6565" y="626"/>
                  </a:lnTo>
                  <a:lnTo>
                    <a:pt x="6795" y="664"/>
                  </a:lnTo>
                  <a:lnTo>
                    <a:pt x="6973" y="715"/>
                  </a:lnTo>
                  <a:lnTo>
                    <a:pt x="7139" y="766"/>
                  </a:lnTo>
                  <a:lnTo>
                    <a:pt x="7267" y="830"/>
                  </a:lnTo>
                  <a:lnTo>
                    <a:pt x="7369" y="894"/>
                  </a:lnTo>
                  <a:lnTo>
                    <a:pt x="0" y="894"/>
                  </a:lnTo>
                  <a:lnTo>
                    <a:pt x="0" y="1175"/>
                  </a:lnTo>
                  <a:lnTo>
                    <a:pt x="7471" y="1175"/>
                  </a:lnTo>
                  <a:lnTo>
                    <a:pt x="7446" y="1213"/>
                  </a:lnTo>
                  <a:lnTo>
                    <a:pt x="7408" y="1252"/>
                  </a:lnTo>
                  <a:lnTo>
                    <a:pt x="7305" y="1328"/>
                  </a:lnTo>
                  <a:lnTo>
                    <a:pt x="7165" y="1392"/>
                  </a:lnTo>
                  <a:lnTo>
                    <a:pt x="6986" y="1456"/>
                  </a:lnTo>
                  <a:lnTo>
                    <a:pt x="6769" y="1520"/>
                  </a:lnTo>
                  <a:lnTo>
                    <a:pt x="6514" y="1571"/>
                  </a:lnTo>
                  <a:lnTo>
                    <a:pt x="6207" y="1622"/>
                  </a:lnTo>
                  <a:lnTo>
                    <a:pt x="5875" y="1660"/>
                  </a:lnTo>
                  <a:lnTo>
                    <a:pt x="5505" y="1711"/>
                  </a:lnTo>
                  <a:lnTo>
                    <a:pt x="5096" y="1750"/>
                  </a:lnTo>
                  <a:lnTo>
                    <a:pt x="4636" y="1775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09"/>
                  </a:lnTo>
                  <a:lnTo>
                    <a:pt x="2197" y="2644"/>
                  </a:lnTo>
                  <a:lnTo>
                    <a:pt x="4215" y="3052"/>
                  </a:lnTo>
                  <a:lnTo>
                    <a:pt x="6130" y="3448"/>
                  </a:lnTo>
                  <a:lnTo>
                    <a:pt x="8021" y="3857"/>
                  </a:lnTo>
                  <a:lnTo>
                    <a:pt x="11162" y="3857"/>
                  </a:lnTo>
                  <a:lnTo>
                    <a:pt x="9106" y="3410"/>
                  </a:lnTo>
                  <a:lnTo>
                    <a:pt x="7050" y="2976"/>
                  </a:lnTo>
                  <a:lnTo>
                    <a:pt x="5032" y="2554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8"/>
                  </a:lnTo>
                  <a:lnTo>
                    <a:pt x="5275" y="2133"/>
                  </a:lnTo>
                  <a:lnTo>
                    <a:pt x="5926" y="2095"/>
                  </a:lnTo>
                  <a:lnTo>
                    <a:pt x="6539" y="2056"/>
                  </a:lnTo>
                  <a:lnTo>
                    <a:pt x="7101" y="2018"/>
                  </a:lnTo>
                  <a:lnTo>
                    <a:pt x="7637" y="1954"/>
                  </a:lnTo>
                  <a:lnTo>
                    <a:pt x="8110" y="1903"/>
                  </a:lnTo>
                  <a:lnTo>
                    <a:pt x="8557" y="1826"/>
                  </a:lnTo>
                  <a:lnTo>
                    <a:pt x="8940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1" y="1494"/>
                  </a:lnTo>
                  <a:lnTo>
                    <a:pt x="10026" y="1392"/>
                  </a:lnTo>
                  <a:lnTo>
                    <a:pt x="10102" y="1341"/>
                  </a:lnTo>
                  <a:lnTo>
                    <a:pt x="10166" y="1290"/>
                  </a:lnTo>
                  <a:lnTo>
                    <a:pt x="10217" y="1239"/>
                  </a:lnTo>
                  <a:lnTo>
                    <a:pt x="10256" y="1175"/>
                  </a:lnTo>
                  <a:lnTo>
                    <a:pt x="13780" y="1175"/>
                  </a:lnTo>
                  <a:lnTo>
                    <a:pt x="13780" y="894"/>
                  </a:lnTo>
                  <a:lnTo>
                    <a:pt x="10217" y="894"/>
                  </a:lnTo>
                  <a:lnTo>
                    <a:pt x="10179" y="843"/>
                  </a:lnTo>
                  <a:lnTo>
                    <a:pt x="10115" y="792"/>
                  </a:lnTo>
                  <a:lnTo>
                    <a:pt x="9987" y="702"/>
                  </a:lnTo>
                  <a:lnTo>
                    <a:pt x="9796" y="613"/>
                  </a:lnTo>
                  <a:lnTo>
                    <a:pt x="9579" y="536"/>
                  </a:lnTo>
                  <a:lnTo>
                    <a:pt x="9323" y="473"/>
                  </a:lnTo>
                  <a:lnTo>
                    <a:pt x="9042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807921" y="2697478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" y="5531"/>
                  </a:lnTo>
                  <a:lnTo>
                    <a:pt x="26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7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05" y="6744"/>
                  </a:lnTo>
                  <a:lnTo>
                    <a:pt x="971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59" y="7242"/>
                  </a:lnTo>
                  <a:lnTo>
                    <a:pt x="1789" y="7370"/>
                  </a:lnTo>
                  <a:lnTo>
                    <a:pt x="2031" y="7498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8" y="9554"/>
                  </a:lnTo>
                  <a:lnTo>
                    <a:pt x="10358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01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1"/>
                  </a:lnTo>
                  <a:lnTo>
                    <a:pt x="40230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48" y="9209"/>
                  </a:lnTo>
                  <a:lnTo>
                    <a:pt x="44904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98"/>
                  </a:lnTo>
                  <a:lnTo>
                    <a:pt x="49821" y="7370"/>
                  </a:lnTo>
                  <a:lnTo>
                    <a:pt x="50051" y="7242"/>
                  </a:lnTo>
                  <a:lnTo>
                    <a:pt x="50255" y="7127"/>
                  </a:lnTo>
                  <a:lnTo>
                    <a:pt x="50447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807921" y="2617693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01" y="103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11" y="524"/>
                  </a:lnTo>
                  <a:lnTo>
                    <a:pt x="13500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58" y="1073"/>
                  </a:lnTo>
                  <a:lnTo>
                    <a:pt x="9388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7" y="2376"/>
                  </a:lnTo>
                  <a:lnTo>
                    <a:pt x="3730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59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71" y="3908"/>
                  </a:lnTo>
                  <a:lnTo>
                    <a:pt x="805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397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26" y="5109"/>
                  </a:lnTo>
                  <a:lnTo>
                    <a:pt x="1" y="5249"/>
                  </a:lnTo>
                  <a:lnTo>
                    <a:pt x="1" y="5390"/>
                  </a:lnTo>
                  <a:lnTo>
                    <a:pt x="1" y="5530"/>
                  </a:lnTo>
                  <a:lnTo>
                    <a:pt x="26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7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05" y="6731"/>
                  </a:lnTo>
                  <a:lnTo>
                    <a:pt x="971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59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30" y="8187"/>
                  </a:lnTo>
                  <a:lnTo>
                    <a:pt x="4407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8" y="9553"/>
                  </a:lnTo>
                  <a:lnTo>
                    <a:pt x="10358" y="9707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00" y="10128"/>
                  </a:lnTo>
                  <a:lnTo>
                    <a:pt x="14611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01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74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83" y="10000"/>
                  </a:lnTo>
                  <a:lnTo>
                    <a:pt x="40230" y="9860"/>
                  </a:lnTo>
                  <a:lnTo>
                    <a:pt x="41252" y="9707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48" y="9208"/>
                  </a:lnTo>
                  <a:lnTo>
                    <a:pt x="44904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03" y="8404"/>
                  </a:lnTo>
                  <a:lnTo>
                    <a:pt x="47880" y="8187"/>
                  </a:lnTo>
                  <a:lnTo>
                    <a:pt x="48493" y="7957"/>
                  </a:lnTo>
                  <a:lnTo>
                    <a:pt x="49068" y="7727"/>
                  </a:lnTo>
                  <a:lnTo>
                    <a:pt x="49578" y="7484"/>
                  </a:lnTo>
                  <a:lnTo>
                    <a:pt x="49821" y="7369"/>
                  </a:lnTo>
                  <a:lnTo>
                    <a:pt x="50051" y="7242"/>
                  </a:lnTo>
                  <a:lnTo>
                    <a:pt x="50255" y="7114"/>
                  </a:lnTo>
                  <a:lnTo>
                    <a:pt x="50447" y="6999"/>
                  </a:lnTo>
                  <a:lnTo>
                    <a:pt x="50638" y="6871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32" y="5799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32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47" y="3781"/>
                  </a:lnTo>
                  <a:lnTo>
                    <a:pt x="50255" y="3666"/>
                  </a:lnTo>
                  <a:lnTo>
                    <a:pt x="50051" y="3538"/>
                  </a:lnTo>
                  <a:lnTo>
                    <a:pt x="49821" y="3410"/>
                  </a:lnTo>
                  <a:lnTo>
                    <a:pt x="49578" y="3295"/>
                  </a:lnTo>
                  <a:lnTo>
                    <a:pt x="49068" y="3053"/>
                  </a:lnTo>
                  <a:lnTo>
                    <a:pt x="48493" y="2823"/>
                  </a:lnTo>
                  <a:lnTo>
                    <a:pt x="47880" y="2593"/>
                  </a:lnTo>
                  <a:lnTo>
                    <a:pt x="47203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04" y="1763"/>
                  </a:lnTo>
                  <a:lnTo>
                    <a:pt x="44048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30" y="920"/>
                  </a:lnTo>
                  <a:lnTo>
                    <a:pt x="39183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74" y="243"/>
                  </a:lnTo>
                  <a:lnTo>
                    <a:pt x="32261" y="166"/>
                  </a:lnTo>
                  <a:lnTo>
                    <a:pt x="31009" y="103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876187" y="2631877"/>
              <a:ext cx="627554" cy="112326"/>
            </a:xfrm>
            <a:custGeom>
              <a:avLst/>
              <a:gdLst/>
              <a:ahLst/>
              <a:cxnLst/>
              <a:rect l="l" t="t" r="r" b="b"/>
              <a:pathLst>
                <a:path w="42388" h="7587" extrusionOk="0">
                  <a:moveTo>
                    <a:pt x="21200" y="0"/>
                  </a:moveTo>
                  <a:lnTo>
                    <a:pt x="20102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85" y="460"/>
                  </a:lnTo>
                  <a:lnTo>
                    <a:pt x="10204" y="549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14" y="1673"/>
                  </a:lnTo>
                  <a:lnTo>
                    <a:pt x="3065" y="1827"/>
                  </a:lnTo>
                  <a:lnTo>
                    <a:pt x="2554" y="1980"/>
                  </a:lnTo>
                  <a:lnTo>
                    <a:pt x="2095" y="2146"/>
                  </a:lnTo>
                  <a:lnTo>
                    <a:pt x="1660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64" y="2848"/>
                  </a:lnTo>
                  <a:lnTo>
                    <a:pt x="537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66" y="3308"/>
                  </a:lnTo>
                  <a:lnTo>
                    <a:pt x="102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0" y="3691"/>
                  </a:lnTo>
                  <a:lnTo>
                    <a:pt x="0" y="3793"/>
                  </a:lnTo>
                  <a:lnTo>
                    <a:pt x="0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02" y="4176"/>
                  </a:lnTo>
                  <a:lnTo>
                    <a:pt x="166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60"/>
                  </a:lnTo>
                  <a:lnTo>
                    <a:pt x="537" y="4649"/>
                  </a:lnTo>
                  <a:lnTo>
                    <a:pt x="664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60" y="5262"/>
                  </a:lnTo>
                  <a:lnTo>
                    <a:pt x="2095" y="5441"/>
                  </a:lnTo>
                  <a:lnTo>
                    <a:pt x="2554" y="5594"/>
                  </a:lnTo>
                  <a:lnTo>
                    <a:pt x="3065" y="5760"/>
                  </a:lnTo>
                  <a:lnTo>
                    <a:pt x="3614" y="5913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85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02" y="7574"/>
                  </a:lnTo>
                  <a:lnTo>
                    <a:pt x="21200" y="7586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6" y="7408"/>
                  </a:lnTo>
                  <a:lnTo>
                    <a:pt x="28480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39" y="6935"/>
                  </a:lnTo>
                  <a:lnTo>
                    <a:pt x="33869" y="6833"/>
                  </a:lnTo>
                  <a:lnTo>
                    <a:pt x="34674" y="6718"/>
                  </a:lnTo>
                  <a:lnTo>
                    <a:pt x="35440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47" y="6207"/>
                  </a:lnTo>
                  <a:lnTo>
                    <a:pt x="38173" y="6054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293" y="5441"/>
                  </a:lnTo>
                  <a:lnTo>
                    <a:pt x="40727" y="5262"/>
                  </a:lnTo>
                  <a:lnTo>
                    <a:pt x="41098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53" y="4560"/>
                  </a:lnTo>
                  <a:lnTo>
                    <a:pt x="42056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24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24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56" y="3116"/>
                  </a:lnTo>
                  <a:lnTo>
                    <a:pt x="41953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098" y="2491"/>
                  </a:lnTo>
                  <a:lnTo>
                    <a:pt x="40727" y="2312"/>
                  </a:lnTo>
                  <a:lnTo>
                    <a:pt x="40293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3"/>
                  </a:lnTo>
                  <a:lnTo>
                    <a:pt x="38173" y="1520"/>
                  </a:lnTo>
                  <a:lnTo>
                    <a:pt x="37547" y="1380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40" y="984"/>
                  </a:lnTo>
                  <a:lnTo>
                    <a:pt x="34674" y="869"/>
                  </a:lnTo>
                  <a:lnTo>
                    <a:pt x="33869" y="754"/>
                  </a:lnTo>
                  <a:lnTo>
                    <a:pt x="33039" y="652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80" y="230"/>
                  </a:lnTo>
                  <a:lnTo>
                    <a:pt x="27496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893953" y="2631877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8" y="51"/>
                  </a:lnTo>
                  <a:lnTo>
                    <a:pt x="14943" y="102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5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12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2" y="237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63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79"/>
                  </a:lnTo>
                  <a:lnTo>
                    <a:pt x="12785" y="703"/>
                  </a:lnTo>
                  <a:lnTo>
                    <a:pt x="14164" y="639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15" y="1111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3"/>
                  </a:lnTo>
                  <a:lnTo>
                    <a:pt x="34215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1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2" y="4687"/>
                  </a:lnTo>
                  <a:lnTo>
                    <a:pt x="39591" y="4764"/>
                  </a:lnTo>
                  <a:lnTo>
                    <a:pt x="39540" y="4853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49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406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7" y="3921"/>
                  </a:lnTo>
                  <a:lnTo>
                    <a:pt x="41149" y="3793"/>
                  </a:lnTo>
                  <a:lnTo>
                    <a:pt x="41137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1" y="3308"/>
                  </a:lnTo>
                  <a:lnTo>
                    <a:pt x="40894" y="3219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3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2" y="371"/>
                  </a:lnTo>
                  <a:lnTo>
                    <a:pt x="28199" y="294"/>
                  </a:lnTo>
                  <a:lnTo>
                    <a:pt x="27242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2629221" y="3963364"/>
              <a:ext cx="764071" cy="159583"/>
            </a:xfrm>
            <a:custGeom>
              <a:avLst/>
              <a:gdLst/>
              <a:ahLst/>
              <a:cxnLst/>
              <a:rect l="l" t="t" r="r" b="b"/>
              <a:pathLst>
                <a:path w="51609" h="10779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7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41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6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59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6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6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5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59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6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1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2629221" y="38835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6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4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5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8"/>
                  </a:lnTo>
                  <a:lnTo>
                    <a:pt x="1354" y="3653"/>
                  </a:lnTo>
                  <a:lnTo>
                    <a:pt x="1162" y="3781"/>
                  </a:lnTo>
                  <a:lnTo>
                    <a:pt x="984" y="3909"/>
                  </a:lnTo>
                  <a:lnTo>
                    <a:pt x="818" y="4036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9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2" y="6987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13"/>
                  </a:lnTo>
                  <a:lnTo>
                    <a:pt x="6705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7" y="9554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4"/>
                  </a:lnTo>
                  <a:lnTo>
                    <a:pt x="43154" y="9375"/>
                  </a:lnTo>
                  <a:lnTo>
                    <a:pt x="44061" y="9196"/>
                  </a:lnTo>
                  <a:lnTo>
                    <a:pt x="44904" y="9017"/>
                  </a:lnTo>
                  <a:lnTo>
                    <a:pt x="45721" y="8813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5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69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59" y="3781"/>
                  </a:lnTo>
                  <a:lnTo>
                    <a:pt x="50255" y="3653"/>
                  </a:lnTo>
                  <a:lnTo>
                    <a:pt x="50050" y="3538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5"/>
                  </a:lnTo>
                  <a:lnTo>
                    <a:pt x="44904" y="1763"/>
                  </a:lnTo>
                  <a:lnTo>
                    <a:pt x="44061" y="1572"/>
                  </a:lnTo>
                  <a:lnTo>
                    <a:pt x="43154" y="1393"/>
                  </a:lnTo>
                  <a:lnTo>
                    <a:pt x="42222" y="1227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2697472" y="3897749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0102" y="0"/>
                  </a:move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15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7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58"/>
                  </a:lnTo>
                  <a:lnTo>
                    <a:pt x="435" y="4560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41"/>
                  </a:lnTo>
                  <a:lnTo>
                    <a:pt x="2555" y="5594"/>
                  </a:lnTo>
                  <a:lnTo>
                    <a:pt x="3066" y="5760"/>
                  </a:lnTo>
                  <a:lnTo>
                    <a:pt x="3615" y="5914"/>
                  </a:lnTo>
                  <a:lnTo>
                    <a:pt x="4215" y="6054"/>
                  </a:lnTo>
                  <a:lnTo>
                    <a:pt x="4841" y="6207"/>
                  </a:lnTo>
                  <a:lnTo>
                    <a:pt x="5505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7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57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57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27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6"/>
                  </a:lnTo>
                  <a:lnTo>
                    <a:pt x="36884" y="6335"/>
                  </a:lnTo>
                  <a:lnTo>
                    <a:pt x="37548" y="6207"/>
                  </a:lnTo>
                  <a:lnTo>
                    <a:pt x="38186" y="6054"/>
                  </a:lnTo>
                  <a:lnTo>
                    <a:pt x="38774" y="5914"/>
                  </a:lnTo>
                  <a:lnTo>
                    <a:pt x="39323" y="5760"/>
                  </a:lnTo>
                  <a:lnTo>
                    <a:pt x="39834" y="5594"/>
                  </a:lnTo>
                  <a:lnTo>
                    <a:pt x="40306" y="5441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60"/>
                  </a:lnTo>
                  <a:lnTo>
                    <a:pt x="42056" y="4458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17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2706740" y="3897749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2"/>
                  </a:lnTo>
                  <a:lnTo>
                    <a:pt x="14943" y="103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2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1"/>
                  </a:lnTo>
                  <a:lnTo>
                    <a:pt x="34879" y="1942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500"/>
                  </a:lnTo>
                  <a:lnTo>
                    <a:pt x="39297" y="3589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598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0" y="5428"/>
                  </a:lnTo>
                  <a:lnTo>
                    <a:pt x="39361" y="5313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79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6" y="3921"/>
                  </a:lnTo>
                  <a:lnTo>
                    <a:pt x="41149" y="3794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7"/>
                  </a:lnTo>
                  <a:lnTo>
                    <a:pt x="25249" y="115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2915476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3347" y="384"/>
                  </a:lnTo>
                  <a:lnTo>
                    <a:pt x="4254" y="410"/>
                  </a:lnTo>
                  <a:lnTo>
                    <a:pt x="5058" y="448"/>
                  </a:lnTo>
                  <a:lnTo>
                    <a:pt x="5748" y="512"/>
                  </a:lnTo>
                  <a:lnTo>
                    <a:pt x="6323" y="576"/>
                  </a:lnTo>
                  <a:lnTo>
                    <a:pt x="6578" y="627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76"/>
                  </a:lnTo>
                  <a:lnTo>
                    <a:pt x="7472" y="1176"/>
                  </a:lnTo>
                  <a:lnTo>
                    <a:pt x="7446" y="1214"/>
                  </a:lnTo>
                  <a:lnTo>
                    <a:pt x="7408" y="1253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61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55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095"/>
                  </a:lnTo>
                  <a:lnTo>
                    <a:pt x="6540" y="2057"/>
                  </a:lnTo>
                  <a:lnTo>
                    <a:pt x="7102" y="2019"/>
                  </a:lnTo>
                  <a:lnTo>
                    <a:pt x="7638" y="1955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51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40"/>
                  </a:lnTo>
                  <a:lnTo>
                    <a:pt x="10256" y="1176"/>
                  </a:lnTo>
                  <a:lnTo>
                    <a:pt x="13781" y="1176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14"/>
                  </a:lnTo>
                  <a:lnTo>
                    <a:pt x="9579" y="537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46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2629221" y="38578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2629221" y="3778065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0"/>
                  </a:moveTo>
                  <a:lnTo>
                    <a:pt x="23167" y="26"/>
                  </a:lnTo>
                  <a:lnTo>
                    <a:pt x="21877" y="64"/>
                  </a:lnTo>
                  <a:lnTo>
                    <a:pt x="20600" y="102"/>
                  </a:lnTo>
                  <a:lnTo>
                    <a:pt x="19361" y="166"/>
                  </a:lnTo>
                  <a:lnTo>
                    <a:pt x="18135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4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5" y="1763"/>
                  </a:lnTo>
                  <a:lnTo>
                    <a:pt x="5888" y="1954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10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81"/>
                  </a:lnTo>
                  <a:lnTo>
                    <a:pt x="984" y="3908"/>
                  </a:lnTo>
                  <a:lnTo>
                    <a:pt x="818" y="4036"/>
                  </a:lnTo>
                  <a:lnTo>
                    <a:pt x="664" y="4177"/>
                  </a:lnTo>
                  <a:lnTo>
                    <a:pt x="524" y="4304"/>
                  </a:lnTo>
                  <a:lnTo>
                    <a:pt x="396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68"/>
                  </a:lnTo>
                  <a:lnTo>
                    <a:pt x="39" y="5109"/>
                  </a:lnTo>
                  <a:lnTo>
                    <a:pt x="13" y="5249"/>
                  </a:ln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15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45" y="4968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7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59" y="3781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0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4"/>
                  </a:lnTo>
                  <a:lnTo>
                    <a:pt x="44904" y="1763"/>
                  </a:lnTo>
                  <a:lnTo>
                    <a:pt x="44061" y="1571"/>
                  </a:lnTo>
                  <a:lnTo>
                    <a:pt x="43154" y="1392"/>
                  </a:lnTo>
                  <a:lnTo>
                    <a:pt x="42222" y="1226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24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3"/>
                  </a:lnTo>
                  <a:lnTo>
                    <a:pt x="32260" y="166"/>
                  </a:lnTo>
                  <a:lnTo>
                    <a:pt x="31009" y="102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697472" y="3792248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1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49"/>
                  </a:lnTo>
                  <a:lnTo>
                    <a:pt x="9349" y="651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5" y="1239"/>
                  </a:lnTo>
                  <a:lnTo>
                    <a:pt x="4841" y="1379"/>
                  </a:lnTo>
                  <a:lnTo>
                    <a:pt x="4215" y="1520"/>
                  </a:lnTo>
                  <a:lnTo>
                    <a:pt x="3615" y="1673"/>
                  </a:lnTo>
                  <a:lnTo>
                    <a:pt x="3066" y="1826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69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6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499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6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57"/>
                  </a:lnTo>
                  <a:lnTo>
                    <a:pt x="435" y="4559"/>
                  </a:lnTo>
                  <a:lnTo>
                    <a:pt x="550" y="4649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41"/>
                  </a:lnTo>
                  <a:lnTo>
                    <a:pt x="2555" y="5594"/>
                  </a:lnTo>
                  <a:lnTo>
                    <a:pt x="3066" y="5760"/>
                  </a:lnTo>
                  <a:lnTo>
                    <a:pt x="3615" y="5913"/>
                  </a:lnTo>
                  <a:lnTo>
                    <a:pt x="4215" y="6066"/>
                  </a:lnTo>
                  <a:lnTo>
                    <a:pt x="4841" y="6207"/>
                  </a:lnTo>
                  <a:lnTo>
                    <a:pt x="5505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6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56"/>
                  </a:lnTo>
                  <a:lnTo>
                    <a:pt x="14892" y="7407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5"/>
                  </a:lnTo>
                  <a:lnTo>
                    <a:pt x="19030" y="7561"/>
                  </a:lnTo>
                  <a:lnTo>
                    <a:pt x="20102" y="7573"/>
                  </a:lnTo>
                  <a:lnTo>
                    <a:pt x="21201" y="7586"/>
                  </a:lnTo>
                  <a:lnTo>
                    <a:pt x="22286" y="7573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7"/>
                  </a:lnTo>
                  <a:lnTo>
                    <a:pt x="28480" y="7356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26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35"/>
                  </a:lnTo>
                  <a:lnTo>
                    <a:pt x="37548" y="6207"/>
                  </a:lnTo>
                  <a:lnTo>
                    <a:pt x="38186" y="6066"/>
                  </a:lnTo>
                  <a:lnTo>
                    <a:pt x="38774" y="5913"/>
                  </a:lnTo>
                  <a:lnTo>
                    <a:pt x="39323" y="5760"/>
                  </a:lnTo>
                  <a:lnTo>
                    <a:pt x="39834" y="5594"/>
                  </a:lnTo>
                  <a:lnTo>
                    <a:pt x="40306" y="5441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49"/>
                  </a:lnTo>
                  <a:lnTo>
                    <a:pt x="41967" y="4559"/>
                  </a:lnTo>
                  <a:lnTo>
                    <a:pt x="42056" y="4457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6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499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16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6"/>
                  </a:lnTo>
                  <a:lnTo>
                    <a:pt x="38774" y="1673"/>
                  </a:lnTo>
                  <a:lnTo>
                    <a:pt x="38186" y="1520"/>
                  </a:lnTo>
                  <a:lnTo>
                    <a:pt x="37548" y="1379"/>
                  </a:lnTo>
                  <a:lnTo>
                    <a:pt x="36884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1"/>
                  </a:lnTo>
                  <a:lnTo>
                    <a:pt x="32184" y="549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706740" y="3792248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77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80"/>
                  </a:lnTo>
                  <a:lnTo>
                    <a:pt x="946" y="2107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79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0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5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55" y="4061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0" y="4598"/>
                  </a:lnTo>
                  <a:lnTo>
                    <a:pt x="39642" y="4687"/>
                  </a:lnTo>
                  <a:lnTo>
                    <a:pt x="39591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13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36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5" y="1520"/>
                  </a:lnTo>
                  <a:lnTo>
                    <a:pt x="36309" y="1379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1" y="371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915476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3347" y="384"/>
                  </a:lnTo>
                  <a:lnTo>
                    <a:pt x="4254" y="409"/>
                  </a:lnTo>
                  <a:lnTo>
                    <a:pt x="5058" y="448"/>
                  </a:lnTo>
                  <a:lnTo>
                    <a:pt x="5748" y="511"/>
                  </a:lnTo>
                  <a:lnTo>
                    <a:pt x="6323" y="575"/>
                  </a:lnTo>
                  <a:lnTo>
                    <a:pt x="6578" y="626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7"/>
                  </a:lnTo>
                  <a:lnTo>
                    <a:pt x="7408" y="1252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0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6"/>
                  </a:lnTo>
                  <a:lnTo>
                    <a:pt x="5033" y="2555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57"/>
                  </a:lnTo>
                  <a:lnTo>
                    <a:pt x="7102" y="2018"/>
                  </a:lnTo>
                  <a:lnTo>
                    <a:pt x="7638" y="1955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50"/>
                  </a:lnTo>
                  <a:lnTo>
                    <a:pt x="9285" y="1674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14"/>
                  </a:lnTo>
                  <a:lnTo>
                    <a:pt x="9579" y="537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2629221" y="3752349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629221" y="3672550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7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3" y="525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5" y="1763"/>
                  </a:lnTo>
                  <a:lnTo>
                    <a:pt x="5888" y="1955"/>
                  </a:lnTo>
                  <a:lnTo>
                    <a:pt x="5122" y="2159"/>
                  </a:lnTo>
                  <a:lnTo>
                    <a:pt x="4406" y="2376"/>
                  </a:lnTo>
                  <a:lnTo>
                    <a:pt x="3729" y="2594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09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4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15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9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9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8"/>
                  </a:lnTo>
                  <a:lnTo>
                    <a:pt x="49591" y="7485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5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04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4" y="6080"/>
                  </a:lnTo>
                  <a:lnTo>
                    <a:pt x="51481" y="5940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4"/>
                  </a:lnTo>
                  <a:lnTo>
                    <a:pt x="47203" y="2376"/>
                  </a:lnTo>
                  <a:lnTo>
                    <a:pt x="46487" y="2159"/>
                  </a:lnTo>
                  <a:lnTo>
                    <a:pt x="45721" y="1955"/>
                  </a:lnTo>
                  <a:lnTo>
                    <a:pt x="44904" y="1763"/>
                  </a:lnTo>
                  <a:lnTo>
                    <a:pt x="44061" y="1572"/>
                  </a:lnTo>
                  <a:lnTo>
                    <a:pt x="43154" y="1406"/>
                  </a:lnTo>
                  <a:lnTo>
                    <a:pt x="42222" y="1227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25"/>
                  </a:lnTo>
                  <a:lnTo>
                    <a:pt x="35849" y="422"/>
                  </a:lnTo>
                  <a:lnTo>
                    <a:pt x="34674" y="320"/>
                  </a:lnTo>
                  <a:lnTo>
                    <a:pt x="33486" y="244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2697472" y="3686733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1"/>
                  </a:moveTo>
                  <a:lnTo>
                    <a:pt x="20102" y="14"/>
                  </a:ln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29"/>
                  </a:lnTo>
                  <a:lnTo>
                    <a:pt x="14892" y="180"/>
                  </a:lnTo>
                  <a:lnTo>
                    <a:pt x="13908" y="231"/>
                  </a:lnTo>
                  <a:lnTo>
                    <a:pt x="12951" y="307"/>
                  </a:lnTo>
                  <a:lnTo>
                    <a:pt x="12006" y="384"/>
                  </a:lnTo>
                  <a:lnTo>
                    <a:pt x="11099" y="461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52"/>
                  </a:lnTo>
                  <a:lnTo>
                    <a:pt x="4841" y="1380"/>
                  </a:lnTo>
                  <a:lnTo>
                    <a:pt x="4215" y="1521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93"/>
                  </a:lnTo>
                  <a:lnTo>
                    <a:pt x="2095" y="2146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9"/>
                  </a:lnTo>
                  <a:lnTo>
                    <a:pt x="550" y="2938"/>
                  </a:lnTo>
                  <a:lnTo>
                    <a:pt x="435" y="3028"/>
                  </a:lnTo>
                  <a:lnTo>
                    <a:pt x="333" y="3130"/>
                  </a:lnTo>
                  <a:lnTo>
                    <a:pt x="243" y="3219"/>
                  </a:lnTo>
                  <a:lnTo>
                    <a:pt x="167" y="3309"/>
                  </a:lnTo>
                  <a:lnTo>
                    <a:pt x="116" y="3411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2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8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9"/>
                  </a:lnTo>
                  <a:lnTo>
                    <a:pt x="333" y="4471"/>
                  </a:lnTo>
                  <a:lnTo>
                    <a:pt x="435" y="4560"/>
                  </a:lnTo>
                  <a:lnTo>
                    <a:pt x="550" y="4650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7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595"/>
                  </a:lnTo>
                  <a:lnTo>
                    <a:pt x="3066" y="5761"/>
                  </a:lnTo>
                  <a:lnTo>
                    <a:pt x="3615" y="5914"/>
                  </a:lnTo>
                  <a:lnTo>
                    <a:pt x="4215" y="6067"/>
                  </a:lnTo>
                  <a:lnTo>
                    <a:pt x="4841" y="6208"/>
                  </a:lnTo>
                  <a:lnTo>
                    <a:pt x="5505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6"/>
                  </a:lnTo>
                  <a:lnTo>
                    <a:pt x="10205" y="7038"/>
                  </a:lnTo>
                  <a:lnTo>
                    <a:pt x="11099" y="7127"/>
                  </a:lnTo>
                  <a:lnTo>
                    <a:pt x="12006" y="7217"/>
                  </a:lnTo>
                  <a:lnTo>
                    <a:pt x="12951" y="7280"/>
                  </a:lnTo>
                  <a:lnTo>
                    <a:pt x="13908" y="7357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57"/>
                  </a:lnTo>
                  <a:lnTo>
                    <a:pt x="29451" y="7280"/>
                  </a:lnTo>
                  <a:lnTo>
                    <a:pt x="30383" y="7217"/>
                  </a:lnTo>
                  <a:lnTo>
                    <a:pt x="31303" y="7127"/>
                  </a:lnTo>
                  <a:lnTo>
                    <a:pt x="32184" y="7038"/>
                  </a:lnTo>
                  <a:lnTo>
                    <a:pt x="33052" y="6936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4"/>
                  </a:lnTo>
                  <a:lnTo>
                    <a:pt x="36181" y="6476"/>
                  </a:lnTo>
                  <a:lnTo>
                    <a:pt x="36884" y="6348"/>
                  </a:lnTo>
                  <a:lnTo>
                    <a:pt x="37548" y="6208"/>
                  </a:lnTo>
                  <a:lnTo>
                    <a:pt x="38186" y="6067"/>
                  </a:lnTo>
                  <a:lnTo>
                    <a:pt x="38774" y="5914"/>
                  </a:lnTo>
                  <a:lnTo>
                    <a:pt x="39323" y="5761"/>
                  </a:lnTo>
                  <a:lnTo>
                    <a:pt x="39834" y="5595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50"/>
                  </a:lnTo>
                  <a:lnTo>
                    <a:pt x="41967" y="4560"/>
                  </a:lnTo>
                  <a:lnTo>
                    <a:pt x="42056" y="4471"/>
                  </a:lnTo>
                  <a:lnTo>
                    <a:pt x="42146" y="4369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8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2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1"/>
                  </a:lnTo>
                  <a:lnTo>
                    <a:pt x="42222" y="3309"/>
                  </a:lnTo>
                  <a:lnTo>
                    <a:pt x="42146" y="3219"/>
                  </a:lnTo>
                  <a:lnTo>
                    <a:pt x="42056" y="3130"/>
                  </a:lnTo>
                  <a:lnTo>
                    <a:pt x="41967" y="3028"/>
                  </a:lnTo>
                  <a:lnTo>
                    <a:pt x="41852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46"/>
                  </a:lnTo>
                  <a:lnTo>
                    <a:pt x="39834" y="1993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1"/>
                  </a:lnTo>
                  <a:lnTo>
                    <a:pt x="37548" y="1380"/>
                  </a:lnTo>
                  <a:lnTo>
                    <a:pt x="36884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1"/>
                  </a:lnTo>
                  <a:lnTo>
                    <a:pt x="30383" y="384"/>
                  </a:lnTo>
                  <a:lnTo>
                    <a:pt x="29451" y="307"/>
                  </a:lnTo>
                  <a:lnTo>
                    <a:pt x="28480" y="231"/>
                  </a:lnTo>
                  <a:lnTo>
                    <a:pt x="27497" y="180"/>
                  </a:lnTo>
                  <a:lnTo>
                    <a:pt x="26488" y="129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4"/>
                  </a:lnTo>
                  <a:lnTo>
                    <a:pt x="21201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2706740" y="3686733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77" y="52"/>
                  </a:lnTo>
                  <a:lnTo>
                    <a:pt x="14943" y="116"/>
                  </a:lnTo>
                  <a:lnTo>
                    <a:pt x="13372" y="192"/>
                  </a:lnTo>
                  <a:lnTo>
                    <a:pt x="11839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4" y="1278"/>
                  </a:lnTo>
                  <a:lnTo>
                    <a:pt x="3551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5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49"/>
                  </a:lnTo>
                  <a:lnTo>
                    <a:pt x="281" y="2376"/>
                  </a:lnTo>
                  <a:lnTo>
                    <a:pt x="0" y="2517"/>
                  </a:lnTo>
                  <a:lnTo>
                    <a:pt x="0" y="2517"/>
                  </a:lnTo>
                  <a:lnTo>
                    <a:pt x="716" y="2300"/>
                  </a:lnTo>
                  <a:lnTo>
                    <a:pt x="1507" y="2095"/>
                  </a:lnTo>
                  <a:lnTo>
                    <a:pt x="2363" y="1904"/>
                  </a:lnTo>
                  <a:lnTo>
                    <a:pt x="3295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6"/>
                  </a:lnTo>
                  <a:lnTo>
                    <a:pt x="18531" y="563"/>
                  </a:lnTo>
                  <a:lnTo>
                    <a:pt x="19617" y="563"/>
                  </a:lnTo>
                  <a:lnTo>
                    <a:pt x="20690" y="588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3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2"/>
                  </a:lnTo>
                  <a:lnTo>
                    <a:pt x="34879" y="1942"/>
                  </a:lnTo>
                  <a:lnTo>
                    <a:pt x="35517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2" y="3500"/>
                  </a:lnTo>
                  <a:lnTo>
                    <a:pt x="39297" y="3590"/>
                  </a:lnTo>
                  <a:lnTo>
                    <a:pt x="39387" y="3679"/>
                  </a:lnTo>
                  <a:lnTo>
                    <a:pt x="39476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55" y="4062"/>
                  </a:lnTo>
                  <a:lnTo>
                    <a:pt x="39693" y="4164"/>
                  </a:lnTo>
                  <a:lnTo>
                    <a:pt x="39719" y="4254"/>
                  </a:lnTo>
                  <a:lnTo>
                    <a:pt x="39719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598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8480" y="5633"/>
                  </a:lnTo>
                  <a:lnTo>
                    <a:pt x="39080" y="5429"/>
                  </a:lnTo>
                  <a:lnTo>
                    <a:pt x="39361" y="5314"/>
                  </a:lnTo>
                  <a:lnTo>
                    <a:pt x="39617" y="5211"/>
                  </a:lnTo>
                  <a:lnTo>
                    <a:pt x="39846" y="5097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50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92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6" y="3922"/>
                  </a:lnTo>
                  <a:lnTo>
                    <a:pt x="41149" y="3794"/>
                  </a:lnTo>
                  <a:lnTo>
                    <a:pt x="41136" y="3692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1"/>
                  </a:lnTo>
                  <a:lnTo>
                    <a:pt x="40970" y="3309"/>
                  </a:lnTo>
                  <a:lnTo>
                    <a:pt x="40894" y="3219"/>
                  </a:lnTo>
                  <a:lnTo>
                    <a:pt x="40817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72" y="2849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46"/>
                  </a:lnTo>
                  <a:lnTo>
                    <a:pt x="38582" y="1993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31" y="384"/>
                  </a:lnTo>
                  <a:lnTo>
                    <a:pt x="28199" y="307"/>
                  </a:lnTo>
                  <a:lnTo>
                    <a:pt x="27241" y="231"/>
                  </a:lnTo>
                  <a:lnTo>
                    <a:pt x="26245" y="180"/>
                  </a:lnTo>
                  <a:lnTo>
                    <a:pt x="25249" y="129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915476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83"/>
                  </a:lnTo>
                  <a:lnTo>
                    <a:pt x="2325" y="383"/>
                  </a:lnTo>
                  <a:lnTo>
                    <a:pt x="3347" y="396"/>
                  </a:lnTo>
                  <a:lnTo>
                    <a:pt x="4254" y="409"/>
                  </a:lnTo>
                  <a:lnTo>
                    <a:pt x="5058" y="447"/>
                  </a:lnTo>
                  <a:lnTo>
                    <a:pt x="5748" y="511"/>
                  </a:lnTo>
                  <a:lnTo>
                    <a:pt x="6323" y="575"/>
                  </a:lnTo>
                  <a:lnTo>
                    <a:pt x="6578" y="626"/>
                  </a:lnTo>
                  <a:lnTo>
                    <a:pt x="6795" y="664"/>
                  </a:lnTo>
                  <a:lnTo>
                    <a:pt x="6987" y="715"/>
                  </a:lnTo>
                  <a:lnTo>
                    <a:pt x="7140" y="767"/>
                  </a:lnTo>
                  <a:lnTo>
                    <a:pt x="7268" y="830"/>
                  </a:lnTo>
                  <a:lnTo>
                    <a:pt x="7370" y="894"/>
                  </a:lnTo>
                  <a:lnTo>
                    <a:pt x="1" y="894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6"/>
                  </a:lnTo>
                  <a:lnTo>
                    <a:pt x="7408" y="1252"/>
                  </a:lnTo>
                  <a:lnTo>
                    <a:pt x="7306" y="1329"/>
                  </a:lnTo>
                  <a:lnTo>
                    <a:pt x="7165" y="1392"/>
                  </a:lnTo>
                  <a:lnTo>
                    <a:pt x="6987" y="1456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73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10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410"/>
                  </a:lnTo>
                  <a:lnTo>
                    <a:pt x="7051" y="2976"/>
                  </a:lnTo>
                  <a:lnTo>
                    <a:pt x="5033" y="2567"/>
                  </a:lnTo>
                  <a:lnTo>
                    <a:pt x="3079" y="2184"/>
                  </a:lnTo>
                  <a:lnTo>
                    <a:pt x="3845" y="2171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56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3"/>
                  </a:lnTo>
                  <a:lnTo>
                    <a:pt x="8558" y="1827"/>
                  </a:lnTo>
                  <a:lnTo>
                    <a:pt x="8941" y="1763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2"/>
                  </a:lnTo>
                  <a:lnTo>
                    <a:pt x="10103" y="1341"/>
                  </a:lnTo>
                  <a:lnTo>
                    <a:pt x="10167" y="1290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4"/>
                  </a:lnTo>
                  <a:lnTo>
                    <a:pt x="10218" y="894"/>
                  </a:lnTo>
                  <a:lnTo>
                    <a:pt x="10179" y="843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13"/>
                  </a:lnTo>
                  <a:lnTo>
                    <a:pt x="9579" y="537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2629221" y="3646848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7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69"/>
                  </a:lnTo>
                  <a:lnTo>
                    <a:pt x="3729" y="8186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0"/>
                  </a:lnTo>
                  <a:lnTo>
                    <a:pt x="14623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53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5"/>
                  </a:lnTo>
                  <a:lnTo>
                    <a:pt x="38109" y="10140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6"/>
                  </a:lnTo>
                  <a:lnTo>
                    <a:pt x="48505" y="7969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629221" y="35670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4483" y="1"/>
                  </a:moveTo>
                  <a:lnTo>
                    <a:pt x="23167" y="26"/>
                  </a:lnTo>
                  <a:lnTo>
                    <a:pt x="21877" y="65"/>
                  </a:lnTo>
                  <a:lnTo>
                    <a:pt x="20600" y="103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63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11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09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28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37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37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28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1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7"/>
                  </a:lnTo>
                  <a:lnTo>
                    <a:pt x="44904" y="1763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27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03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697472" y="3581232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2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84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52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52"/>
                  </a:lnTo>
                  <a:lnTo>
                    <a:pt x="4841" y="1380"/>
                  </a:lnTo>
                  <a:lnTo>
                    <a:pt x="4215" y="1533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93"/>
                  </a:lnTo>
                  <a:lnTo>
                    <a:pt x="2095" y="2146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70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29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77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70"/>
                  </a:lnTo>
                  <a:lnTo>
                    <a:pt x="435" y="4560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607"/>
                  </a:lnTo>
                  <a:lnTo>
                    <a:pt x="3066" y="5760"/>
                  </a:lnTo>
                  <a:lnTo>
                    <a:pt x="3615" y="5914"/>
                  </a:lnTo>
                  <a:lnTo>
                    <a:pt x="4215" y="6067"/>
                  </a:lnTo>
                  <a:lnTo>
                    <a:pt x="4841" y="6207"/>
                  </a:lnTo>
                  <a:lnTo>
                    <a:pt x="5505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7"/>
                  </a:lnTo>
                  <a:lnTo>
                    <a:pt x="12006" y="7216"/>
                  </a:lnTo>
                  <a:lnTo>
                    <a:pt x="12951" y="7293"/>
                  </a:lnTo>
                  <a:lnTo>
                    <a:pt x="13908" y="7357"/>
                  </a:lnTo>
                  <a:lnTo>
                    <a:pt x="14892" y="7421"/>
                  </a:lnTo>
                  <a:lnTo>
                    <a:pt x="15901" y="7472"/>
                  </a:lnTo>
                  <a:lnTo>
                    <a:pt x="16922" y="7510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1201" y="7587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510"/>
                  </a:lnTo>
                  <a:lnTo>
                    <a:pt x="26488" y="7472"/>
                  </a:lnTo>
                  <a:lnTo>
                    <a:pt x="27497" y="7421"/>
                  </a:lnTo>
                  <a:lnTo>
                    <a:pt x="28480" y="7357"/>
                  </a:lnTo>
                  <a:lnTo>
                    <a:pt x="29451" y="7293"/>
                  </a:lnTo>
                  <a:lnTo>
                    <a:pt x="30383" y="7216"/>
                  </a:lnTo>
                  <a:lnTo>
                    <a:pt x="31303" y="7127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48"/>
                  </a:lnTo>
                  <a:lnTo>
                    <a:pt x="37548" y="6207"/>
                  </a:lnTo>
                  <a:lnTo>
                    <a:pt x="38186" y="6067"/>
                  </a:lnTo>
                  <a:lnTo>
                    <a:pt x="38774" y="5914"/>
                  </a:lnTo>
                  <a:lnTo>
                    <a:pt x="39323" y="5760"/>
                  </a:lnTo>
                  <a:lnTo>
                    <a:pt x="39834" y="5607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60"/>
                  </a:lnTo>
                  <a:lnTo>
                    <a:pt x="42056" y="4470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77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6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602"/>
                  </a:lnTo>
                  <a:lnTo>
                    <a:pt x="42324" y="3500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29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46"/>
                  </a:lnTo>
                  <a:lnTo>
                    <a:pt x="39834" y="1993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33"/>
                  </a:lnTo>
                  <a:lnTo>
                    <a:pt x="37548" y="1380"/>
                  </a:lnTo>
                  <a:lnTo>
                    <a:pt x="36884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2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84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2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2706740" y="35812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2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93"/>
                  </a:lnTo>
                  <a:lnTo>
                    <a:pt x="946" y="2121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25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601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4"/>
                  </a:lnTo>
                  <a:lnTo>
                    <a:pt x="22797" y="639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22"/>
                  </a:lnTo>
                  <a:lnTo>
                    <a:pt x="29515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6"/>
                  </a:lnTo>
                  <a:lnTo>
                    <a:pt x="33512" y="1674"/>
                  </a:lnTo>
                  <a:lnTo>
                    <a:pt x="34214" y="1801"/>
                  </a:lnTo>
                  <a:lnTo>
                    <a:pt x="34879" y="1942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2" y="3500"/>
                  </a:lnTo>
                  <a:lnTo>
                    <a:pt x="39297" y="3589"/>
                  </a:lnTo>
                  <a:lnTo>
                    <a:pt x="39387" y="3679"/>
                  </a:lnTo>
                  <a:lnTo>
                    <a:pt x="39476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2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0" y="4611"/>
                  </a:lnTo>
                  <a:lnTo>
                    <a:pt x="39642" y="4688"/>
                  </a:lnTo>
                  <a:lnTo>
                    <a:pt x="39591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21" y="5173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0" y="4292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4"/>
                  </a:lnTo>
                  <a:lnTo>
                    <a:pt x="41136" y="3691"/>
                  </a:lnTo>
                  <a:lnTo>
                    <a:pt x="41111" y="3602"/>
                  </a:lnTo>
                  <a:lnTo>
                    <a:pt x="41085" y="3500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70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46"/>
                  </a:lnTo>
                  <a:lnTo>
                    <a:pt x="38582" y="1993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33"/>
                  </a:lnTo>
                  <a:lnTo>
                    <a:pt x="36309" y="1380"/>
                  </a:lnTo>
                  <a:lnTo>
                    <a:pt x="35632" y="1252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31" y="384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2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2915476" y="36122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10"/>
                  </a:lnTo>
                  <a:lnTo>
                    <a:pt x="5058" y="461"/>
                  </a:lnTo>
                  <a:lnTo>
                    <a:pt x="5748" y="512"/>
                  </a:lnTo>
                  <a:lnTo>
                    <a:pt x="6323" y="588"/>
                  </a:lnTo>
                  <a:lnTo>
                    <a:pt x="6578" y="627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9"/>
                  </a:lnTo>
                  <a:lnTo>
                    <a:pt x="7472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02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10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9"/>
                  </a:lnTo>
                  <a:lnTo>
                    <a:pt x="7638" y="1968"/>
                  </a:lnTo>
                  <a:lnTo>
                    <a:pt x="8111" y="1904"/>
                  </a:lnTo>
                  <a:lnTo>
                    <a:pt x="8558" y="1827"/>
                  </a:lnTo>
                  <a:lnTo>
                    <a:pt x="8941" y="1763"/>
                  </a:lnTo>
                  <a:lnTo>
                    <a:pt x="9285" y="1674"/>
                  </a:lnTo>
                  <a:lnTo>
                    <a:pt x="9579" y="1585"/>
                  </a:lnTo>
                  <a:lnTo>
                    <a:pt x="9822" y="1495"/>
                  </a:lnTo>
                  <a:lnTo>
                    <a:pt x="10026" y="1393"/>
                  </a:lnTo>
                  <a:lnTo>
                    <a:pt x="10103" y="1342"/>
                  </a:lnTo>
                  <a:lnTo>
                    <a:pt x="10167" y="1291"/>
                  </a:lnTo>
                  <a:lnTo>
                    <a:pt x="10218" y="1240"/>
                  </a:lnTo>
                  <a:lnTo>
                    <a:pt x="10256" y="1189"/>
                  </a:lnTo>
                  <a:lnTo>
                    <a:pt x="13781" y="1189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27"/>
                  </a:lnTo>
                  <a:lnTo>
                    <a:pt x="9579" y="550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46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2629221" y="35413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9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9"/>
                  </a:lnTo>
                  <a:lnTo>
                    <a:pt x="23167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2629221" y="346154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4"/>
                  </a:lnTo>
                  <a:lnTo>
                    <a:pt x="20600" y="115"/>
                  </a:lnTo>
                  <a:lnTo>
                    <a:pt x="19361" y="166"/>
                  </a:lnTo>
                  <a:lnTo>
                    <a:pt x="18135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63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10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4"/>
                  </a:lnTo>
                  <a:lnTo>
                    <a:pt x="396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49"/>
                  </a:ln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75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42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42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85" y="4304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3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10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1"/>
                  </a:lnTo>
                  <a:lnTo>
                    <a:pt x="45721" y="1967"/>
                  </a:lnTo>
                  <a:lnTo>
                    <a:pt x="44904" y="1763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26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86" y="243"/>
                  </a:lnTo>
                  <a:lnTo>
                    <a:pt x="32260" y="166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2697472" y="3475732"/>
              <a:ext cx="627569" cy="112326"/>
            </a:xfrm>
            <a:custGeom>
              <a:avLst/>
              <a:gdLst/>
              <a:ahLst/>
              <a:cxnLst/>
              <a:rect l="l" t="t" r="r" b="b"/>
              <a:pathLst>
                <a:path w="42389" h="7587" extrusionOk="0">
                  <a:moveTo>
                    <a:pt x="21201" y="0"/>
                  </a:moveTo>
                  <a:lnTo>
                    <a:pt x="20102" y="13"/>
                  </a:lnTo>
                  <a:lnTo>
                    <a:pt x="19030" y="26"/>
                  </a:lnTo>
                  <a:lnTo>
                    <a:pt x="17970" y="51"/>
                  </a:lnTo>
                  <a:lnTo>
                    <a:pt x="16922" y="77"/>
                  </a:lnTo>
                  <a:lnTo>
                    <a:pt x="15901" y="128"/>
                  </a:lnTo>
                  <a:lnTo>
                    <a:pt x="14892" y="179"/>
                  </a:lnTo>
                  <a:lnTo>
                    <a:pt x="13908" y="230"/>
                  </a:lnTo>
                  <a:lnTo>
                    <a:pt x="12951" y="307"/>
                  </a:lnTo>
                  <a:lnTo>
                    <a:pt x="12006" y="383"/>
                  </a:lnTo>
                  <a:lnTo>
                    <a:pt x="11099" y="460"/>
                  </a:lnTo>
                  <a:lnTo>
                    <a:pt x="10205" y="549"/>
                  </a:lnTo>
                  <a:lnTo>
                    <a:pt x="9349" y="651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5" y="1252"/>
                  </a:lnTo>
                  <a:lnTo>
                    <a:pt x="4841" y="1379"/>
                  </a:lnTo>
                  <a:lnTo>
                    <a:pt x="4215" y="1533"/>
                  </a:lnTo>
                  <a:lnTo>
                    <a:pt x="3615" y="1673"/>
                  </a:lnTo>
                  <a:lnTo>
                    <a:pt x="3066" y="1826"/>
                  </a:lnTo>
                  <a:lnTo>
                    <a:pt x="2555" y="1992"/>
                  </a:lnTo>
                  <a:lnTo>
                    <a:pt x="2095" y="2158"/>
                  </a:lnTo>
                  <a:lnTo>
                    <a:pt x="1661" y="2325"/>
                  </a:lnTo>
                  <a:lnTo>
                    <a:pt x="1291" y="2491"/>
                  </a:lnTo>
                  <a:lnTo>
                    <a:pt x="959" y="2669"/>
                  </a:lnTo>
                  <a:lnTo>
                    <a:pt x="665" y="2848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29"/>
                  </a:lnTo>
                  <a:lnTo>
                    <a:pt x="243" y="3219"/>
                  </a:lnTo>
                  <a:lnTo>
                    <a:pt x="167" y="3308"/>
                  </a:lnTo>
                  <a:lnTo>
                    <a:pt x="116" y="3410"/>
                  </a:lnTo>
                  <a:lnTo>
                    <a:pt x="65" y="3499"/>
                  </a:lnTo>
                  <a:lnTo>
                    <a:pt x="26" y="3602"/>
                  </a:lnTo>
                  <a:lnTo>
                    <a:pt x="13" y="3704"/>
                  </a:lnTo>
                  <a:lnTo>
                    <a:pt x="1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5" y="4087"/>
                  </a:lnTo>
                  <a:lnTo>
                    <a:pt x="116" y="4189"/>
                  </a:lnTo>
                  <a:lnTo>
                    <a:pt x="167" y="4279"/>
                  </a:lnTo>
                  <a:lnTo>
                    <a:pt x="243" y="4368"/>
                  </a:lnTo>
                  <a:lnTo>
                    <a:pt x="333" y="4470"/>
                  </a:lnTo>
                  <a:lnTo>
                    <a:pt x="435" y="4559"/>
                  </a:lnTo>
                  <a:lnTo>
                    <a:pt x="550" y="4649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96"/>
                  </a:lnTo>
                  <a:lnTo>
                    <a:pt x="1661" y="5275"/>
                  </a:lnTo>
                  <a:lnTo>
                    <a:pt x="2095" y="5441"/>
                  </a:lnTo>
                  <a:lnTo>
                    <a:pt x="2555" y="5607"/>
                  </a:lnTo>
                  <a:lnTo>
                    <a:pt x="3066" y="5760"/>
                  </a:lnTo>
                  <a:lnTo>
                    <a:pt x="3615" y="5913"/>
                  </a:lnTo>
                  <a:lnTo>
                    <a:pt x="4215" y="6066"/>
                  </a:lnTo>
                  <a:lnTo>
                    <a:pt x="4841" y="6207"/>
                  </a:lnTo>
                  <a:lnTo>
                    <a:pt x="5505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9" y="6833"/>
                  </a:lnTo>
                  <a:lnTo>
                    <a:pt x="9349" y="6935"/>
                  </a:lnTo>
                  <a:lnTo>
                    <a:pt x="10205" y="7037"/>
                  </a:lnTo>
                  <a:lnTo>
                    <a:pt x="11099" y="7126"/>
                  </a:lnTo>
                  <a:lnTo>
                    <a:pt x="12006" y="7216"/>
                  </a:lnTo>
                  <a:lnTo>
                    <a:pt x="12951" y="7293"/>
                  </a:lnTo>
                  <a:lnTo>
                    <a:pt x="13908" y="7356"/>
                  </a:lnTo>
                  <a:lnTo>
                    <a:pt x="14892" y="7420"/>
                  </a:lnTo>
                  <a:lnTo>
                    <a:pt x="15901" y="7471"/>
                  </a:lnTo>
                  <a:lnTo>
                    <a:pt x="16922" y="7510"/>
                  </a:lnTo>
                  <a:lnTo>
                    <a:pt x="17970" y="7548"/>
                  </a:lnTo>
                  <a:lnTo>
                    <a:pt x="19030" y="7561"/>
                  </a:lnTo>
                  <a:lnTo>
                    <a:pt x="20102" y="7586"/>
                  </a:lnTo>
                  <a:lnTo>
                    <a:pt x="22286" y="7586"/>
                  </a:lnTo>
                  <a:lnTo>
                    <a:pt x="23359" y="7561"/>
                  </a:lnTo>
                  <a:lnTo>
                    <a:pt x="24419" y="7548"/>
                  </a:lnTo>
                  <a:lnTo>
                    <a:pt x="25466" y="7510"/>
                  </a:lnTo>
                  <a:lnTo>
                    <a:pt x="26488" y="7471"/>
                  </a:lnTo>
                  <a:lnTo>
                    <a:pt x="27497" y="7420"/>
                  </a:lnTo>
                  <a:lnTo>
                    <a:pt x="28480" y="7356"/>
                  </a:lnTo>
                  <a:lnTo>
                    <a:pt x="29451" y="7293"/>
                  </a:lnTo>
                  <a:lnTo>
                    <a:pt x="30383" y="7216"/>
                  </a:lnTo>
                  <a:lnTo>
                    <a:pt x="31303" y="7126"/>
                  </a:lnTo>
                  <a:lnTo>
                    <a:pt x="32184" y="7037"/>
                  </a:lnTo>
                  <a:lnTo>
                    <a:pt x="33052" y="6935"/>
                  </a:lnTo>
                  <a:lnTo>
                    <a:pt x="33883" y="6833"/>
                  </a:lnTo>
                  <a:lnTo>
                    <a:pt x="34674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4" y="6347"/>
                  </a:lnTo>
                  <a:lnTo>
                    <a:pt x="37548" y="6207"/>
                  </a:lnTo>
                  <a:lnTo>
                    <a:pt x="38186" y="6066"/>
                  </a:lnTo>
                  <a:lnTo>
                    <a:pt x="38774" y="5913"/>
                  </a:lnTo>
                  <a:lnTo>
                    <a:pt x="39323" y="5760"/>
                  </a:lnTo>
                  <a:lnTo>
                    <a:pt x="39834" y="5607"/>
                  </a:lnTo>
                  <a:lnTo>
                    <a:pt x="40306" y="5441"/>
                  </a:lnTo>
                  <a:lnTo>
                    <a:pt x="40728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49"/>
                  </a:lnTo>
                  <a:lnTo>
                    <a:pt x="41967" y="4559"/>
                  </a:lnTo>
                  <a:lnTo>
                    <a:pt x="42056" y="4470"/>
                  </a:lnTo>
                  <a:lnTo>
                    <a:pt x="42146" y="4368"/>
                  </a:lnTo>
                  <a:lnTo>
                    <a:pt x="42222" y="4279"/>
                  </a:lnTo>
                  <a:lnTo>
                    <a:pt x="42286" y="4189"/>
                  </a:lnTo>
                  <a:lnTo>
                    <a:pt x="42324" y="4087"/>
                  </a:lnTo>
                  <a:lnTo>
                    <a:pt x="42363" y="3985"/>
                  </a:lnTo>
                  <a:lnTo>
                    <a:pt x="42388" y="3895"/>
                  </a:lnTo>
                  <a:lnTo>
                    <a:pt x="42388" y="3793"/>
                  </a:lnTo>
                  <a:lnTo>
                    <a:pt x="42388" y="3704"/>
                  </a:lnTo>
                  <a:lnTo>
                    <a:pt x="42363" y="3602"/>
                  </a:lnTo>
                  <a:lnTo>
                    <a:pt x="42324" y="3499"/>
                  </a:lnTo>
                  <a:lnTo>
                    <a:pt x="42286" y="3410"/>
                  </a:lnTo>
                  <a:lnTo>
                    <a:pt x="42222" y="3308"/>
                  </a:lnTo>
                  <a:lnTo>
                    <a:pt x="42146" y="3219"/>
                  </a:lnTo>
                  <a:lnTo>
                    <a:pt x="42056" y="3129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8" y="2325"/>
                  </a:lnTo>
                  <a:lnTo>
                    <a:pt x="40306" y="2158"/>
                  </a:lnTo>
                  <a:lnTo>
                    <a:pt x="39834" y="1992"/>
                  </a:lnTo>
                  <a:lnTo>
                    <a:pt x="39323" y="1826"/>
                  </a:lnTo>
                  <a:lnTo>
                    <a:pt x="38774" y="1673"/>
                  </a:lnTo>
                  <a:lnTo>
                    <a:pt x="38186" y="1533"/>
                  </a:lnTo>
                  <a:lnTo>
                    <a:pt x="37548" y="1379"/>
                  </a:lnTo>
                  <a:lnTo>
                    <a:pt x="36884" y="1252"/>
                  </a:lnTo>
                  <a:lnTo>
                    <a:pt x="36181" y="1111"/>
                  </a:lnTo>
                  <a:lnTo>
                    <a:pt x="35453" y="996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51"/>
                  </a:lnTo>
                  <a:lnTo>
                    <a:pt x="32184" y="549"/>
                  </a:lnTo>
                  <a:lnTo>
                    <a:pt x="31303" y="460"/>
                  </a:lnTo>
                  <a:lnTo>
                    <a:pt x="30383" y="383"/>
                  </a:lnTo>
                  <a:lnTo>
                    <a:pt x="29451" y="307"/>
                  </a:lnTo>
                  <a:lnTo>
                    <a:pt x="28480" y="230"/>
                  </a:lnTo>
                  <a:lnTo>
                    <a:pt x="27497" y="179"/>
                  </a:lnTo>
                  <a:lnTo>
                    <a:pt x="26488" y="128"/>
                  </a:lnTo>
                  <a:lnTo>
                    <a:pt x="25466" y="77"/>
                  </a:lnTo>
                  <a:lnTo>
                    <a:pt x="24419" y="51"/>
                  </a:lnTo>
                  <a:lnTo>
                    <a:pt x="23359" y="26"/>
                  </a:lnTo>
                  <a:lnTo>
                    <a:pt x="22286" y="13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706740" y="34757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16" y="1992"/>
                  </a:lnTo>
                  <a:lnTo>
                    <a:pt x="946" y="2120"/>
                  </a:lnTo>
                  <a:lnTo>
                    <a:pt x="601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716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4"/>
                  </a:lnTo>
                  <a:lnTo>
                    <a:pt x="4292" y="1545"/>
                  </a:lnTo>
                  <a:lnTo>
                    <a:pt x="5352" y="1392"/>
                  </a:lnTo>
                  <a:lnTo>
                    <a:pt x="6463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81"/>
                  </a:lnTo>
                  <a:lnTo>
                    <a:pt x="11431" y="779"/>
                  </a:lnTo>
                  <a:lnTo>
                    <a:pt x="12784" y="703"/>
                  </a:lnTo>
                  <a:lnTo>
                    <a:pt x="14164" y="651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50" y="613"/>
                  </a:lnTo>
                  <a:lnTo>
                    <a:pt x="22797" y="639"/>
                  </a:lnTo>
                  <a:lnTo>
                    <a:pt x="23819" y="690"/>
                  </a:lnTo>
                  <a:lnTo>
                    <a:pt x="24828" y="741"/>
                  </a:lnTo>
                  <a:lnTo>
                    <a:pt x="25811" y="792"/>
                  </a:lnTo>
                  <a:lnTo>
                    <a:pt x="26782" y="869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5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9" y="1941"/>
                  </a:lnTo>
                  <a:lnTo>
                    <a:pt x="35517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54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31"/>
                  </a:lnTo>
                  <a:lnTo>
                    <a:pt x="39055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55" y="4061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0" y="4611"/>
                  </a:lnTo>
                  <a:lnTo>
                    <a:pt x="39642" y="4687"/>
                  </a:lnTo>
                  <a:lnTo>
                    <a:pt x="39591" y="4777"/>
                  </a:lnTo>
                  <a:lnTo>
                    <a:pt x="39540" y="4853"/>
                  </a:lnTo>
                  <a:lnTo>
                    <a:pt x="39400" y="5019"/>
                  </a:lnTo>
                  <a:lnTo>
                    <a:pt x="39221" y="5172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7" y="5211"/>
                  </a:lnTo>
                  <a:lnTo>
                    <a:pt x="39846" y="5096"/>
                  </a:lnTo>
                  <a:lnTo>
                    <a:pt x="40064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34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704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894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5" y="2158"/>
                  </a:lnTo>
                  <a:lnTo>
                    <a:pt x="38582" y="1992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5" y="1533"/>
                  </a:lnTo>
                  <a:lnTo>
                    <a:pt x="36309" y="1379"/>
                  </a:lnTo>
                  <a:lnTo>
                    <a:pt x="35632" y="1252"/>
                  </a:lnTo>
                  <a:lnTo>
                    <a:pt x="34930" y="1111"/>
                  </a:lnTo>
                  <a:lnTo>
                    <a:pt x="34202" y="996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31" y="383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45" y="179"/>
                  </a:lnTo>
                  <a:lnTo>
                    <a:pt x="25249" y="128"/>
                  </a:lnTo>
                  <a:lnTo>
                    <a:pt x="24215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5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915476" y="3506734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22"/>
                  </a:lnTo>
                  <a:lnTo>
                    <a:pt x="5058" y="460"/>
                  </a:lnTo>
                  <a:lnTo>
                    <a:pt x="5748" y="511"/>
                  </a:lnTo>
                  <a:lnTo>
                    <a:pt x="6323" y="588"/>
                  </a:lnTo>
                  <a:lnTo>
                    <a:pt x="6578" y="626"/>
                  </a:lnTo>
                  <a:lnTo>
                    <a:pt x="6795" y="678"/>
                  </a:lnTo>
                  <a:lnTo>
                    <a:pt x="6987" y="716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393"/>
                  </a:lnTo>
                  <a:lnTo>
                    <a:pt x="6987" y="1457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40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23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49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6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85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4"/>
                  </a:lnTo>
                  <a:lnTo>
                    <a:pt x="8558" y="1840"/>
                  </a:lnTo>
                  <a:lnTo>
                    <a:pt x="8941" y="1763"/>
                  </a:lnTo>
                  <a:lnTo>
                    <a:pt x="9285" y="1674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5"/>
                  </a:lnTo>
                  <a:lnTo>
                    <a:pt x="10103" y="1354"/>
                  </a:lnTo>
                  <a:lnTo>
                    <a:pt x="10167" y="1291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26"/>
                  </a:lnTo>
                  <a:lnTo>
                    <a:pt x="9579" y="550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2629221" y="34358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0" y="0"/>
                  </a:moveTo>
                  <a:lnTo>
                    <a:pt x="0" y="5403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200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26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7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7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26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200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2629221" y="3356034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7" y="27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67"/>
                  </a:lnTo>
                  <a:lnTo>
                    <a:pt x="18135" y="244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5" y="1763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4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24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2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22"/>
                  </a:lnTo>
                  <a:lnTo>
                    <a:pt x="13" y="5250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8"/>
                  </a:lnTo>
                  <a:lnTo>
                    <a:pt x="2542" y="7728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60"/>
                  </a:lnTo>
                  <a:lnTo>
                    <a:pt x="12427" y="10001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1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01"/>
                  </a:lnTo>
                  <a:lnTo>
                    <a:pt x="40229" y="9860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8"/>
                  </a:lnTo>
                  <a:lnTo>
                    <a:pt x="49591" y="7498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50"/>
                  </a:lnTo>
                  <a:lnTo>
                    <a:pt x="51583" y="5122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24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4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8"/>
                  </a:lnTo>
                  <a:lnTo>
                    <a:pt x="44904" y="1763"/>
                  </a:lnTo>
                  <a:lnTo>
                    <a:pt x="44061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4"/>
                  </a:lnTo>
                  <a:lnTo>
                    <a:pt x="32260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7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697472" y="3370409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1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48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099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61"/>
                  </a:lnTo>
                  <a:lnTo>
                    <a:pt x="3066" y="1814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78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25"/>
                  </a:lnTo>
                  <a:lnTo>
                    <a:pt x="435" y="3015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8"/>
                  </a:lnTo>
                  <a:lnTo>
                    <a:pt x="65" y="3487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6"/>
                  </a:lnTo>
                  <a:lnTo>
                    <a:pt x="243" y="4356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37"/>
                  </a:lnTo>
                  <a:lnTo>
                    <a:pt x="665" y="4726"/>
                  </a:lnTo>
                  <a:lnTo>
                    <a:pt x="959" y="4918"/>
                  </a:lnTo>
                  <a:lnTo>
                    <a:pt x="1291" y="5084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5"/>
                  </a:lnTo>
                  <a:lnTo>
                    <a:pt x="8519" y="6820"/>
                  </a:lnTo>
                  <a:lnTo>
                    <a:pt x="9349" y="6923"/>
                  </a:lnTo>
                  <a:lnTo>
                    <a:pt x="10205" y="7025"/>
                  </a:lnTo>
                  <a:lnTo>
                    <a:pt x="11099" y="7114"/>
                  </a:lnTo>
                  <a:lnTo>
                    <a:pt x="12006" y="7204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4"/>
                  </a:lnTo>
                  <a:lnTo>
                    <a:pt x="31303" y="7114"/>
                  </a:lnTo>
                  <a:lnTo>
                    <a:pt x="32184" y="7025"/>
                  </a:lnTo>
                  <a:lnTo>
                    <a:pt x="33052" y="6923"/>
                  </a:lnTo>
                  <a:lnTo>
                    <a:pt x="33883" y="6820"/>
                  </a:lnTo>
                  <a:lnTo>
                    <a:pt x="34674" y="6705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84"/>
                  </a:lnTo>
                  <a:lnTo>
                    <a:pt x="41443" y="4918"/>
                  </a:lnTo>
                  <a:lnTo>
                    <a:pt x="41724" y="4726"/>
                  </a:lnTo>
                  <a:lnTo>
                    <a:pt x="41852" y="4637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56"/>
                  </a:lnTo>
                  <a:lnTo>
                    <a:pt x="42222" y="4266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487"/>
                  </a:lnTo>
                  <a:lnTo>
                    <a:pt x="42286" y="3398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15"/>
                  </a:lnTo>
                  <a:lnTo>
                    <a:pt x="41852" y="2925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78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14"/>
                  </a:lnTo>
                  <a:lnTo>
                    <a:pt x="38774" y="1661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099"/>
                  </a:lnTo>
                  <a:lnTo>
                    <a:pt x="35453" y="984"/>
                  </a:lnTo>
                  <a:lnTo>
                    <a:pt x="34674" y="856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48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706740" y="3370409"/>
              <a:ext cx="609226" cy="83204"/>
            </a:xfrm>
            <a:custGeom>
              <a:avLst/>
              <a:gdLst/>
              <a:ahLst/>
              <a:cxnLst/>
              <a:rect l="l" t="t" r="r" b="b"/>
              <a:pathLst>
                <a:path w="41150" h="5620" extrusionOk="0">
                  <a:moveTo>
                    <a:pt x="18238" y="1"/>
                  </a:moveTo>
                  <a:lnTo>
                    <a:pt x="16577" y="39"/>
                  </a:lnTo>
                  <a:lnTo>
                    <a:pt x="14943" y="103"/>
                  </a:lnTo>
                  <a:lnTo>
                    <a:pt x="13372" y="179"/>
                  </a:lnTo>
                  <a:lnTo>
                    <a:pt x="11839" y="282"/>
                  </a:lnTo>
                  <a:lnTo>
                    <a:pt x="10371" y="409"/>
                  </a:lnTo>
                  <a:lnTo>
                    <a:pt x="8966" y="537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3"/>
                  </a:lnTo>
                  <a:lnTo>
                    <a:pt x="4074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46" y="1725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1" y="2363"/>
                  </a:lnTo>
                  <a:lnTo>
                    <a:pt x="0" y="2504"/>
                  </a:lnTo>
                  <a:lnTo>
                    <a:pt x="716" y="2287"/>
                  </a:lnTo>
                  <a:lnTo>
                    <a:pt x="1507" y="2082"/>
                  </a:lnTo>
                  <a:lnTo>
                    <a:pt x="2363" y="1891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5" y="869"/>
                  </a:lnTo>
                  <a:lnTo>
                    <a:pt x="11431" y="767"/>
                  </a:lnTo>
                  <a:lnTo>
                    <a:pt x="12784" y="690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3"/>
                  </a:lnTo>
                  <a:lnTo>
                    <a:pt x="18531" y="550"/>
                  </a:lnTo>
                  <a:lnTo>
                    <a:pt x="19617" y="563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9"/>
                  </a:lnTo>
                  <a:lnTo>
                    <a:pt x="25811" y="780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10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3"/>
                  </a:lnTo>
                  <a:lnTo>
                    <a:pt x="32005" y="1418"/>
                  </a:lnTo>
                  <a:lnTo>
                    <a:pt x="32784" y="1533"/>
                  </a:lnTo>
                  <a:lnTo>
                    <a:pt x="33512" y="1661"/>
                  </a:lnTo>
                  <a:lnTo>
                    <a:pt x="34214" y="1801"/>
                  </a:lnTo>
                  <a:lnTo>
                    <a:pt x="34879" y="1929"/>
                  </a:lnTo>
                  <a:lnTo>
                    <a:pt x="35517" y="2082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695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487"/>
                  </a:lnTo>
                  <a:lnTo>
                    <a:pt x="39297" y="3577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3" y="4151"/>
                  </a:lnTo>
                  <a:lnTo>
                    <a:pt x="39719" y="4241"/>
                  </a:lnTo>
                  <a:lnTo>
                    <a:pt x="39719" y="4343"/>
                  </a:lnTo>
                  <a:lnTo>
                    <a:pt x="39719" y="4432"/>
                  </a:lnTo>
                  <a:lnTo>
                    <a:pt x="39706" y="4509"/>
                  </a:lnTo>
                  <a:lnTo>
                    <a:pt x="39680" y="4598"/>
                  </a:lnTo>
                  <a:lnTo>
                    <a:pt x="39642" y="4675"/>
                  </a:lnTo>
                  <a:lnTo>
                    <a:pt x="39591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13"/>
                  </a:lnTo>
                  <a:lnTo>
                    <a:pt x="38761" y="5467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0" y="5416"/>
                  </a:lnTo>
                  <a:lnTo>
                    <a:pt x="39361" y="5313"/>
                  </a:lnTo>
                  <a:lnTo>
                    <a:pt x="39617" y="5198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51"/>
                  </a:lnTo>
                  <a:lnTo>
                    <a:pt x="41098" y="4036"/>
                  </a:lnTo>
                  <a:lnTo>
                    <a:pt x="41136" y="3909"/>
                  </a:lnTo>
                  <a:lnTo>
                    <a:pt x="41149" y="3781"/>
                  </a:lnTo>
                  <a:lnTo>
                    <a:pt x="41136" y="3691"/>
                  </a:lnTo>
                  <a:lnTo>
                    <a:pt x="41111" y="3589"/>
                  </a:lnTo>
                  <a:lnTo>
                    <a:pt x="41085" y="3487"/>
                  </a:lnTo>
                  <a:lnTo>
                    <a:pt x="41034" y="3398"/>
                  </a:lnTo>
                  <a:lnTo>
                    <a:pt x="40970" y="3308"/>
                  </a:lnTo>
                  <a:lnTo>
                    <a:pt x="40894" y="3206"/>
                  </a:lnTo>
                  <a:lnTo>
                    <a:pt x="40817" y="3117"/>
                  </a:lnTo>
                  <a:lnTo>
                    <a:pt x="40715" y="3015"/>
                  </a:lnTo>
                  <a:lnTo>
                    <a:pt x="40600" y="2925"/>
                  </a:lnTo>
                  <a:lnTo>
                    <a:pt x="40472" y="2836"/>
                  </a:lnTo>
                  <a:lnTo>
                    <a:pt x="40191" y="2657"/>
                  </a:lnTo>
                  <a:lnTo>
                    <a:pt x="39859" y="2478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14"/>
                  </a:lnTo>
                  <a:lnTo>
                    <a:pt x="37522" y="1661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099"/>
                  </a:lnTo>
                  <a:lnTo>
                    <a:pt x="34202" y="984"/>
                  </a:lnTo>
                  <a:lnTo>
                    <a:pt x="33435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50"/>
                  </a:lnTo>
                  <a:lnTo>
                    <a:pt x="30051" y="448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7"/>
                  </a:lnTo>
                  <a:lnTo>
                    <a:pt x="25249" y="116"/>
                  </a:lnTo>
                  <a:lnTo>
                    <a:pt x="24215" y="77"/>
                  </a:lnTo>
                  <a:lnTo>
                    <a:pt x="23180" y="39"/>
                  </a:lnTo>
                  <a:lnTo>
                    <a:pt x="22120" y="13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915476" y="3401233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83"/>
                  </a:lnTo>
                  <a:lnTo>
                    <a:pt x="2325" y="383"/>
                  </a:lnTo>
                  <a:lnTo>
                    <a:pt x="3347" y="396"/>
                  </a:lnTo>
                  <a:lnTo>
                    <a:pt x="4254" y="422"/>
                  </a:lnTo>
                  <a:lnTo>
                    <a:pt x="5058" y="460"/>
                  </a:lnTo>
                  <a:lnTo>
                    <a:pt x="5748" y="511"/>
                  </a:lnTo>
                  <a:lnTo>
                    <a:pt x="6323" y="588"/>
                  </a:lnTo>
                  <a:lnTo>
                    <a:pt x="6578" y="626"/>
                  </a:lnTo>
                  <a:lnTo>
                    <a:pt x="6795" y="677"/>
                  </a:lnTo>
                  <a:lnTo>
                    <a:pt x="6987" y="715"/>
                  </a:lnTo>
                  <a:lnTo>
                    <a:pt x="7140" y="779"/>
                  </a:lnTo>
                  <a:lnTo>
                    <a:pt x="7268" y="830"/>
                  </a:lnTo>
                  <a:lnTo>
                    <a:pt x="7370" y="894"/>
                  </a:lnTo>
                  <a:lnTo>
                    <a:pt x="1" y="894"/>
                  </a:lnTo>
                  <a:lnTo>
                    <a:pt x="1" y="1188"/>
                  </a:lnTo>
                  <a:lnTo>
                    <a:pt x="7472" y="1188"/>
                  </a:lnTo>
                  <a:lnTo>
                    <a:pt x="7446" y="1226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405"/>
                  </a:lnTo>
                  <a:lnTo>
                    <a:pt x="6987" y="1456"/>
                  </a:lnTo>
                  <a:lnTo>
                    <a:pt x="6770" y="1520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73"/>
                  </a:lnTo>
                  <a:lnTo>
                    <a:pt x="5505" y="1712"/>
                  </a:lnTo>
                  <a:lnTo>
                    <a:pt x="5097" y="1750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39"/>
                  </a:lnTo>
                  <a:lnTo>
                    <a:pt x="1802" y="1852"/>
                  </a:lnTo>
                  <a:lnTo>
                    <a:pt x="1" y="1852"/>
                  </a:lnTo>
                  <a:lnTo>
                    <a:pt x="1" y="2222"/>
                  </a:lnTo>
                  <a:lnTo>
                    <a:pt x="2197" y="2644"/>
                  </a:lnTo>
                  <a:lnTo>
                    <a:pt x="4215" y="3053"/>
                  </a:lnTo>
                  <a:lnTo>
                    <a:pt x="6131" y="3461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410"/>
                  </a:lnTo>
                  <a:lnTo>
                    <a:pt x="7051" y="2976"/>
                  </a:lnTo>
                  <a:lnTo>
                    <a:pt x="5033" y="2567"/>
                  </a:lnTo>
                  <a:lnTo>
                    <a:pt x="3079" y="2184"/>
                  </a:lnTo>
                  <a:lnTo>
                    <a:pt x="3845" y="2184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108"/>
                  </a:lnTo>
                  <a:lnTo>
                    <a:pt x="6540" y="2069"/>
                  </a:lnTo>
                  <a:lnTo>
                    <a:pt x="7102" y="2018"/>
                  </a:lnTo>
                  <a:lnTo>
                    <a:pt x="7638" y="1967"/>
                  </a:lnTo>
                  <a:lnTo>
                    <a:pt x="8111" y="1903"/>
                  </a:lnTo>
                  <a:lnTo>
                    <a:pt x="8558" y="1839"/>
                  </a:lnTo>
                  <a:lnTo>
                    <a:pt x="8941" y="1763"/>
                  </a:lnTo>
                  <a:lnTo>
                    <a:pt x="9285" y="1673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5"/>
                  </a:lnTo>
                  <a:lnTo>
                    <a:pt x="10103" y="1354"/>
                  </a:lnTo>
                  <a:lnTo>
                    <a:pt x="10167" y="1303"/>
                  </a:lnTo>
                  <a:lnTo>
                    <a:pt x="10218" y="1239"/>
                  </a:lnTo>
                  <a:lnTo>
                    <a:pt x="10256" y="1188"/>
                  </a:lnTo>
                  <a:lnTo>
                    <a:pt x="13781" y="1188"/>
                  </a:lnTo>
                  <a:lnTo>
                    <a:pt x="13781" y="894"/>
                  </a:lnTo>
                  <a:lnTo>
                    <a:pt x="10218" y="894"/>
                  </a:lnTo>
                  <a:lnTo>
                    <a:pt x="10179" y="843"/>
                  </a:lnTo>
                  <a:lnTo>
                    <a:pt x="10128" y="792"/>
                  </a:lnTo>
                  <a:lnTo>
                    <a:pt x="9988" y="703"/>
                  </a:lnTo>
                  <a:lnTo>
                    <a:pt x="9809" y="626"/>
                  </a:lnTo>
                  <a:lnTo>
                    <a:pt x="9579" y="549"/>
                  </a:lnTo>
                  <a:lnTo>
                    <a:pt x="9337" y="473"/>
                  </a:lnTo>
                  <a:lnTo>
                    <a:pt x="9043" y="409"/>
                  </a:lnTo>
                  <a:lnTo>
                    <a:pt x="8724" y="345"/>
                  </a:lnTo>
                  <a:lnTo>
                    <a:pt x="8391" y="294"/>
                  </a:lnTo>
                  <a:lnTo>
                    <a:pt x="13781" y="294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629221" y="3330332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0" y="0"/>
                  </a:moveTo>
                  <a:lnTo>
                    <a:pt x="0" y="5402"/>
                  </a:lnTo>
                  <a:lnTo>
                    <a:pt x="13" y="5543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7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6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39"/>
                  </a:lnTo>
                  <a:lnTo>
                    <a:pt x="3116" y="7969"/>
                  </a:lnTo>
                  <a:lnTo>
                    <a:pt x="3729" y="8199"/>
                  </a:lnTo>
                  <a:lnTo>
                    <a:pt x="4406" y="8416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29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0"/>
                  </a:lnTo>
                  <a:lnTo>
                    <a:pt x="14623" y="10255"/>
                  </a:lnTo>
                  <a:lnTo>
                    <a:pt x="15760" y="10370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26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26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0"/>
                  </a:lnTo>
                  <a:lnTo>
                    <a:pt x="36998" y="10255"/>
                  </a:lnTo>
                  <a:lnTo>
                    <a:pt x="38109" y="10140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29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6"/>
                  </a:lnTo>
                  <a:lnTo>
                    <a:pt x="47879" y="8199"/>
                  </a:lnTo>
                  <a:lnTo>
                    <a:pt x="48505" y="7969"/>
                  </a:lnTo>
                  <a:lnTo>
                    <a:pt x="49067" y="7739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6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43"/>
                  </a:lnTo>
                  <a:lnTo>
                    <a:pt x="51609" y="5402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2629221" y="3250533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67"/>
                  </a:lnTo>
                  <a:lnTo>
                    <a:pt x="18135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76"/>
                  </a:lnTo>
                  <a:lnTo>
                    <a:pt x="5888" y="1967"/>
                  </a:lnTo>
                  <a:lnTo>
                    <a:pt x="5122" y="2172"/>
                  </a:lnTo>
                  <a:lnTo>
                    <a:pt x="4406" y="2376"/>
                  </a:lnTo>
                  <a:lnTo>
                    <a:pt x="3729" y="2593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8" y="3423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05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62"/>
                  </a:lnTo>
                  <a:lnTo>
                    <a:pt x="0" y="5390"/>
                  </a:lnTo>
                  <a:lnTo>
                    <a:pt x="13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6"/>
                  </a:lnTo>
                  <a:lnTo>
                    <a:pt x="6705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5" y="10550"/>
                  </a:lnTo>
                  <a:lnTo>
                    <a:pt x="19361" y="10614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54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42" y="10754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4"/>
                  </a:lnTo>
                  <a:lnTo>
                    <a:pt x="33486" y="10550"/>
                  </a:lnTo>
                  <a:lnTo>
                    <a:pt x="34674" y="10460"/>
                  </a:lnTo>
                  <a:lnTo>
                    <a:pt x="35849" y="10358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7"/>
                  </a:lnTo>
                  <a:lnTo>
                    <a:pt x="44061" y="9209"/>
                  </a:lnTo>
                  <a:lnTo>
                    <a:pt x="44904" y="9017"/>
                  </a:lnTo>
                  <a:lnTo>
                    <a:pt x="45721" y="8826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27"/>
                  </a:lnTo>
                  <a:lnTo>
                    <a:pt x="49591" y="7497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09" y="5390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13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05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23"/>
                  </a:lnTo>
                  <a:lnTo>
                    <a:pt x="49591" y="3296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593"/>
                  </a:lnTo>
                  <a:lnTo>
                    <a:pt x="47203" y="2376"/>
                  </a:lnTo>
                  <a:lnTo>
                    <a:pt x="46487" y="2172"/>
                  </a:lnTo>
                  <a:lnTo>
                    <a:pt x="45721" y="1967"/>
                  </a:lnTo>
                  <a:lnTo>
                    <a:pt x="44904" y="1776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3"/>
                  </a:lnTo>
                  <a:lnTo>
                    <a:pt x="33486" y="243"/>
                  </a:lnTo>
                  <a:lnTo>
                    <a:pt x="32260" y="167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697472" y="3264909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0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5"/>
                  </a:lnTo>
                  <a:lnTo>
                    <a:pt x="14892" y="166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47"/>
                  </a:lnTo>
                  <a:lnTo>
                    <a:pt x="10205" y="549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6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61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78"/>
                  </a:lnTo>
                  <a:lnTo>
                    <a:pt x="959" y="2657"/>
                  </a:lnTo>
                  <a:lnTo>
                    <a:pt x="665" y="2835"/>
                  </a:lnTo>
                  <a:lnTo>
                    <a:pt x="550" y="2925"/>
                  </a:lnTo>
                  <a:lnTo>
                    <a:pt x="435" y="3027"/>
                  </a:lnTo>
                  <a:lnTo>
                    <a:pt x="333" y="3116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7"/>
                  </a:lnTo>
                  <a:lnTo>
                    <a:pt x="65" y="3500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4"/>
                  </a:lnTo>
                  <a:lnTo>
                    <a:pt x="116" y="4176"/>
                  </a:lnTo>
                  <a:lnTo>
                    <a:pt x="167" y="4266"/>
                  </a:lnTo>
                  <a:lnTo>
                    <a:pt x="243" y="4368"/>
                  </a:lnTo>
                  <a:lnTo>
                    <a:pt x="333" y="4457"/>
                  </a:lnTo>
                  <a:lnTo>
                    <a:pt x="435" y="4547"/>
                  </a:lnTo>
                  <a:lnTo>
                    <a:pt x="550" y="4636"/>
                  </a:lnTo>
                  <a:lnTo>
                    <a:pt x="665" y="4738"/>
                  </a:lnTo>
                  <a:lnTo>
                    <a:pt x="959" y="4917"/>
                  </a:lnTo>
                  <a:lnTo>
                    <a:pt x="1291" y="5083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7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4"/>
                  </a:lnTo>
                  <a:lnTo>
                    <a:pt x="5505" y="6335"/>
                  </a:lnTo>
                  <a:lnTo>
                    <a:pt x="6207" y="6462"/>
                  </a:lnTo>
                  <a:lnTo>
                    <a:pt x="6948" y="6590"/>
                  </a:lnTo>
                  <a:lnTo>
                    <a:pt x="7714" y="6705"/>
                  </a:lnTo>
                  <a:lnTo>
                    <a:pt x="8519" y="6820"/>
                  </a:lnTo>
                  <a:lnTo>
                    <a:pt x="9349" y="6922"/>
                  </a:lnTo>
                  <a:lnTo>
                    <a:pt x="10205" y="7024"/>
                  </a:lnTo>
                  <a:lnTo>
                    <a:pt x="11099" y="7114"/>
                  </a:lnTo>
                  <a:lnTo>
                    <a:pt x="12006" y="7203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5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5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3"/>
                  </a:lnTo>
                  <a:lnTo>
                    <a:pt x="31303" y="7114"/>
                  </a:lnTo>
                  <a:lnTo>
                    <a:pt x="32184" y="7024"/>
                  </a:lnTo>
                  <a:lnTo>
                    <a:pt x="33052" y="6922"/>
                  </a:lnTo>
                  <a:lnTo>
                    <a:pt x="33883" y="6820"/>
                  </a:lnTo>
                  <a:lnTo>
                    <a:pt x="34674" y="6705"/>
                  </a:lnTo>
                  <a:lnTo>
                    <a:pt x="35453" y="6590"/>
                  </a:lnTo>
                  <a:lnTo>
                    <a:pt x="36181" y="6462"/>
                  </a:lnTo>
                  <a:lnTo>
                    <a:pt x="36884" y="6335"/>
                  </a:lnTo>
                  <a:lnTo>
                    <a:pt x="37548" y="6194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7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83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2" y="4636"/>
                  </a:lnTo>
                  <a:lnTo>
                    <a:pt x="41967" y="4547"/>
                  </a:lnTo>
                  <a:lnTo>
                    <a:pt x="42056" y="4457"/>
                  </a:lnTo>
                  <a:lnTo>
                    <a:pt x="42146" y="4368"/>
                  </a:lnTo>
                  <a:lnTo>
                    <a:pt x="42222" y="4266"/>
                  </a:lnTo>
                  <a:lnTo>
                    <a:pt x="42286" y="4176"/>
                  </a:lnTo>
                  <a:lnTo>
                    <a:pt x="42324" y="4074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500"/>
                  </a:lnTo>
                  <a:lnTo>
                    <a:pt x="42286" y="3397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6"/>
                  </a:lnTo>
                  <a:lnTo>
                    <a:pt x="41967" y="3027"/>
                  </a:lnTo>
                  <a:lnTo>
                    <a:pt x="41852" y="2925"/>
                  </a:lnTo>
                  <a:lnTo>
                    <a:pt x="41724" y="2835"/>
                  </a:lnTo>
                  <a:lnTo>
                    <a:pt x="41443" y="2657"/>
                  </a:lnTo>
                  <a:lnTo>
                    <a:pt x="41111" y="2478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61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74" y="856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49"/>
                  </a:lnTo>
                  <a:lnTo>
                    <a:pt x="31303" y="447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6"/>
                  </a:lnTo>
                  <a:lnTo>
                    <a:pt x="26488" y="115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2706740" y="3264909"/>
              <a:ext cx="609226" cy="83204"/>
            </a:xfrm>
            <a:custGeom>
              <a:avLst/>
              <a:gdLst/>
              <a:ahLst/>
              <a:cxnLst/>
              <a:rect l="l" t="t" r="r" b="b"/>
              <a:pathLst>
                <a:path w="41150" h="5620" extrusionOk="0">
                  <a:moveTo>
                    <a:pt x="19949" y="0"/>
                  </a:moveTo>
                  <a:lnTo>
                    <a:pt x="18238" y="13"/>
                  </a:lnTo>
                  <a:lnTo>
                    <a:pt x="16577" y="39"/>
                  </a:lnTo>
                  <a:lnTo>
                    <a:pt x="14943" y="102"/>
                  </a:lnTo>
                  <a:lnTo>
                    <a:pt x="13372" y="179"/>
                  </a:lnTo>
                  <a:lnTo>
                    <a:pt x="11839" y="281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73" y="1073"/>
                  </a:lnTo>
                  <a:lnTo>
                    <a:pt x="4074" y="1277"/>
                  </a:lnTo>
                  <a:lnTo>
                    <a:pt x="3551" y="1380"/>
                  </a:lnTo>
                  <a:lnTo>
                    <a:pt x="3066" y="1494"/>
                  </a:lnTo>
                  <a:lnTo>
                    <a:pt x="2593" y="1609"/>
                  </a:lnTo>
                  <a:lnTo>
                    <a:pt x="2146" y="1724"/>
                  </a:lnTo>
                  <a:lnTo>
                    <a:pt x="1725" y="1852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5"/>
                  </a:lnTo>
                  <a:lnTo>
                    <a:pt x="281" y="2363"/>
                  </a:lnTo>
                  <a:lnTo>
                    <a:pt x="0" y="2503"/>
                  </a:lnTo>
                  <a:lnTo>
                    <a:pt x="0" y="2503"/>
                  </a:lnTo>
                  <a:lnTo>
                    <a:pt x="716" y="2286"/>
                  </a:lnTo>
                  <a:lnTo>
                    <a:pt x="1507" y="2082"/>
                  </a:lnTo>
                  <a:lnTo>
                    <a:pt x="2363" y="1890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6"/>
                  </a:lnTo>
                  <a:lnTo>
                    <a:pt x="7625" y="1099"/>
                  </a:lnTo>
                  <a:lnTo>
                    <a:pt x="8851" y="971"/>
                  </a:lnTo>
                  <a:lnTo>
                    <a:pt x="10115" y="869"/>
                  </a:lnTo>
                  <a:lnTo>
                    <a:pt x="11431" y="767"/>
                  </a:lnTo>
                  <a:lnTo>
                    <a:pt x="12784" y="690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2"/>
                  </a:lnTo>
                  <a:lnTo>
                    <a:pt x="18531" y="549"/>
                  </a:lnTo>
                  <a:lnTo>
                    <a:pt x="19617" y="562"/>
                  </a:lnTo>
                  <a:lnTo>
                    <a:pt x="20690" y="575"/>
                  </a:lnTo>
                  <a:lnTo>
                    <a:pt x="21750" y="601"/>
                  </a:lnTo>
                  <a:lnTo>
                    <a:pt x="22797" y="626"/>
                  </a:lnTo>
                  <a:lnTo>
                    <a:pt x="23819" y="677"/>
                  </a:lnTo>
                  <a:lnTo>
                    <a:pt x="24828" y="728"/>
                  </a:lnTo>
                  <a:lnTo>
                    <a:pt x="25811" y="779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3" y="1009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3"/>
                  </a:lnTo>
                  <a:lnTo>
                    <a:pt x="32005" y="1418"/>
                  </a:lnTo>
                  <a:lnTo>
                    <a:pt x="32784" y="1533"/>
                  </a:lnTo>
                  <a:lnTo>
                    <a:pt x="33512" y="1661"/>
                  </a:lnTo>
                  <a:lnTo>
                    <a:pt x="34214" y="1801"/>
                  </a:lnTo>
                  <a:lnTo>
                    <a:pt x="34879" y="1929"/>
                  </a:lnTo>
                  <a:lnTo>
                    <a:pt x="35517" y="2082"/>
                  </a:lnTo>
                  <a:lnTo>
                    <a:pt x="36105" y="2222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7"/>
                  </a:lnTo>
                  <a:lnTo>
                    <a:pt x="39182" y="3487"/>
                  </a:lnTo>
                  <a:lnTo>
                    <a:pt x="39297" y="3576"/>
                  </a:lnTo>
                  <a:lnTo>
                    <a:pt x="39387" y="3678"/>
                  </a:lnTo>
                  <a:lnTo>
                    <a:pt x="39476" y="3768"/>
                  </a:lnTo>
                  <a:lnTo>
                    <a:pt x="39553" y="3857"/>
                  </a:lnTo>
                  <a:lnTo>
                    <a:pt x="39617" y="3959"/>
                  </a:lnTo>
                  <a:lnTo>
                    <a:pt x="39655" y="4049"/>
                  </a:lnTo>
                  <a:lnTo>
                    <a:pt x="39693" y="4151"/>
                  </a:lnTo>
                  <a:lnTo>
                    <a:pt x="39719" y="4253"/>
                  </a:lnTo>
                  <a:lnTo>
                    <a:pt x="39719" y="4342"/>
                  </a:lnTo>
                  <a:lnTo>
                    <a:pt x="39719" y="4432"/>
                  </a:lnTo>
                  <a:lnTo>
                    <a:pt x="39706" y="4508"/>
                  </a:lnTo>
                  <a:lnTo>
                    <a:pt x="39680" y="4598"/>
                  </a:lnTo>
                  <a:lnTo>
                    <a:pt x="39642" y="4675"/>
                  </a:lnTo>
                  <a:lnTo>
                    <a:pt x="39591" y="4764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20"/>
                  </a:lnTo>
                  <a:lnTo>
                    <a:pt x="38480" y="5620"/>
                  </a:lnTo>
                  <a:lnTo>
                    <a:pt x="39080" y="5415"/>
                  </a:lnTo>
                  <a:lnTo>
                    <a:pt x="39361" y="5313"/>
                  </a:lnTo>
                  <a:lnTo>
                    <a:pt x="39617" y="5198"/>
                  </a:lnTo>
                  <a:lnTo>
                    <a:pt x="39846" y="5096"/>
                  </a:lnTo>
                  <a:lnTo>
                    <a:pt x="40064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3" y="4521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51"/>
                  </a:lnTo>
                  <a:lnTo>
                    <a:pt x="41098" y="4036"/>
                  </a:lnTo>
                  <a:lnTo>
                    <a:pt x="41136" y="3908"/>
                  </a:lnTo>
                  <a:lnTo>
                    <a:pt x="41149" y="3781"/>
                  </a:lnTo>
                  <a:lnTo>
                    <a:pt x="41136" y="3691"/>
                  </a:lnTo>
                  <a:lnTo>
                    <a:pt x="41111" y="3589"/>
                  </a:lnTo>
                  <a:lnTo>
                    <a:pt x="41085" y="3500"/>
                  </a:lnTo>
                  <a:lnTo>
                    <a:pt x="41034" y="3397"/>
                  </a:lnTo>
                  <a:lnTo>
                    <a:pt x="40970" y="3308"/>
                  </a:lnTo>
                  <a:lnTo>
                    <a:pt x="40894" y="3206"/>
                  </a:lnTo>
                  <a:lnTo>
                    <a:pt x="40817" y="3116"/>
                  </a:lnTo>
                  <a:lnTo>
                    <a:pt x="40715" y="3027"/>
                  </a:lnTo>
                  <a:lnTo>
                    <a:pt x="40600" y="2925"/>
                  </a:lnTo>
                  <a:lnTo>
                    <a:pt x="40472" y="2835"/>
                  </a:lnTo>
                  <a:lnTo>
                    <a:pt x="40191" y="2657"/>
                  </a:lnTo>
                  <a:lnTo>
                    <a:pt x="39859" y="2478"/>
                  </a:lnTo>
                  <a:lnTo>
                    <a:pt x="39476" y="2312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61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32" y="1239"/>
                  </a:lnTo>
                  <a:lnTo>
                    <a:pt x="34930" y="1111"/>
                  </a:lnTo>
                  <a:lnTo>
                    <a:pt x="34202" y="984"/>
                  </a:lnTo>
                  <a:lnTo>
                    <a:pt x="33435" y="856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49"/>
                  </a:lnTo>
                  <a:lnTo>
                    <a:pt x="30051" y="447"/>
                  </a:lnTo>
                  <a:lnTo>
                    <a:pt x="29131" y="371"/>
                  </a:lnTo>
                  <a:lnTo>
                    <a:pt x="28199" y="294"/>
                  </a:lnTo>
                  <a:lnTo>
                    <a:pt x="27241" y="230"/>
                  </a:lnTo>
                  <a:lnTo>
                    <a:pt x="26245" y="166"/>
                  </a:lnTo>
                  <a:lnTo>
                    <a:pt x="25249" y="115"/>
                  </a:lnTo>
                  <a:lnTo>
                    <a:pt x="24215" y="77"/>
                  </a:lnTo>
                  <a:lnTo>
                    <a:pt x="23180" y="39"/>
                  </a:lnTo>
                  <a:lnTo>
                    <a:pt x="22120" y="13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2915476" y="3295718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1"/>
                  </a:moveTo>
                  <a:lnTo>
                    <a:pt x="1" y="384"/>
                  </a:lnTo>
                  <a:lnTo>
                    <a:pt x="2325" y="384"/>
                  </a:lnTo>
                  <a:lnTo>
                    <a:pt x="3347" y="397"/>
                  </a:lnTo>
                  <a:lnTo>
                    <a:pt x="4254" y="422"/>
                  </a:lnTo>
                  <a:lnTo>
                    <a:pt x="5058" y="461"/>
                  </a:lnTo>
                  <a:lnTo>
                    <a:pt x="5748" y="512"/>
                  </a:lnTo>
                  <a:lnTo>
                    <a:pt x="6323" y="588"/>
                  </a:lnTo>
                  <a:lnTo>
                    <a:pt x="6578" y="627"/>
                  </a:lnTo>
                  <a:lnTo>
                    <a:pt x="6795" y="678"/>
                  </a:lnTo>
                  <a:lnTo>
                    <a:pt x="6987" y="729"/>
                  </a:lnTo>
                  <a:lnTo>
                    <a:pt x="7140" y="780"/>
                  </a:lnTo>
                  <a:lnTo>
                    <a:pt x="7268" y="831"/>
                  </a:lnTo>
                  <a:lnTo>
                    <a:pt x="7370" y="895"/>
                  </a:lnTo>
                  <a:lnTo>
                    <a:pt x="1" y="895"/>
                  </a:lnTo>
                  <a:lnTo>
                    <a:pt x="1" y="1189"/>
                  </a:lnTo>
                  <a:lnTo>
                    <a:pt x="7472" y="1189"/>
                  </a:lnTo>
                  <a:lnTo>
                    <a:pt x="7446" y="1227"/>
                  </a:lnTo>
                  <a:lnTo>
                    <a:pt x="7408" y="1265"/>
                  </a:lnTo>
                  <a:lnTo>
                    <a:pt x="7306" y="1329"/>
                  </a:lnTo>
                  <a:lnTo>
                    <a:pt x="7165" y="1406"/>
                  </a:lnTo>
                  <a:lnTo>
                    <a:pt x="6987" y="1470"/>
                  </a:lnTo>
                  <a:lnTo>
                    <a:pt x="6770" y="1521"/>
                  </a:lnTo>
                  <a:lnTo>
                    <a:pt x="6514" y="1572"/>
                  </a:lnTo>
                  <a:lnTo>
                    <a:pt x="6208" y="1623"/>
                  </a:lnTo>
                  <a:lnTo>
                    <a:pt x="5876" y="1674"/>
                  </a:lnTo>
                  <a:lnTo>
                    <a:pt x="5505" y="1712"/>
                  </a:lnTo>
                  <a:lnTo>
                    <a:pt x="5097" y="1751"/>
                  </a:lnTo>
                  <a:lnTo>
                    <a:pt x="4151" y="1814"/>
                  </a:lnTo>
                  <a:lnTo>
                    <a:pt x="3053" y="1840"/>
                  </a:lnTo>
                  <a:lnTo>
                    <a:pt x="1802" y="1853"/>
                  </a:lnTo>
                  <a:lnTo>
                    <a:pt x="1" y="1853"/>
                  </a:lnTo>
                  <a:lnTo>
                    <a:pt x="1" y="2223"/>
                  </a:lnTo>
                  <a:lnTo>
                    <a:pt x="2197" y="2645"/>
                  </a:lnTo>
                  <a:lnTo>
                    <a:pt x="4215" y="3053"/>
                  </a:lnTo>
                  <a:lnTo>
                    <a:pt x="6131" y="3462"/>
                  </a:lnTo>
                  <a:lnTo>
                    <a:pt x="8021" y="3858"/>
                  </a:lnTo>
                  <a:lnTo>
                    <a:pt x="11163" y="3858"/>
                  </a:lnTo>
                  <a:lnTo>
                    <a:pt x="9107" y="3411"/>
                  </a:lnTo>
                  <a:lnTo>
                    <a:pt x="7051" y="2977"/>
                  </a:lnTo>
                  <a:lnTo>
                    <a:pt x="5033" y="2568"/>
                  </a:lnTo>
                  <a:lnTo>
                    <a:pt x="3079" y="2185"/>
                  </a:lnTo>
                  <a:lnTo>
                    <a:pt x="3845" y="2185"/>
                  </a:lnTo>
                  <a:lnTo>
                    <a:pt x="4586" y="2159"/>
                  </a:lnTo>
                  <a:lnTo>
                    <a:pt x="5275" y="2134"/>
                  </a:lnTo>
                  <a:lnTo>
                    <a:pt x="5927" y="2108"/>
                  </a:lnTo>
                  <a:lnTo>
                    <a:pt x="6540" y="2070"/>
                  </a:lnTo>
                  <a:lnTo>
                    <a:pt x="7102" y="2019"/>
                  </a:lnTo>
                  <a:lnTo>
                    <a:pt x="7638" y="1968"/>
                  </a:lnTo>
                  <a:lnTo>
                    <a:pt x="8111" y="1904"/>
                  </a:lnTo>
                  <a:lnTo>
                    <a:pt x="8558" y="1840"/>
                  </a:lnTo>
                  <a:lnTo>
                    <a:pt x="8941" y="1763"/>
                  </a:lnTo>
                  <a:lnTo>
                    <a:pt x="9285" y="1687"/>
                  </a:lnTo>
                  <a:lnTo>
                    <a:pt x="9579" y="1597"/>
                  </a:lnTo>
                  <a:lnTo>
                    <a:pt x="9822" y="1495"/>
                  </a:lnTo>
                  <a:lnTo>
                    <a:pt x="10026" y="1406"/>
                  </a:lnTo>
                  <a:lnTo>
                    <a:pt x="10103" y="1355"/>
                  </a:lnTo>
                  <a:lnTo>
                    <a:pt x="10167" y="1304"/>
                  </a:lnTo>
                  <a:lnTo>
                    <a:pt x="10218" y="1240"/>
                  </a:lnTo>
                  <a:lnTo>
                    <a:pt x="10256" y="1189"/>
                  </a:lnTo>
                  <a:lnTo>
                    <a:pt x="13781" y="1189"/>
                  </a:lnTo>
                  <a:lnTo>
                    <a:pt x="13781" y="895"/>
                  </a:lnTo>
                  <a:lnTo>
                    <a:pt x="10218" y="895"/>
                  </a:lnTo>
                  <a:lnTo>
                    <a:pt x="10179" y="844"/>
                  </a:lnTo>
                  <a:lnTo>
                    <a:pt x="10128" y="793"/>
                  </a:lnTo>
                  <a:lnTo>
                    <a:pt x="9988" y="703"/>
                  </a:lnTo>
                  <a:lnTo>
                    <a:pt x="9809" y="627"/>
                  </a:lnTo>
                  <a:lnTo>
                    <a:pt x="9579" y="550"/>
                  </a:lnTo>
                  <a:lnTo>
                    <a:pt x="9337" y="474"/>
                  </a:lnTo>
                  <a:lnTo>
                    <a:pt x="9043" y="410"/>
                  </a:lnTo>
                  <a:lnTo>
                    <a:pt x="8724" y="359"/>
                  </a:lnTo>
                  <a:lnTo>
                    <a:pt x="8391" y="295"/>
                  </a:lnTo>
                  <a:lnTo>
                    <a:pt x="13781" y="295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2629221" y="32250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1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58"/>
                  </a:lnTo>
                  <a:lnTo>
                    <a:pt x="77" y="5799"/>
                  </a:lnTo>
                  <a:lnTo>
                    <a:pt x="128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396" y="6348"/>
                  </a:lnTo>
                  <a:lnTo>
                    <a:pt x="524" y="6476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2" y="6986"/>
                  </a:lnTo>
                  <a:lnTo>
                    <a:pt x="1354" y="7114"/>
                  </a:lnTo>
                  <a:lnTo>
                    <a:pt x="1571" y="7242"/>
                  </a:lnTo>
                  <a:lnTo>
                    <a:pt x="1788" y="7370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08"/>
                  </a:lnTo>
                  <a:lnTo>
                    <a:pt x="5888" y="8813"/>
                  </a:lnTo>
                  <a:lnTo>
                    <a:pt x="6705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387" y="9553"/>
                  </a:lnTo>
                  <a:lnTo>
                    <a:pt x="10370" y="9707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5" y="10537"/>
                  </a:lnTo>
                  <a:lnTo>
                    <a:pt x="19361" y="10613"/>
                  </a:lnTo>
                  <a:lnTo>
                    <a:pt x="20600" y="10664"/>
                  </a:lnTo>
                  <a:lnTo>
                    <a:pt x="21877" y="10716"/>
                  </a:lnTo>
                  <a:lnTo>
                    <a:pt x="23167" y="10754"/>
                  </a:lnTo>
                  <a:lnTo>
                    <a:pt x="24483" y="10767"/>
                  </a:lnTo>
                  <a:lnTo>
                    <a:pt x="25811" y="10779"/>
                  </a:lnTo>
                  <a:lnTo>
                    <a:pt x="27139" y="10767"/>
                  </a:lnTo>
                  <a:lnTo>
                    <a:pt x="28442" y="10754"/>
                  </a:lnTo>
                  <a:lnTo>
                    <a:pt x="29732" y="10716"/>
                  </a:lnTo>
                  <a:lnTo>
                    <a:pt x="31009" y="10664"/>
                  </a:lnTo>
                  <a:lnTo>
                    <a:pt x="32260" y="10613"/>
                  </a:lnTo>
                  <a:lnTo>
                    <a:pt x="33486" y="10537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7"/>
                  </a:lnTo>
                  <a:lnTo>
                    <a:pt x="42222" y="9553"/>
                  </a:lnTo>
                  <a:lnTo>
                    <a:pt x="43154" y="9375"/>
                  </a:lnTo>
                  <a:lnTo>
                    <a:pt x="44061" y="9196"/>
                  </a:lnTo>
                  <a:lnTo>
                    <a:pt x="44904" y="9017"/>
                  </a:lnTo>
                  <a:lnTo>
                    <a:pt x="45721" y="8813"/>
                  </a:lnTo>
                  <a:lnTo>
                    <a:pt x="46487" y="8608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70"/>
                  </a:lnTo>
                  <a:lnTo>
                    <a:pt x="50050" y="7242"/>
                  </a:lnTo>
                  <a:lnTo>
                    <a:pt x="50255" y="7114"/>
                  </a:lnTo>
                  <a:lnTo>
                    <a:pt x="50459" y="6986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4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58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2629221" y="3145033"/>
              <a:ext cx="764071" cy="159776"/>
            </a:xfrm>
            <a:custGeom>
              <a:avLst/>
              <a:gdLst/>
              <a:ahLst/>
              <a:cxnLst/>
              <a:rect l="l" t="t" r="r" b="b"/>
              <a:pathLst>
                <a:path w="51609" h="10792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7" y="26"/>
                  </a:lnTo>
                  <a:lnTo>
                    <a:pt x="21877" y="64"/>
                  </a:lnTo>
                  <a:lnTo>
                    <a:pt x="20600" y="115"/>
                  </a:lnTo>
                  <a:lnTo>
                    <a:pt x="19361" y="179"/>
                  </a:lnTo>
                  <a:lnTo>
                    <a:pt x="18135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79"/>
                  </a:lnTo>
                  <a:lnTo>
                    <a:pt x="11379" y="920"/>
                  </a:lnTo>
                  <a:lnTo>
                    <a:pt x="10370" y="1073"/>
                  </a:lnTo>
                  <a:lnTo>
                    <a:pt x="9387" y="1239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5" y="1776"/>
                  </a:lnTo>
                  <a:lnTo>
                    <a:pt x="5888" y="1967"/>
                  </a:lnTo>
                  <a:lnTo>
                    <a:pt x="5122" y="2171"/>
                  </a:lnTo>
                  <a:lnTo>
                    <a:pt x="4406" y="2376"/>
                  </a:lnTo>
                  <a:lnTo>
                    <a:pt x="3729" y="2606"/>
                  </a:lnTo>
                  <a:lnTo>
                    <a:pt x="3116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8" y="3423"/>
                  </a:lnTo>
                  <a:lnTo>
                    <a:pt x="1571" y="3538"/>
                  </a:lnTo>
                  <a:lnTo>
                    <a:pt x="1354" y="3666"/>
                  </a:lnTo>
                  <a:lnTo>
                    <a:pt x="1162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4" y="4176"/>
                  </a:lnTo>
                  <a:lnTo>
                    <a:pt x="524" y="4304"/>
                  </a:lnTo>
                  <a:lnTo>
                    <a:pt x="396" y="4445"/>
                  </a:lnTo>
                  <a:lnTo>
                    <a:pt x="294" y="4572"/>
                  </a:lnTo>
                  <a:lnTo>
                    <a:pt x="205" y="4713"/>
                  </a:lnTo>
                  <a:lnTo>
                    <a:pt x="128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3" y="5262"/>
                  </a:lnTo>
                  <a:lnTo>
                    <a:pt x="0" y="5403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28" y="5952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396" y="6348"/>
                  </a:lnTo>
                  <a:lnTo>
                    <a:pt x="524" y="6488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2" y="6999"/>
                  </a:lnTo>
                  <a:lnTo>
                    <a:pt x="1354" y="7127"/>
                  </a:lnTo>
                  <a:lnTo>
                    <a:pt x="1571" y="7254"/>
                  </a:lnTo>
                  <a:lnTo>
                    <a:pt x="1788" y="7369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187"/>
                  </a:lnTo>
                  <a:lnTo>
                    <a:pt x="4406" y="8417"/>
                  </a:lnTo>
                  <a:lnTo>
                    <a:pt x="5122" y="8621"/>
                  </a:lnTo>
                  <a:lnTo>
                    <a:pt x="5888" y="8825"/>
                  </a:lnTo>
                  <a:lnTo>
                    <a:pt x="6705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387" y="9553"/>
                  </a:lnTo>
                  <a:lnTo>
                    <a:pt x="10370" y="9719"/>
                  </a:lnTo>
                  <a:lnTo>
                    <a:pt x="11379" y="9872"/>
                  </a:lnTo>
                  <a:lnTo>
                    <a:pt x="12427" y="10013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5" y="10549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28"/>
                  </a:lnTo>
                  <a:lnTo>
                    <a:pt x="23167" y="10766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42" y="10766"/>
                  </a:lnTo>
                  <a:lnTo>
                    <a:pt x="29732" y="10728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49"/>
                  </a:lnTo>
                  <a:lnTo>
                    <a:pt x="34674" y="10460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3"/>
                  </a:lnTo>
                  <a:lnTo>
                    <a:pt x="40229" y="9872"/>
                  </a:lnTo>
                  <a:lnTo>
                    <a:pt x="41251" y="9719"/>
                  </a:lnTo>
                  <a:lnTo>
                    <a:pt x="42222" y="9553"/>
                  </a:lnTo>
                  <a:lnTo>
                    <a:pt x="43154" y="9387"/>
                  </a:lnTo>
                  <a:lnTo>
                    <a:pt x="44061" y="9208"/>
                  </a:lnTo>
                  <a:lnTo>
                    <a:pt x="44904" y="9017"/>
                  </a:lnTo>
                  <a:lnTo>
                    <a:pt x="45721" y="8825"/>
                  </a:lnTo>
                  <a:lnTo>
                    <a:pt x="46487" y="8621"/>
                  </a:lnTo>
                  <a:lnTo>
                    <a:pt x="47203" y="8417"/>
                  </a:lnTo>
                  <a:lnTo>
                    <a:pt x="47879" y="8187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7"/>
                  </a:lnTo>
                  <a:lnTo>
                    <a:pt x="49821" y="7369"/>
                  </a:lnTo>
                  <a:lnTo>
                    <a:pt x="50050" y="7254"/>
                  </a:lnTo>
                  <a:lnTo>
                    <a:pt x="50255" y="7127"/>
                  </a:lnTo>
                  <a:lnTo>
                    <a:pt x="50459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8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4" y="6079"/>
                  </a:lnTo>
                  <a:lnTo>
                    <a:pt x="51481" y="5952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403"/>
                  </a:lnTo>
                  <a:lnTo>
                    <a:pt x="51609" y="5262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4" y="4713"/>
                  </a:lnTo>
                  <a:lnTo>
                    <a:pt x="51315" y="4572"/>
                  </a:lnTo>
                  <a:lnTo>
                    <a:pt x="51213" y="4445"/>
                  </a:lnTo>
                  <a:lnTo>
                    <a:pt x="51085" y="4304"/>
                  </a:lnTo>
                  <a:lnTo>
                    <a:pt x="50957" y="4176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59" y="3793"/>
                  </a:lnTo>
                  <a:lnTo>
                    <a:pt x="50255" y="3666"/>
                  </a:lnTo>
                  <a:lnTo>
                    <a:pt x="50050" y="3538"/>
                  </a:lnTo>
                  <a:lnTo>
                    <a:pt x="49821" y="3423"/>
                  </a:lnTo>
                  <a:lnTo>
                    <a:pt x="49591" y="3295"/>
                  </a:lnTo>
                  <a:lnTo>
                    <a:pt x="49067" y="3053"/>
                  </a:lnTo>
                  <a:lnTo>
                    <a:pt x="48505" y="2823"/>
                  </a:lnTo>
                  <a:lnTo>
                    <a:pt x="47879" y="2606"/>
                  </a:lnTo>
                  <a:lnTo>
                    <a:pt x="47203" y="2376"/>
                  </a:lnTo>
                  <a:lnTo>
                    <a:pt x="46487" y="2171"/>
                  </a:lnTo>
                  <a:lnTo>
                    <a:pt x="45721" y="1967"/>
                  </a:lnTo>
                  <a:lnTo>
                    <a:pt x="44904" y="1776"/>
                  </a:lnTo>
                  <a:lnTo>
                    <a:pt x="44061" y="1584"/>
                  </a:lnTo>
                  <a:lnTo>
                    <a:pt x="43154" y="1405"/>
                  </a:lnTo>
                  <a:lnTo>
                    <a:pt x="42222" y="1239"/>
                  </a:lnTo>
                  <a:lnTo>
                    <a:pt x="41251" y="1073"/>
                  </a:lnTo>
                  <a:lnTo>
                    <a:pt x="40229" y="920"/>
                  </a:lnTo>
                  <a:lnTo>
                    <a:pt x="39182" y="779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22"/>
                  </a:lnTo>
                  <a:lnTo>
                    <a:pt x="34674" y="332"/>
                  </a:lnTo>
                  <a:lnTo>
                    <a:pt x="33486" y="243"/>
                  </a:lnTo>
                  <a:lnTo>
                    <a:pt x="32260" y="179"/>
                  </a:lnTo>
                  <a:lnTo>
                    <a:pt x="31009" y="115"/>
                  </a:lnTo>
                  <a:lnTo>
                    <a:pt x="29732" y="64"/>
                  </a:lnTo>
                  <a:lnTo>
                    <a:pt x="28442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2697472" y="3159394"/>
              <a:ext cx="627569" cy="112148"/>
            </a:xfrm>
            <a:custGeom>
              <a:avLst/>
              <a:gdLst/>
              <a:ahLst/>
              <a:cxnLst/>
              <a:rect l="l" t="t" r="r" b="b"/>
              <a:pathLst>
                <a:path w="42389" h="7575" extrusionOk="0">
                  <a:moveTo>
                    <a:pt x="20102" y="1"/>
                  </a:moveTo>
                  <a:lnTo>
                    <a:pt x="19030" y="14"/>
                  </a:lnTo>
                  <a:lnTo>
                    <a:pt x="17970" y="39"/>
                  </a:lnTo>
                  <a:lnTo>
                    <a:pt x="16922" y="78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1"/>
                  </a:lnTo>
                  <a:lnTo>
                    <a:pt x="12951" y="295"/>
                  </a:lnTo>
                  <a:lnTo>
                    <a:pt x="12006" y="371"/>
                  </a:lnTo>
                  <a:lnTo>
                    <a:pt x="11099" y="461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57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40"/>
                  </a:lnTo>
                  <a:lnTo>
                    <a:pt x="4841" y="1380"/>
                  </a:lnTo>
                  <a:lnTo>
                    <a:pt x="4215" y="1521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3"/>
                  </a:lnTo>
                  <a:lnTo>
                    <a:pt x="1291" y="2479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26"/>
                  </a:lnTo>
                  <a:lnTo>
                    <a:pt x="435" y="3028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9"/>
                  </a:lnTo>
                  <a:lnTo>
                    <a:pt x="116" y="3398"/>
                  </a:lnTo>
                  <a:lnTo>
                    <a:pt x="65" y="3500"/>
                  </a:lnTo>
                  <a:lnTo>
                    <a:pt x="26" y="3590"/>
                  </a:lnTo>
                  <a:lnTo>
                    <a:pt x="13" y="3692"/>
                  </a:lnTo>
                  <a:lnTo>
                    <a:pt x="1" y="3781"/>
                  </a:lnTo>
                  <a:lnTo>
                    <a:pt x="13" y="3883"/>
                  </a:lnTo>
                  <a:lnTo>
                    <a:pt x="26" y="3986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7"/>
                  </a:lnTo>
                  <a:lnTo>
                    <a:pt x="243" y="4369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50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7"/>
                  </a:lnTo>
                  <a:lnTo>
                    <a:pt x="1661" y="5263"/>
                  </a:lnTo>
                  <a:lnTo>
                    <a:pt x="2095" y="5429"/>
                  </a:lnTo>
                  <a:lnTo>
                    <a:pt x="2555" y="5595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06"/>
                  </a:lnTo>
                  <a:lnTo>
                    <a:pt x="8519" y="6821"/>
                  </a:lnTo>
                  <a:lnTo>
                    <a:pt x="9349" y="6936"/>
                  </a:lnTo>
                  <a:lnTo>
                    <a:pt x="10205" y="7025"/>
                  </a:lnTo>
                  <a:lnTo>
                    <a:pt x="11099" y="7114"/>
                  </a:lnTo>
                  <a:lnTo>
                    <a:pt x="12006" y="7204"/>
                  </a:lnTo>
                  <a:lnTo>
                    <a:pt x="12951" y="7281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8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8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1"/>
                  </a:lnTo>
                  <a:lnTo>
                    <a:pt x="30383" y="7204"/>
                  </a:lnTo>
                  <a:lnTo>
                    <a:pt x="31303" y="7114"/>
                  </a:lnTo>
                  <a:lnTo>
                    <a:pt x="32184" y="7025"/>
                  </a:lnTo>
                  <a:lnTo>
                    <a:pt x="33052" y="6936"/>
                  </a:lnTo>
                  <a:lnTo>
                    <a:pt x="33883" y="6821"/>
                  </a:lnTo>
                  <a:lnTo>
                    <a:pt x="34674" y="6706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5"/>
                  </a:lnTo>
                  <a:lnTo>
                    <a:pt x="40306" y="5429"/>
                  </a:lnTo>
                  <a:lnTo>
                    <a:pt x="40728" y="5263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50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69"/>
                  </a:lnTo>
                  <a:lnTo>
                    <a:pt x="42222" y="4267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6"/>
                  </a:lnTo>
                  <a:lnTo>
                    <a:pt x="42388" y="3883"/>
                  </a:lnTo>
                  <a:lnTo>
                    <a:pt x="42388" y="3781"/>
                  </a:lnTo>
                  <a:lnTo>
                    <a:pt x="42388" y="3692"/>
                  </a:lnTo>
                  <a:lnTo>
                    <a:pt x="42363" y="3590"/>
                  </a:lnTo>
                  <a:lnTo>
                    <a:pt x="42324" y="3500"/>
                  </a:lnTo>
                  <a:lnTo>
                    <a:pt x="42286" y="3398"/>
                  </a:lnTo>
                  <a:lnTo>
                    <a:pt x="42222" y="3309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28"/>
                  </a:lnTo>
                  <a:lnTo>
                    <a:pt x="41852" y="2926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79"/>
                  </a:lnTo>
                  <a:lnTo>
                    <a:pt x="40728" y="2313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1"/>
                  </a:lnTo>
                  <a:lnTo>
                    <a:pt x="37548" y="1380"/>
                  </a:lnTo>
                  <a:lnTo>
                    <a:pt x="36884" y="1240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57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61"/>
                  </a:lnTo>
                  <a:lnTo>
                    <a:pt x="30383" y="371"/>
                  </a:lnTo>
                  <a:lnTo>
                    <a:pt x="29451" y="295"/>
                  </a:lnTo>
                  <a:lnTo>
                    <a:pt x="28480" y="231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8"/>
                  </a:lnTo>
                  <a:lnTo>
                    <a:pt x="24419" y="39"/>
                  </a:lnTo>
                  <a:lnTo>
                    <a:pt x="23359" y="14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2706740" y="3159394"/>
              <a:ext cx="609226" cy="83411"/>
            </a:xfrm>
            <a:custGeom>
              <a:avLst/>
              <a:gdLst/>
              <a:ahLst/>
              <a:cxnLst/>
              <a:rect l="l" t="t" r="r" b="b"/>
              <a:pathLst>
                <a:path w="41150" h="5634" extrusionOk="0">
                  <a:moveTo>
                    <a:pt x="19949" y="1"/>
                  </a:moveTo>
                  <a:lnTo>
                    <a:pt x="18238" y="14"/>
                  </a:lnTo>
                  <a:lnTo>
                    <a:pt x="16577" y="39"/>
                  </a:lnTo>
                  <a:lnTo>
                    <a:pt x="14943" y="103"/>
                  </a:lnTo>
                  <a:lnTo>
                    <a:pt x="13372" y="180"/>
                  </a:lnTo>
                  <a:lnTo>
                    <a:pt x="11839" y="282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73" y="1074"/>
                  </a:lnTo>
                  <a:lnTo>
                    <a:pt x="4074" y="1278"/>
                  </a:lnTo>
                  <a:lnTo>
                    <a:pt x="3551" y="1380"/>
                  </a:lnTo>
                  <a:lnTo>
                    <a:pt x="3066" y="1495"/>
                  </a:lnTo>
                  <a:lnTo>
                    <a:pt x="2593" y="1610"/>
                  </a:lnTo>
                  <a:lnTo>
                    <a:pt x="2146" y="1738"/>
                  </a:lnTo>
                  <a:lnTo>
                    <a:pt x="1725" y="1853"/>
                  </a:lnTo>
                  <a:lnTo>
                    <a:pt x="1316" y="1980"/>
                  </a:lnTo>
                  <a:lnTo>
                    <a:pt x="946" y="2108"/>
                  </a:lnTo>
                  <a:lnTo>
                    <a:pt x="601" y="2236"/>
                  </a:lnTo>
                  <a:lnTo>
                    <a:pt x="281" y="2376"/>
                  </a:lnTo>
                  <a:lnTo>
                    <a:pt x="0" y="2504"/>
                  </a:lnTo>
                  <a:lnTo>
                    <a:pt x="716" y="2287"/>
                  </a:lnTo>
                  <a:lnTo>
                    <a:pt x="1507" y="2095"/>
                  </a:lnTo>
                  <a:lnTo>
                    <a:pt x="2363" y="1891"/>
                  </a:lnTo>
                  <a:lnTo>
                    <a:pt x="3295" y="1712"/>
                  </a:lnTo>
                  <a:lnTo>
                    <a:pt x="4292" y="1533"/>
                  </a:lnTo>
                  <a:lnTo>
                    <a:pt x="5352" y="1380"/>
                  </a:lnTo>
                  <a:lnTo>
                    <a:pt x="6463" y="1227"/>
                  </a:lnTo>
                  <a:lnTo>
                    <a:pt x="7625" y="1099"/>
                  </a:lnTo>
                  <a:lnTo>
                    <a:pt x="8851" y="972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4" y="703"/>
                  </a:lnTo>
                  <a:lnTo>
                    <a:pt x="14164" y="639"/>
                  </a:lnTo>
                  <a:lnTo>
                    <a:pt x="15594" y="588"/>
                  </a:lnTo>
                  <a:lnTo>
                    <a:pt x="17050" y="563"/>
                  </a:lnTo>
                  <a:lnTo>
                    <a:pt x="18531" y="550"/>
                  </a:lnTo>
                  <a:lnTo>
                    <a:pt x="19617" y="563"/>
                  </a:lnTo>
                  <a:lnTo>
                    <a:pt x="20690" y="576"/>
                  </a:lnTo>
                  <a:lnTo>
                    <a:pt x="21750" y="601"/>
                  </a:lnTo>
                  <a:lnTo>
                    <a:pt x="22797" y="639"/>
                  </a:lnTo>
                  <a:lnTo>
                    <a:pt x="23819" y="678"/>
                  </a:lnTo>
                  <a:lnTo>
                    <a:pt x="24828" y="729"/>
                  </a:lnTo>
                  <a:lnTo>
                    <a:pt x="25811" y="793"/>
                  </a:lnTo>
                  <a:lnTo>
                    <a:pt x="26782" y="857"/>
                  </a:lnTo>
                  <a:lnTo>
                    <a:pt x="27714" y="933"/>
                  </a:lnTo>
                  <a:lnTo>
                    <a:pt x="28633" y="1010"/>
                  </a:lnTo>
                  <a:lnTo>
                    <a:pt x="29515" y="1099"/>
                  </a:lnTo>
                  <a:lnTo>
                    <a:pt x="30383" y="1201"/>
                  </a:lnTo>
                  <a:lnTo>
                    <a:pt x="31213" y="1304"/>
                  </a:lnTo>
                  <a:lnTo>
                    <a:pt x="32005" y="1419"/>
                  </a:lnTo>
                  <a:lnTo>
                    <a:pt x="32784" y="1546"/>
                  </a:lnTo>
                  <a:lnTo>
                    <a:pt x="33512" y="1661"/>
                  </a:lnTo>
                  <a:lnTo>
                    <a:pt x="34214" y="1802"/>
                  </a:lnTo>
                  <a:lnTo>
                    <a:pt x="34879" y="1929"/>
                  </a:lnTo>
                  <a:lnTo>
                    <a:pt x="35517" y="2083"/>
                  </a:lnTo>
                  <a:lnTo>
                    <a:pt x="36105" y="2223"/>
                  </a:lnTo>
                  <a:lnTo>
                    <a:pt x="36654" y="2376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40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2" y="3487"/>
                  </a:lnTo>
                  <a:lnTo>
                    <a:pt x="39297" y="3577"/>
                  </a:lnTo>
                  <a:lnTo>
                    <a:pt x="39387" y="3679"/>
                  </a:lnTo>
                  <a:lnTo>
                    <a:pt x="39476" y="3768"/>
                  </a:lnTo>
                  <a:lnTo>
                    <a:pt x="39553" y="3858"/>
                  </a:lnTo>
                  <a:lnTo>
                    <a:pt x="39617" y="3960"/>
                  </a:lnTo>
                  <a:lnTo>
                    <a:pt x="39655" y="4049"/>
                  </a:lnTo>
                  <a:lnTo>
                    <a:pt x="39693" y="4152"/>
                  </a:lnTo>
                  <a:lnTo>
                    <a:pt x="39719" y="4254"/>
                  </a:lnTo>
                  <a:lnTo>
                    <a:pt x="39719" y="4343"/>
                  </a:lnTo>
                  <a:lnTo>
                    <a:pt x="39719" y="4433"/>
                  </a:lnTo>
                  <a:lnTo>
                    <a:pt x="39706" y="4509"/>
                  </a:lnTo>
                  <a:lnTo>
                    <a:pt x="39680" y="4599"/>
                  </a:lnTo>
                  <a:lnTo>
                    <a:pt x="39642" y="4675"/>
                  </a:lnTo>
                  <a:lnTo>
                    <a:pt x="39591" y="4765"/>
                  </a:lnTo>
                  <a:lnTo>
                    <a:pt x="39540" y="4841"/>
                  </a:lnTo>
                  <a:lnTo>
                    <a:pt x="39400" y="5007"/>
                  </a:lnTo>
                  <a:lnTo>
                    <a:pt x="39221" y="5160"/>
                  </a:lnTo>
                  <a:lnTo>
                    <a:pt x="39016" y="5327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0" y="5416"/>
                  </a:lnTo>
                  <a:lnTo>
                    <a:pt x="39361" y="5314"/>
                  </a:lnTo>
                  <a:lnTo>
                    <a:pt x="39617" y="5199"/>
                  </a:lnTo>
                  <a:lnTo>
                    <a:pt x="39846" y="5097"/>
                  </a:lnTo>
                  <a:lnTo>
                    <a:pt x="40064" y="4982"/>
                  </a:lnTo>
                  <a:lnTo>
                    <a:pt x="40268" y="4867"/>
                  </a:lnTo>
                  <a:lnTo>
                    <a:pt x="40447" y="4752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394"/>
                  </a:lnTo>
                  <a:lnTo>
                    <a:pt x="40970" y="4279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6" y="3909"/>
                  </a:lnTo>
                  <a:lnTo>
                    <a:pt x="41149" y="3781"/>
                  </a:lnTo>
                  <a:lnTo>
                    <a:pt x="41136" y="3692"/>
                  </a:lnTo>
                  <a:lnTo>
                    <a:pt x="41111" y="3590"/>
                  </a:lnTo>
                  <a:lnTo>
                    <a:pt x="41085" y="3500"/>
                  </a:lnTo>
                  <a:lnTo>
                    <a:pt x="41034" y="3398"/>
                  </a:lnTo>
                  <a:lnTo>
                    <a:pt x="40970" y="3309"/>
                  </a:lnTo>
                  <a:lnTo>
                    <a:pt x="40894" y="3206"/>
                  </a:lnTo>
                  <a:lnTo>
                    <a:pt x="40817" y="3117"/>
                  </a:lnTo>
                  <a:lnTo>
                    <a:pt x="40715" y="3028"/>
                  </a:lnTo>
                  <a:lnTo>
                    <a:pt x="40600" y="2926"/>
                  </a:lnTo>
                  <a:lnTo>
                    <a:pt x="40472" y="2836"/>
                  </a:lnTo>
                  <a:lnTo>
                    <a:pt x="40191" y="2657"/>
                  </a:lnTo>
                  <a:lnTo>
                    <a:pt x="39859" y="2479"/>
                  </a:lnTo>
                  <a:lnTo>
                    <a:pt x="39476" y="2313"/>
                  </a:lnTo>
                  <a:lnTo>
                    <a:pt x="39055" y="2146"/>
                  </a:lnTo>
                  <a:lnTo>
                    <a:pt x="38582" y="1980"/>
                  </a:lnTo>
                  <a:lnTo>
                    <a:pt x="38071" y="1827"/>
                  </a:lnTo>
                  <a:lnTo>
                    <a:pt x="37522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32" y="1240"/>
                  </a:lnTo>
                  <a:lnTo>
                    <a:pt x="34930" y="1112"/>
                  </a:lnTo>
                  <a:lnTo>
                    <a:pt x="34202" y="984"/>
                  </a:lnTo>
                  <a:lnTo>
                    <a:pt x="33435" y="857"/>
                  </a:lnTo>
                  <a:lnTo>
                    <a:pt x="32631" y="754"/>
                  </a:lnTo>
                  <a:lnTo>
                    <a:pt x="31801" y="639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31" y="371"/>
                  </a:lnTo>
                  <a:lnTo>
                    <a:pt x="28199" y="295"/>
                  </a:lnTo>
                  <a:lnTo>
                    <a:pt x="27241" y="231"/>
                  </a:lnTo>
                  <a:lnTo>
                    <a:pt x="26245" y="167"/>
                  </a:lnTo>
                  <a:lnTo>
                    <a:pt x="25249" y="116"/>
                  </a:lnTo>
                  <a:lnTo>
                    <a:pt x="24215" y="78"/>
                  </a:lnTo>
                  <a:lnTo>
                    <a:pt x="23180" y="39"/>
                  </a:lnTo>
                  <a:lnTo>
                    <a:pt x="22120" y="14"/>
                  </a:lnTo>
                  <a:lnTo>
                    <a:pt x="21035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2915476" y="319041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1" y="0"/>
                  </a:moveTo>
                  <a:lnTo>
                    <a:pt x="1" y="371"/>
                  </a:lnTo>
                  <a:lnTo>
                    <a:pt x="2325" y="371"/>
                  </a:lnTo>
                  <a:lnTo>
                    <a:pt x="3347" y="384"/>
                  </a:lnTo>
                  <a:lnTo>
                    <a:pt x="4254" y="409"/>
                  </a:lnTo>
                  <a:lnTo>
                    <a:pt x="5058" y="447"/>
                  </a:lnTo>
                  <a:lnTo>
                    <a:pt x="5748" y="498"/>
                  </a:lnTo>
                  <a:lnTo>
                    <a:pt x="6323" y="575"/>
                  </a:lnTo>
                  <a:lnTo>
                    <a:pt x="6578" y="613"/>
                  </a:lnTo>
                  <a:lnTo>
                    <a:pt x="6795" y="665"/>
                  </a:lnTo>
                  <a:lnTo>
                    <a:pt x="6987" y="716"/>
                  </a:lnTo>
                  <a:lnTo>
                    <a:pt x="7140" y="767"/>
                  </a:lnTo>
                  <a:lnTo>
                    <a:pt x="7268" y="818"/>
                  </a:lnTo>
                  <a:lnTo>
                    <a:pt x="7370" y="882"/>
                  </a:lnTo>
                  <a:lnTo>
                    <a:pt x="1" y="882"/>
                  </a:lnTo>
                  <a:lnTo>
                    <a:pt x="1" y="1175"/>
                  </a:lnTo>
                  <a:lnTo>
                    <a:pt x="7472" y="1175"/>
                  </a:lnTo>
                  <a:lnTo>
                    <a:pt x="7446" y="1214"/>
                  </a:lnTo>
                  <a:lnTo>
                    <a:pt x="7408" y="1252"/>
                  </a:lnTo>
                  <a:lnTo>
                    <a:pt x="7306" y="1316"/>
                  </a:lnTo>
                  <a:lnTo>
                    <a:pt x="7165" y="1392"/>
                  </a:lnTo>
                  <a:lnTo>
                    <a:pt x="6987" y="1456"/>
                  </a:lnTo>
                  <a:lnTo>
                    <a:pt x="6770" y="1507"/>
                  </a:lnTo>
                  <a:lnTo>
                    <a:pt x="6514" y="1571"/>
                  </a:lnTo>
                  <a:lnTo>
                    <a:pt x="6208" y="1622"/>
                  </a:lnTo>
                  <a:lnTo>
                    <a:pt x="5876" y="1661"/>
                  </a:lnTo>
                  <a:lnTo>
                    <a:pt x="5505" y="1699"/>
                  </a:lnTo>
                  <a:lnTo>
                    <a:pt x="5097" y="1737"/>
                  </a:lnTo>
                  <a:lnTo>
                    <a:pt x="4637" y="1776"/>
                  </a:lnTo>
                  <a:lnTo>
                    <a:pt x="4151" y="1801"/>
                  </a:lnTo>
                  <a:lnTo>
                    <a:pt x="3053" y="1827"/>
                  </a:lnTo>
                  <a:lnTo>
                    <a:pt x="1802" y="1839"/>
                  </a:lnTo>
                  <a:lnTo>
                    <a:pt x="1" y="1839"/>
                  </a:lnTo>
                  <a:lnTo>
                    <a:pt x="1" y="2210"/>
                  </a:lnTo>
                  <a:lnTo>
                    <a:pt x="2197" y="2631"/>
                  </a:lnTo>
                  <a:lnTo>
                    <a:pt x="4215" y="3040"/>
                  </a:lnTo>
                  <a:lnTo>
                    <a:pt x="6131" y="3449"/>
                  </a:lnTo>
                  <a:lnTo>
                    <a:pt x="8021" y="3857"/>
                  </a:lnTo>
                  <a:lnTo>
                    <a:pt x="11163" y="3857"/>
                  </a:lnTo>
                  <a:lnTo>
                    <a:pt x="9107" y="3398"/>
                  </a:lnTo>
                  <a:lnTo>
                    <a:pt x="7051" y="2963"/>
                  </a:lnTo>
                  <a:lnTo>
                    <a:pt x="5033" y="2555"/>
                  </a:lnTo>
                  <a:lnTo>
                    <a:pt x="3079" y="2172"/>
                  </a:lnTo>
                  <a:lnTo>
                    <a:pt x="3845" y="2172"/>
                  </a:lnTo>
                  <a:lnTo>
                    <a:pt x="4586" y="2159"/>
                  </a:lnTo>
                  <a:lnTo>
                    <a:pt x="5275" y="2133"/>
                  </a:lnTo>
                  <a:lnTo>
                    <a:pt x="5927" y="2095"/>
                  </a:lnTo>
                  <a:lnTo>
                    <a:pt x="6540" y="2057"/>
                  </a:lnTo>
                  <a:lnTo>
                    <a:pt x="7102" y="2005"/>
                  </a:lnTo>
                  <a:lnTo>
                    <a:pt x="7638" y="1954"/>
                  </a:lnTo>
                  <a:lnTo>
                    <a:pt x="8111" y="1891"/>
                  </a:lnTo>
                  <a:lnTo>
                    <a:pt x="8558" y="1827"/>
                  </a:lnTo>
                  <a:lnTo>
                    <a:pt x="8941" y="1750"/>
                  </a:lnTo>
                  <a:lnTo>
                    <a:pt x="9285" y="1673"/>
                  </a:lnTo>
                  <a:lnTo>
                    <a:pt x="9579" y="1584"/>
                  </a:lnTo>
                  <a:lnTo>
                    <a:pt x="9822" y="1495"/>
                  </a:lnTo>
                  <a:lnTo>
                    <a:pt x="10026" y="1392"/>
                  </a:lnTo>
                  <a:lnTo>
                    <a:pt x="10103" y="1341"/>
                  </a:lnTo>
                  <a:lnTo>
                    <a:pt x="10167" y="1290"/>
                  </a:lnTo>
                  <a:lnTo>
                    <a:pt x="10218" y="1226"/>
                  </a:lnTo>
                  <a:lnTo>
                    <a:pt x="10256" y="1175"/>
                  </a:lnTo>
                  <a:lnTo>
                    <a:pt x="13781" y="1175"/>
                  </a:lnTo>
                  <a:lnTo>
                    <a:pt x="13781" y="882"/>
                  </a:lnTo>
                  <a:lnTo>
                    <a:pt x="10218" y="882"/>
                  </a:lnTo>
                  <a:lnTo>
                    <a:pt x="10179" y="831"/>
                  </a:lnTo>
                  <a:lnTo>
                    <a:pt x="10128" y="792"/>
                  </a:lnTo>
                  <a:lnTo>
                    <a:pt x="9988" y="690"/>
                  </a:lnTo>
                  <a:lnTo>
                    <a:pt x="9809" y="613"/>
                  </a:lnTo>
                  <a:lnTo>
                    <a:pt x="9579" y="537"/>
                  </a:lnTo>
                  <a:lnTo>
                    <a:pt x="9337" y="460"/>
                  </a:lnTo>
                  <a:lnTo>
                    <a:pt x="9043" y="396"/>
                  </a:lnTo>
                  <a:lnTo>
                    <a:pt x="8724" y="345"/>
                  </a:lnTo>
                  <a:lnTo>
                    <a:pt x="8391" y="281"/>
                  </a:lnTo>
                  <a:lnTo>
                    <a:pt x="13781" y="281"/>
                  </a:lnTo>
                  <a:lnTo>
                    <a:pt x="13781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2629221" y="3119509"/>
              <a:ext cx="764071" cy="159598"/>
            </a:xfrm>
            <a:custGeom>
              <a:avLst/>
              <a:gdLst/>
              <a:ahLst/>
              <a:cxnLst/>
              <a:rect l="l" t="t" r="r" b="b"/>
              <a:pathLst>
                <a:path w="51609" h="10780" extrusionOk="0">
                  <a:moveTo>
                    <a:pt x="0" y="0"/>
                  </a:moveTo>
                  <a:lnTo>
                    <a:pt x="0" y="5390"/>
                  </a:lnTo>
                  <a:lnTo>
                    <a:pt x="13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28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396" y="6347"/>
                  </a:lnTo>
                  <a:lnTo>
                    <a:pt x="524" y="6475"/>
                  </a:lnTo>
                  <a:lnTo>
                    <a:pt x="664" y="6603"/>
                  </a:lnTo>
                  <a:lnTo>
                    <a:pt x="818" y="6731"/>
                  </a:lnTo>
                  <a:lnTo>
                    <a:pt x="984" y="6858"/>
                  </a:lnTo>
                  <a:lnTo>
                    <a:pt x="1162" y="6986"/>
                  </a:lnTo>
                  <a:lnTo>
                    <a:pt x="1354" y="7114"/>
                  </a:lnTo>
                  <a:lnTo>
                    <a:pt x="1571" y="7241"/>
                  </a:lnTo>
                  <a:lnTo>
                    <a:pt x="1788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6" y="7957"/>
                  </a:lnTo>
                  <a:lnTo>
                    <a:pt x="3729" y="8187"/>
                  </a:lnTo>
                  <a:lnTo>
                    <a:pt x="4406" y="8404"/>
                  </a:lnTo>
                  <a:lnTo>
                    <a:pt x="5122" y="8608"/>
                  </a:lnTo>
                  <a:lnTo>
                    <a:pt x="5888" y="8812"/>
                  </a:lnTo>
                  <a:lnTo>
                    <a:pt x="6705" y="9017"/>
                  </a:lnTo>
                  <a:lnTo>
                    <a:pt x="7561" y="9195"/>
                  </a:lnTo>
                  <a:lnTo>
                    <a:pt x="8455" y="9374"/>
                  </a:lnTo>
                  <a:lnTo>
                    <a:pt x="9387" y="9553"/>
                  </a:lnTo>
                  <a:lnTo>
                    <a:pt x="10370" y="9706"/>
                  </a:lnTo>
                  <a:lnTo>
                    <a:pt x="11379" y="9860"/>
                  </a:lnTo>
                  <a:lnTo>
                    <a:pt x="12427" y="10000"/>
                  </a:lnTo>
                  <a:lnTo>
                    <a:pt x="13499" y="10128"/>
                  </a:lnTo>
                  <a:lnTo>
                    <a:pt x="14623" y="10243"/>
                  </a:lnTo>
                  <a:lnTo>
                    <a:pt x="15760" y="10358"/>
                  </a:lnTo>
                  <a:lnTo>
                    <a:pt x="16935" y="10447"/>
                  </a:lnTo>
                  <a:lnTo>
                    <a:pt x="18135" y="10536"/>
                  </a:lnTo>
                  <a:lnTo>
                    <a:pt x="19361" y="10613"/>
                  </a:lnTo>
                  <a:lnTo>
                    <a:pt x="20600" y="10677"/>
                  </a:lnTo>
                  <a:lnTo>
                    <a:pt x="21877" y="10715"/>
                  </a:lnTo>
                  <a:lnTo>
                    <a:pt x="23167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42" y="10754"/>
                  </a:lnTo>
                  <a:lnTo>
                    <a:pt x="29732" y="10715"/>
                  </a:lnTo>
                  <a:lnTo>
                    <a:pt x="31009" y="10677"/>
                  </a:lnTo>
                  <a:lnTo>
                    <a:pt x="32260" y="10613"/>
                  </a:lnTo>
                  <a:lnTo>
                    <a:pt x="33486" y="10536"/>
                  </a:lnTo>
                  <a:lnTo>
                    <a:pt x="34674" y="10447"/>
                  </a:lnTo>
                  <a:lnTo>
                    <a:pt x="35849" y="10358"/>
                  </a:lnTo>
                  <a:lnTo>
                    <a:pt x="36998" y="10243"/>
                  </a:lnTo>
                  <a:lnTo>
                    <a:pt x="38109" y="10128"/>
                  </a:lnTo>
                  <a:lnTo>
                    <a:pt x="39182" y="10000"/>
                  </a:lnTo>
                  <a:lnTo>
                    <a:pt x="40229" y="9860"/>
                  </a:lnTo>
                  <a:lnTo>
                    <a:pt x="41251" y="9706"/>
                  </a:lnTo>
                  <a:lnTo>
                    <a:pt x="42222" y="9553"/>
                  </a:lnTo>
                  <a:lnTo>
                    <a:pt x="43154" y="9374"/>
                  </a:lnTo>
                  <a:lnTo>
                    <a:pt x="44061" y="9195"/>
                  </a:lnTo>
                  <a:lnTo>
                    <a:pt x="44904" y="9017"/>
                  </a:lnTo>
                  <a:lnTo>
                    <a:pt x="45721" y="8812"/>
                  </a:lnTo>
                  <a:lnTo>
                    <a:pt x="46487" y="8608"/>
                  </a:lnTo>
                  <a:lnTo>
                    <a:pt x="47203" y="8404"/>
                  </a:lnTo>
                  <a:lnTo>
                    <a:pt x="47879" y="8187"/>
                  </a:lnTo>
                  <a:lnTo>
                    <a:pt x="48505" y="7957"/>
                  </a:lnTo>
                  <a:lnTo>
                    <a:pt x="49067" y="7727"/>
                  </a:lnTo>
                  <a:lnTo>
                    <a:pt x="49591" y="7484"/>
                  </a:lnTo>
                  <a:lnTo>
                    <a:pt x="49821" y="7369"/>
                  </a:lnTo>
                  <a:lnTo>
                    <a:pt x="50050" y="7241"/>
                  </a:lnTo>
                  <a:lnTo>
                    <a:pt x="50255" y="7114"/>
                  </a:lnTo>
                  <a:lnTo>
                    <a:pt x="50459" y="6986"/>
                  </a:lnTo>
                  <a:lnTo>
                    <a:pt x="50638" y="6858"/>
                  </a:lnTo>
                  <a:lnTo>
                    <a:pt x="50804" y="6731"/>
                  </a:lnTo>
                  <a:lnTo>
                    <a:pt x="50957" y="6603"/>
                  </a:lnTo>
                  <a:lnTo>
                    <a:pt x="51085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4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09" y="5390"/>
                  </a:lnTo>
                  <a:lnTo>
                    <a:pt x="5160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2629221" y="3039518"/>
              <a:ext cx="764071" cy="159790"/>
            </a:xfrm>
            <a:custGeom>
              <a:avLst/>
              <a:gdLst/>
              <a:ahLst/>
              <a:cxnLst/>
              <a:rect l="l" t="t" r="r" b="b"/>
              <a:pathLst>
                <a:path w="51609" h="10793" extrusionOk="0">
                  <a:moveTo>
                    <a:pt x="25811" y="1"/>
                  </a:moveTo>
                  <a:lnTo>
                    <a:pt x="24483" y="14"/>
                  </a:lnTo>
                  <a:lnTo>
                    <a:pt x="23167" y="39"/>
                  </a:lnTo>
                  <a:lnTo>
                    <a:pt x="21877" y="65"/>
                  </a:lnTo>
                  <a:lnTo>
                    <a:pt x="20600" y="116"/>
                  </a:lnTo>
                  <a:lnTo>
                    <a:pt x="19361" y="180"/>
                  </a:lnTo>
                  <a:lnTo>
                    <a:pt x="18135" y="244"/>
                  </a:lnTo>
                  <a:lnTo>
                    <a:pt x="16935" y="333"/>
                  </a:lnTo>
                  <a:lnTo>
                    <a:pt x="15760" y="435"/>
                  </a:lnTo>
                  <a:lnTo>
                    <a:pt x="14623" y="537"/>
                  </a:lnTo>
                  <a:lnTo>
                    <a:pt x="13499" y="652"/>
                  </a:lnTo>
                  <a:lnTo>
                    <a:pt x="12427" y="780"/>
                  </a:lnTo>
                  <a:lnTo>
                    <a:pt x="11379" y="921"/>
                  </a:lnTo>
                  <a:lnTo>
                    <a:pt x="10370" y="1074"/>
                  </a:lnTo>
                  <a:lnTo>
                    <a:pt x="9387" y="1240"/>
                  </a:lnTo>
                  <a:lnTo>
                    <a:pt x="8455" y="1406"/>
                  </a:lnTo>
                  <a:lnTo>
                    <a:pt x="7561" y="1585"/>
                  </a:lnTo>
                  <a:lnTo>
                    <a:pt x="6705" y="1776"/>
                  </a:lnTo>
                  <a:lnTo>
                    <a:pt x="5888" y="1968"/>
                  </a:lnTo>
                  <a:lnTo>
                    <a:pt x="5122" y="2172"/>
                  </a:lnTo>
                  <a:lnTo>
                    <a:pt x="4406" y="2389"/>
                  </a:lnTo>
                  <a:lnTo>
                    <a:pt x="3729" y="2606"/>
                  </a:lnTo>
                  <a:lnTo>
                    <a:pt x="3116" y="2823"/>
                  </a:lnTo>
                  <a:lnTo>
                    <a:pt x="2542" y="3066"/>
                  </a:lnTo>
                  <a:lnTo>
                    <a:pt x="2031" y="3296"/>
                  </a:lnTo>
                  <a:lnTo>
                    <a:pt x="1788" y="3424"/>
                  </a:lnTo>
                  <a:lnTo>
                    <a:pt x="1571" y="3539"/>
                  </a:lnTo>
                  <a:lnTo>
                    <a:pt x="1354" y="3666"/>
                  </a:lnTo>
                  <a:lnTo>
                    <a:pt x="1162" y="3794"/>
                  </a:lnTo>
                  <a:lnTo>
                    <a:pt x="984" y="3922"/>
                  </a:lnTo>
                  <a:lnTo>
                    <a:pt x="818" y="4049"/>
                  </a:lnTo>
                  <a:lnTo>
                    <a:pt x="664" y="4177"/>
                  </a:lnTo>
                  <a:lnTo>
                    <a:pt x="524" y="4318"/>
                  </a:lnTo>
                  <a:lnTo>
                    <a:pt x="396" y="4445"/>
                  </a:lnTo>
                  <a:lnTo>
                    <a:pt x="294" y="4573"/>
                  </a:lnTo>
                  <a:lnTo>
                    <a:pt x="205" y="4714"/>
                  </a:lnTo>
                  <a:lnTo>
                    <a:pt x="128" y="4841"/>
                  </a:lnTo>
                  <a:lnTo>
                    <a:pt x="77" y="4982"/>
                  </a:lnTo>
                  <a:lnTo>
                    <a:pt x="39" y="5122"/>
                  </a:lnTo>
                  <a:lnTo>
                    <a:pt x="13" y="5263"/>
                  </a:lnTo>
                  <a:lnTo>
                    <a:pt x="0" y="5403"/>
                  </a:lnTo>
                  <a:lnTo>
                    <a:pt x="13" y="5544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28" y="5952"/>
                  </a:lnTo>
                  <a:lnTo>
                    <a:pt x="205" y="6080"/>
                  </a:lnTo>
                  <a:lnTo>
                    <a:pt x="294" y="6221"/>
                  </a:lnTo>
                  <a:lnTo>
                    <a:pt x="396" y="6348"/>
                  </a:lnTo>
                  <a:lnTo>
                    <a:pt x="524" y="6489"/>
                  </a:lnTo>
                  <a:lnTo>
                    <a:pt x="664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2" y="7000"/>
                  </a:lnTo>
                  <a:lnTo>
                    <a:pt x="1354" y="7127"/>
                  </a:lnTo>
                  <a:lnTo>
                    <a:pt x="1571" y="7255"/>
                  </a:lnTo>
                  <a:lnTo>
                    <a:pt x="1788" y="7370"/>
                  </a:lnTo>
                  <a:lnTo>
                    <a:pt x="2031" y="7498"/>
                  </a:lnTo>
                  <a:lnTo>
                    <a:pt x="2542" y="7740"/>
                  </a:lnTo>
                  <a:lnTo>
                    <a:pt x="3116" y="7970"/>
                  </a:lnTo>
                  <a:lnTo>
                    <a:pt x="3729" y="8200"/>
                  </a:lnTo>
                  <a:lnTo>
                    <a:pt x="4406" y="8417"/>
                  </a:lnTo>
                  <a:lnTo>
                    <a:pt x="5122" y="8622"/>
                  </a:lnTo>
                  <a:lnTo>
                    <a:pt x="5888" y="8826"/>
                  </a:lnTo>
                  <a:lnTo>
                    <a:pt x="6705" y="9030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387" y="9554"/>
                  </a:lnTo>
                  <a:lnTo>
                    <a:pt x="10370" y="9720"/>
                  </a:lnTo>
                  <a:lnTo>
                    <a:pt x="11379" y="9873"/>
                  </a:lnTo>
                  <a:lnTo>
                    <a:pt x="12427" y="10014"/>
                  </a:lnTo>
                  <a:lnTo>
                    <a:pt x="13499" y="10141"/>
                  </a:lnTo>
                  <a:lnTo>
                    <a:pt x="14623" y="10256"/>
                  </a:lnTo>
                  <a:lnTo>
                    <a:pt x="15760" y="10371"/>
                  </a:lnTo>
                  <a:lnTo>
                    <a:pt x="16935" y="10461"/>
                  </a:lnTo>
                  <a:lnTo>
                    <a:pt x="18135" y="10550"/>
                  </a:lnTo>
                  <a:lnTo>
                    <a:pt x="19361" y="10627"/>
                  </a:lnTo>
                  <a:lnTo>
                    <a:pt x="20600" y="10678"/>
                  </a:lnTo>
                  <a:lnTo>
                    <a:pt x="21877" y="10729"/>
                  </a:lnTo>
                  <a:lnTo>
                    <a:pt x="23167" y="10767"/>
                  </a:lnTo>
                  <a:lnTo>
                    <a:pt x="24483" y="10780"/>
                  </a:lnTo>
                  <a:lnTo>
                    <a:pt x="25811" y="10793"/>
                  </a:lnTo>
                  <a:lnTo>
                    <a:pt x="27139" y="10780"/>
                  </a:lnTo>
                  <a:lnTo>
                    <a:pt x="28442" y="10767"/>
                  </a:lnTo>
                  <a:lnTo>
                    <a:pt x="29732" y="10729"/>
                  </a:lnTo>
                  <a:lnTo>
                    <a:pt x="31009" y="10678"/>
                  </a:lnTo>
                  <a:lnTo>
                    <a:pt x="32260" y="10627"/>
                  </a:lnTo>
                  <a:lnTo>
                    <a:pt x="33486" y="10550"/>
                  </a:lnTo>
                  <a:lnTo>
                    <a:pt x="34674" y="10461"/>
                  </a:lnTo>
                  <a:lnTo>
                    <a:pt x="35849" y="10371"/>
                  </a:lnTo>
                  <a:lnTo>
                    <a:pt x="36998" y="10256"/>
                  </a:lnTo>
                  <a:lnTo>
                    <a:pt x="38109" y="10141"/>
                  </a:lnTo>
                  <a:lnTo>
                    <a:pt x="39182" y="10014"/>
                  </a:lnTo>
                  <a:lnTo>
                    <a:pt x="40229" y="9873"/>
                  </a:lnTo>
                  <a:lnTo>
                    <a:pt x="41251" y="9720"/>
                  </a:lnTo>
                  <a:lnTo>
                    <a:pt x="42222" y="9554"/>
                  </a:lnTo>
                  <a:lnTo>
                    <a:pt x="43154" y="9388"/>
                  </a:lnTo>
                  <a:lnTo>
                    <a:pt x="44061" y="9209"/>
                  </a:lnTo>
                  <a:lnTo>
                    <a:pt x="44904" y="9030"/>
                  </a:lnTo>
                  <a:lnTo>
                    <a:pt x="45721" y="8826"/>
                  </a:lnTo>
                  <a:lnTo>
                    <a:pt x="46487" y="8622"/>
                  </a:lnTo>
                  <a:lnTo>
                    <a:pt x="47203" y="8417"/>
                  </a:lnTo>
                  <a:lnTo>
                    <a:pt x="47879" y="8200"/>
                  </a:lnTo>
                  <a:lnTo>
                    <a:pt x="48505" y="7970"/>
                  </a:lnTo>
                  <a:lnTo>
                    <a:pt x="49067" y="7740"/>
                  </a:lnTo>
                  <a:lnTo>
                    <a:pt x="49591" y="7498"/>
                  </a:lnTo>
                  <a:lnTo>
                    <a:pt x="49821" y="7370"/>
                  </a:lnTo>
                  <a:lnTo>
                    <a:pt x="50050" y="7255"/>
                  </a:lnTo>
                  <a:lnTo>
                    <a:pt x="50255" y="7127"/>
                  </a:lnTo>
                  <a:lnTo>
                    <a:pt x="50459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7" y="6616"/>
                  </a:lnTo>
                  <a:lnTo>
                    <a:pt x="51085" y="6489"/>
                  </a:lnTo>
                  <a:lnTo>
                    <a:pt x="51213" y="6348"/>
                  </a:lnTo>
                  <a:lnTo>
                    <a:pt x="51315" y="6221"/>
                  </a:lnTo>
                  <a:lnTo>
                    <a:pt x="51404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44"/>
                  </a:lnTo>
                  <a:lnTo>
                    <a:pt x="51609" y="5403"/>
                  </a:lnTo>
                  <a:lnTo>
                    <a:pt x="51609" y="5263"/>
                  </a:lnTo>
                  <a:lnTo>
                    <a:pt x="51583" y="5122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4" y="4714"/>
                  </a:lnTo>
                  <a:lnTo>
                    <a:pt x="51315" y="4573"/>
                  </a:lnTo>
                  <a:lnTo>
                    <a:pt x="51213" y="4445"/>
                  </a:lnTo>
                  <a:lnTo>
                    <a:pt x="51085" y="4318"/>
                  </a:lnTo>
                  <a:lnTo>
                    <a:pt x="50957" y="4177"/>
                  </a:lnTo>
                  <a:lnTo>
                    <a:pt x="50804" y="4049"/>
                  </a:lnTo>
                  <a:lnTo>
                    <a:pt x="50638" y="3922"/>
                  </a:lnTo>
                  <a:lnTo>
                    <a:pt x="50459" y="3794"/>
                  </a:lnTo>
                  <a:lnTo>
                    <a:pt x="50255" y="3666"/>
                  </a:lnTo>
                  <a:lnTo>
                    <a:pt x="50050" y="3539"/>
                  </a:lnTo>
                  <a:lnTo>
                    <a:pt x="49821" y="3424"/>
                  </a:lnTo>
                  <a:lnTo>
                    <a:pt x="49591" y="3296"/>
                  </a:lnTo>
                  <a:lnTo>
                    <a:pt x="49067" y="3066"/>
                  </a:lnTo>
                  <a:lnTo>
                    <a:pt x="48505" y="2823"/>
                  </a:lnTo>
                  <a:lnTo>
                    <a:pt x="47879" y="2606"/>
                  </a:lnTo>
                  <a:lnTo>
                    <a:pt x="47203" y="2389"/>
                  </a:lnTo>
                  <a:lnTo>
                    <a:pt x="46487" y="2172"/>
                  </a:lnTo>
                  <a:lnTo>
                    <a:pt x="45721" y="1968"/>
                  </a:lnTo>
                  <a:lnTo>
                    <a:pt x="44904" y="1776"/>
                  </a:lnTo>
                  <a:lnTo>
                    <a:pt x="44061" y="1585"/>
                  </a:lnTo>
                  <a:lnTo>
                    <a:pt x="43154" y="1406"/>
                  </a:lnTo>
                  <a:lnTo>
                    <a:pt x="42222" y="1240"/>
                  </a:lnTo>
                  <a:lnTo>
                    <a:pt x="41251" y="1074"/>
                  </a:lnTo>
                  <a:lnTo>
                    <a:pt x="40229" y="921"/>
                  </a:lnTo>
                  <a:lnTo>
                    <a:pt x="39182" y="780"/>
                  </a:lnTo>
                  <a:lnTo>
                    <a:pt x="38109" y="652"/>
                  </a:lnTo>
                  <a:lnTo>
                    <a:pt x="36998" y="537"/>
                  </a:lnTo>
                  <a:lnTo>
                    <a:pt x="35849" y="435"/>
                  </a:lnTo>
                  <a:lnTo>
                    <a:pt x="34674" y="333"/>
                  </a:lnTo>
                  <a:lnTo>
                    <a:pt x="33486" y="244"/>
                  </a:lnTo>
                  <a:lnTo>
                    <a:pt x="32260" y="180"/>
                  </a:lnTo>
                  <a:lnTo>
                    <a:pt x="31009" y="116"/>
                  </a:lnTo>
                  <a:lnTo>
                    <a:pt x="29732" y="65"/>
                  </a:lnTo>
                  <a:lnTo>
                    <a:pt x="28442" y="39"/>
                  </a:lnTo>
                  <a:lnTo>
                    <a:pt x="27139" y="14"/>
                  </a:lnTo>
                  <a:lnTo>
                    <a:pt x="25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2697472" y="3053893"/>
              <a:ext cx="627569" cy="112133"/>
            </a:xfrm>
            <a:custGeom>
              <a:avLst/>
              <a:gdLst/>
              <a:ahLst/>
              <a:cxnLst/>
              <a:rect l="l" t="t" r="r" b="b"/>
              <a:pathLst>
                <a:path w="42389" h="7574" extrusionOk="0">
                  <a:moveTo>
                    <a:pt x="20102" y="1"/>
                  </a:moveTo>
                  <a:lnTo>
                    <a:pt x="19030" y="13"/>
                  </a:lnTo>
                  <a:lnTo>
                    <a:pt x="17970" y="39"/>
                  </a:lnTo>
                  <a:lnTo>
                    <a:pt x="16922" y="77"/>
                  </a:lnTo>
                  <a:lnTo>
                    <a:pt x="15901" y="116"/>
                  </a:lnTo>
                  <a:lnTo>
                    <a:pt x="14892" y="167"/>
                  </a:lnTo>
                  <a:lnTo>
                    <a:pt x="13908" y="230"/>
                  </a:lnTo>
                  <a:lnTo>
                    <a:pt x="12951" y="294"/>
                  </a:lnTo>
                  <a:lnTo>
                    <a:pt x="12006" y="371"/>
                  </a:lnTo>
                  <a:lnTo>
                    <a:pt x="11099" y="460"/>
                  </a:lnTo>
                  <a:lnTo>
                    <a:pt x="10205" y="550"/>
                  </a:lnTo>
                  <a:lnTo>
                    <a:pt x="9349" y="639"/>
                  </a:lnTo>
                  <a:lnTo>
                    <a:pt x="8519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5" y="1239"/>
                  </a:lnTo>
                  <a:lnTo>
                    <a:pt x="4841" y="1380"/>
                  </a:lnTo>
                  <a:lnTo>
                    <a:pt x="4215" y="1520"/>
                  </a:lnTo>
                  <a:lnTo>
                    <a:pt x="3615" y="1674"/>
                  </a:lnTo>
                  <a:lnTo>
                    <a:pt x="3066" y="1827"/>
                  </a:lnTo>
                  <a:lnTo>
                    <a:pt x="2555" y="1980"/>
                  </a:lnTo>
                  <a:lnTo>
                    <a:pt x="2095" y="2146"/>
                  </a:lnTo>
                  <a:lnTo>
                    <a:pt x="1661" y="2312"/>
                  </a:lnTo>
                  <a:lnTo>
                    <a:pt x="1291" y="2491"/>
                  </a:lnTo>
                  <a:lnTo>
                    <a:pt x="959" y="2657"/>
                  </a:lnTo>
                  <a:lnTo>
                    <a:pt x="665" y="2836"/>
                  </a:lnTo>
                  <a:lnTo>
                    <a:pt x="550" y="2938"/>
                  </a:lnTo>
                  <a:lnTo>
                    <a:pt x="435" y="3027"/>
                  </a:lnTo>
                  <a:lnTo>
                    <a:pt x="333" y="3117"/>
                  </a:lnTo>
                  <a:lnTo>
                    <a:pt x="243" y="3206"/>
                  </a:lnTo>
                  <a:lnTo>
                    <a:pt x="167" y="3308"/>
                  </a:lnTo>
                  <a:lnTo>
                    <a:pt x="116" y="3398"/>
                  </a:lnTo>
                  <a:lnTo>
                    <a:pt x="65" y="3500"/>
                  </a:lnTo>
                  <a:lnTo>
                    <a:pt x="26" y="3589"/>
                  </a:lnTo>
                  <a:lnTo>
                    <a:pt x="13" y="3691"/>
                  </a:lnTo>
                  <a:lnTo>
                    <a:pt x="1" y="3794"/>
                  </a:lnTo>
                  <a:lnTo>
                    <a:pt x="13" y="3883"/>
                  </a:lnTo>
                  <a:lnTo>
                    <a:pt x="26" y="3985"/>
                  </a:lnTo>
                  <a:lnTo>
                    <a:pt x="65" y="4075"/>
                  </a:lnTo>
                  <a:lnTo>
                    <a:pt x="116" y="4177"/>
                  </a:lnTo>
                  <a:lnTo>
                    <a:pt x="167" y="4266"/>
                  </a:lnTo>
                  <a:lnTo>
                    <a:pt x="243" y="4368"/>
                  </a:lnTo>
                  <a:lnTo>
                    <a:pt x="333" y="4458"/>
                  </a:lnTo>
                  <a:lnTo>
                    <a:pt x="435" y="4547"/>
                  </a:lnTo>
                  <a:lnTo>
                    <a:pt x="550" y="4649"/>
                  </a:lnTo>
                  <a:lnTo>
                    <a:pt x="665" y="4739"/>
                  </a:lnTo>
                  <a:lnTo>
                    <a:pt x="959" y="4918"/>
                  </a:lnTo>
                  <a:lnTo>
                    <a:pt x="1291" y="5096"/>
                  </a:lnTo>
                  <a:lnTo>
                    <a:pt x="1661" y="5262"/>
                  </a:lnTo>
                  <a:lnTo>
                    <a:pt x="2095" y="5428"/>
                  </a:lnTo>
                  <a:lnTo>
                    <a:pt x="2555" y="5594"/>
                  </a:lnTo>
                  <a:lnTo>
                    <a:pt x="3066" y="5748"/>
                  </a:lnTo>
                  <a:lnTo>
                    <a:pt x="3615" y="5901"/>
                  </a:lnTo>
                  <a:lnTo>
                    <a:pt x="4215" y="6054"/>
                  </a:lnTo>
                  <a:lnTo>
                    <a:pt x="4841" y="6195"/>
                  </a:lnTo>
                  <a:lnTo>
                    <a:pt x="5505" y="6335"/>
                  </a:lnTo>
                  <a:lnTo>
                    <a:pt x="6207" y="6463"/>
                  </a:lnTo>
                  <a:lnTo>
                    <a:pt x="6948" y="6591"/>
                  </a:lnTo>
                  <a:lnTo>
                    <a:pt x="7714" y="6718"/>
                  </a:lnTo>
                  <a:lnTo>
                    <a:pt x="8519" y="6820"/>
                  </a:lnTo>
                  <a:lnTo>
                    <a:pt x="9349" y="6935"/>
                  </a:lnTo>
                  <a:lnTo>
                    <a:pt x="10205" y="7025"/>
                  </a:lnTo>
                  <a:lnTo>
                    <a:pt x="11099" y="7127"/>
                  </a:lnTo>
                  <a:lnTo>
                    <a:pt x="12006" y="7204"/>
                  </a:lnTo>
                  <a:lnTo>
                    <a:pt x="12951" y="7280"/>
                  </a:lnTo>
                  <a:lnTo>
                    <a:pt x="13908" y="7344"/>
                  </a:lnTo>
                  <a:lnTo>
                    <a:pt x="14892" y="7408"/>
                  </a:lnTo>
                  <a:lnTo>
                    <a:pt x="15901" y="7459"/>
                  </a:lnTo>
                  <a:lnTo>
                    <a:pt x="16922" y="7497"/>
                  </a:lnTo>
                  <a:lnTo>
                    <a:pt x="17970" y="7536"/>
                  </a:lnTo>
                  <a:lnTo>
                    <a:pt x="19030" y="7561"/>
                  </a:lnTo>
                  <a:lnTo>
                    <a:pt x="20102" y="7574"/>
                  </a:lnTo>
                  <a:lnTo>
                    <a:pt x="22286" y="7574"/>
                  </a:lnTo>
                  <a:lnTo>
                    <a:pt x="23359" y="7561"/>
                  </a:lnTo>
                  <a:lnTo>
                    <a:pt x="24419" y="7536"/>
                  </a:lnTo>
                  <a:lnTo>
                    <a:pt x="25466" y="7497"/>
                  </a:lnTo>
                  <a:lnTo>
                    <a:pt x="26488" y="7459"/>
                  </a:lnTo>
                  <a:lnTo>
                    <a:pt x="27497" y="7408"/>
                  </a:lnTo>
                  <a:lnTo>
                    <a:pt x="28480" y="7344"/>
                  </a:lnTo>
                  <a:lnTo>
                    <a:pt x="29451" y="7280"/>
                  </a:lnTo>
                  <a:lnTo>
                    <a:pt x="30383" y="7204"/>
                  </a:lnTo>
                  <a:lnTo>
                    <a:pt x="31303" y="7127"/>
                  </a:lnTo>
                  <a:lnTo>
                    <a:pt x="32184" y="7025"/>
                  </a:lnTo>
                  <a:lnTo>
                    <a:pt x="33052" y="6935"/>
                  </a:lnTo>
                  <a:lnTo>
                    <a:pt x="33883" y="6820"/>
                  </a:lnTo>
                  <a:lnTo>
                    <a:pt x="34674" y="6718"/>
                  </a:lnTo>
                  <a:lnTo>
                    <a:pt x="35453" y="6591"/>
                  </a:lnTo>
                  <a:lnTo>
                    <a:pt x="36181" y="6463"/>
                  </a:lnTo>
                  <a:lnTo>
                    <a:pt x="36884" y="6335"/>
                  </a:lnTo>
                  <a:lnTo>
                    <a:pt x="37548" y="6195"/>
                  </a:lnTo>
                  <a:lnTo>
                    <a:pt x="38186" y="6054"/>
                  </a:lnTo>
                  <a:lnTo>
                    <a:pt x="38774" y="5901"/>
                  </a:lnTo>
                  <a:lnTo>
                    <a:pt x="39323" y="5748"/>
                  </a:lnTo>
                  <a:lnTo>
                    <a:pt x="39834" y="5594"/>
                  </a:lnTo>
                  <a:lnTo>
                    <a:pt x="40306" y="5428"/>
                  </a:lnTo>
                  <a:lnTo>
                    <a:pt x="40728" y="5262"/>
                  </a:lnTo>
                  <a:lnTo>
                    <a:pt x="41111" y="5096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2" y="4649"/>
                  </a:lnTo>
                  <a:lnTo>
                    <a:pt x="41967" y="4547"/>
                  </a:lnTo>
                  <a:lnTo>
                    <a:pt x="42056" y="4458"/>
                  </a:lnTo>
                  <a:lnTo>
                    <a:pt x="42146" y="4368"/>
                  </a:lnTo>
                  <a:lnTo>
                    <a:pt x="42222" y="4266"/>
                  </a:lnTo>
                  <a:lnTo>
                    <a:pt x="42286" y="4177"/>
                  </a:lnTo>
                  <a:lnTo>
                    <a:pt x="42324" y="4075"/>
                  </a:lnTo>
                  <a:lnTo>
                    <a:pt x="42363" y="3985"/>
                  </a:lnTo>
                  <a:lnTo>
                    <a:pt x="42388" y="3883"/>
                  </a:lnTo>
                  <a:lnTo>
                    <a:pt x="42388" y="3794"/>
                  </a:lnTo>
                  <a:lnTo>
                    <a:pt x="42388" y="3691"/>
                  </a:lnTo>
                  <a:lnTo>
                    <a:pt x="42363" y="3589"/>
                  </a:lnTo>
                  <a:lnTo>
                    <a:pt x="42324" y="3500"/>
                  </a:lnTo>
                  <a:lnTo>
                    <a:pt x="42286" y="3398"/>
                  </a:lnTo>
                  <a:lnTo>
                    <a:pt x="42222" y="3308"/>
                  </a:lnTo>
                  <a:lnTo>
                    <a:pt x="42146" y="3206"/>
                  </a:lnTo>
                  <a:lnTo>
                    <a:pt x="42056" y="3117"/>
                  </a:lnTo>
                  <a:lnTo>
                    <a:pt x="41967" y="3027"/>
                  </a:lnTo>
                  <a:lnTo>
                    <a:pt x="41852" y="2938"/>
                  </a:lnTo>
                  <a:lnTo>
                    <a:pt x="41724" y="2836"/>
                  </a:lnTo>
                  <a:lnTo>
                    <a:pt x="41443" y="2657"/>
                  </a:lnTo>
                  <a:lnTo>
                    <a:pt x="41111" y="2491"/>
                  </a:lnTo>
                  <a:lnTo>
                    <a:pt x="40728" y="2312"/>
                  </a:lnTo>
                  <a:lnTo>
                    <a:pt x="40306" y="2146"/>
                  </a:lnTo>
                  <a:lnTo>
                    <a:pt x="39834" y="1980"/>
                  </a:lnTo>
                  <a:lnTo>
                    <a:pt x="39323" y="1827"/>
                  </a:lnTo>
                  <a:lnTo>
                    <a:pt x="38774" y="1674"/>
                  </a:lnTo>
                  <a:lnTo>
                    <a:pt x="38186" y="1520"/>
                  </a:lnTo>
                  <a:lnTo>
                    <a:pt x="37548" y="1380"/>
                  </a:lnTo>
                  <a:lnTo>
                    <a:pt x="36884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74" y="869"/>
                  </a:lnTo>
                  <a:lnTo>
                    <a:pt x="33883" y="754"/>
                  </a:lnTo>
                  <a:lnTo>
                    <a:pt x="33052" y="639"/>
                  </a:lnTo>
                  <a:lnTo>
                    <a:pt x="32184" y="550"/>
                  </a:lnTo>
                  <a:lnTo>
                    <a:pt x="31303" y="460"/>
                  </a:lnTo>
                  <a:lnTo>
                    <a:pt x="30383" y="371"/>
                  </a:lnTo>
                  <a:lnTo>
                    <a:pt x="29451" y="294"/>
                  </a:lnTo>
                  <a:lnTo>
                    <a:pt x="28480" y="230"/>
                  </a:lnTo>
                  <a:lnTo>
                    <a:pt x="27497" y="167"/>
                  </a:lnTo>
                  <a:lnTo>
                    <a:pt x="26488" y="116"/>
                  </a:lnTo>
                  <a:lnTo>
                    <a:pt x="25466" y="77"/>
                  </a:lnTo>
                  <a:lnTo>
                    <a:pt x="24419" y="39"/>
                  </a:lnTo>
                  <a:lnTo>
                    <a:pt x="23359" y="13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2717326" y="3052753"/>
              <a:ext cx="609226" cy="83411"/>
            </a:xfrm>
            <a:custGeom>
              <a:avLst/>
              <a:gdLst/>
              <a:ahLst/>
              <a:cxnLst/>
              <a:rect l="l" t="t" r="r" b="b"/>
              <a:pathLst>
                <a:path w="41150" h="5634" extrusionOk="0">
                  <a:moveTo>
                    <a:pt x="19949" y="1"/>
                  </a:moveTo>
                  <a:lnTo>
                    <a:pt x="18251" y="14"/>
                  </a:lnTo>
                  <a:lnTo>
                    <a:pt x="16578" y="52"/>
                  </a:lnTo>
                  <a:lnTo>
                    <a:pt x="14956" y="103"/>
                  </a:lnTo>
                  <a:lnTo>
                    <a:pt x="13372" y="193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38" y="703"/>
                  </a:lnTo>
                  <a:lnTo>
                    <a:pt x="6373" y="882"/>
                  </a:lnTo>
                  <a:lnTo>
                    <a:pt x="5186" y="1074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6"/>
                  </a:lnTo>
                  <a:lnTo>
                    <a:pt x="1329" y="1981"/>
                  </a:lnTo>
                  <a:lnTo>
                    <a:pt x="958" y="2108"/>
                  </a:lnTo>
                  <a:lnTo>
                    <a:pt x="614" y="2249"/>
                  </a:lnTo>
                  <a:lnTo>
                    <a:pt x="294" y="2376"/>
                  </a:lnTo>
                  <a:lnTo>
                    <a:pt x="1" y="2517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76" y="1904"/>
                  </a:lnTo>
                  <a:lnTo>
                    <a:pt x="3308" y="1712"/>
                  </a:lnTo>
                  <a:lnTo>
                    <a:pt x="4305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5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40"/>
                  </a:lnTo>
                  <a:lnTo>
                    <a:pt x="15594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30" y="563"/>
                  </a:lnTo>
                  <a:lnTo>
                    <a:pt x="20703" y="576"/>
                  </a:lnTo>
                  <a:lnTo>
                    <a:pt x="21763" y="601"/>
                  </a:lnTo>
                  <a:lnTo>
                    <a:pt x="22810" y="640"/>
                  </a:lnTo>
                  <a:lnTo>
                    <a:pt x="23832" y="678"/>
                  </a:lnTo>
                  <a:lnTo>
                    <a:pt x="24841" y="729"/>
                  </a:lnTo>
                  <a:lnTo>
                    <a:pt x="25824" y="793"/>
                  </a:lnTo>
                  <a:lnTo>
                    <a:pt x="26782" y="857"/>
                  </a:lnTo>
                  <a:lnTo>
                    <a:pt x="27727" y="933"/>
                  </a:lnTo>
                  <a:lnTo>
                    <a:pt x="28634" y="1023"/>
                  </a:lnTo>
                  <a:lnTo>
                    <a:pt x="29528" y="1112"/>
                  </a:lnTo>
                  <a:lnTo>
                    <a:pt x="30383" y="1214"/>
                  </a:lnTo>
                  <a:lnTo>
                    <a:pt x="31213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27" y="1802"/>
                  </a:lnTo>
                  <a:lnTo>
                    <a:pt x="34891" y="1942"/>
                  </a:lnTo>
                  <a:lnTo>
                    <a:pt x="35517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7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68" y="3411"/>
                  </a:lnTo>
                  <a:lnTo>
                    <a:pt x="39183" y="3500"/>
                  </a:lnTo>
                  <a:lnTo>
                    <a:pt x="39298" y="3590"/>
                  </a:lnTo>
                  <a:lnTo>
                    <a:pt x="39400" y="3679"/>
                  </a:lnTo>
                  <a:lnTo>
                    <a:pt x="39489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706" y="4152"/>
                  </a:lnTo>
                  <a:lnTo>
                    <a:pt x="39719" y="4254"/>
                  </a:lnTo>
                  <a:lnTo>
                    <a:pt x="39732" y="4356"/>
                  </a:lnTo>
                  <a:lnTo>
                    <a:pt x="39719" y="4433"/>
                  </a:lnTo>
                  <a:lnTo>
                    <a:pt x="39706" y="4522"/>
                  </a:lnTo>
                  <a:lnTo>
                    <a:pt x="39681" y="4599"/>
                  </a:lnTo>
                  <a:lnTo>
                    <a:pt x="39642" y="4688"/>
                  </a:lnTo>
                  <a:lnTo>
                    <a:pt x="39604" y="4765"/>
                  </a:lnTo>
                  <a:lnTo>
                    <a:pt x="39553" y="4854"/>
                  </a:lnTo>
                  <a:lnTo>
                    <a:pt x="39412" y="5007"/>
                  </a:lnTo>
                  <a:lnTo>
                    <a:pt x="39234" y="5173"/>
                  </a:lnTo>
                  <a:lnTo>
                    <a:pt x="39017" y="5327"/>
                  </a:lnTo>
                  <a:lnTo>
                    <a:pt x="38774" y="5480"/>
                  </a:lnTo>
                  <a:lnTo>
                    <a:pt x="38480" y="5633"/>
                  </a:lnTo>
                  <a:lnTo>
                    <a:pt x="39080" y="5429"/>
                  </a:lnTo>
                  <a:lnTo>
                    <a:pt x="39361" y="5314"/>
                  </a:lnTo>
                  <a:lnTo>
                    <a:pt x="39617" y="5212"/>
                  </a:lnTo>
                  <a:lnTo>
                    <a:pt x="39859" y="5097"/>
                  </a:lnTo>
                  <a:lnTo>
                    <a:pt x="40077" y="4982"/>
                  </a:lnTo>
                  <a:lnTo>
                    <a:pt x="40268" y="4880"/>
                  </a:lnTo>
                  <a:lnTo>
                    <a:pt x="40447" y="4765"/>
                  </a:lnTo>
                  <a:lnTo>
                    <a:pt x="40613" y="4637"/>
                  </a:lnTo>
                  <a:lnTo>
                    <a:pt x="40753" y="4522"/>
                  </a:lnTo>
                  <a:lnTo>
                    <a:pt x="40868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8" y="4037"/>
                  </a:lnTo>
                  <a:lnTo>
                    <a:pt x="41137" y="3922"/>
                  </a:lnTo>
                  <a:lnTo>
                    <a:pt x="41149" y="3794"/>
                  </a:lnTo>
                  <a:lnTo>
                    <a:pt x="41137" y="3692"/>
                  </a:lnTo>
                  <a:lnTo>
                    <a:pt x="41124" y="3602"/>
                  </a:lnTo>
                  <a:lnTo>
                    <a:pt x="41085" y="3500"/>
                  </a:lnTo>
                  <a:lnTo>
                    <a:pt x="41034" y="3411"/>
                  </a:lnTo>
                  <a:lnTo>
                    <a:pt x="40983" y="3309"/>
                  </a:lnTo>
                  <a:lnTo>
                    <a:pt x="40907" y="3219"/>
                  </a:lnTo>
                  <a:lnTo>
                    <a:pt x="40817" y="3117"/>
                  </a:lnTo>
                  <a:lnTo>
                    <a:pt x="40715" y="3028"/>
                  </a:lnTo>
                  <a:lnTo>
                    <a:pt x="40613" y="2938"/>
                  </a:lnTo>
                  <a:lnTo>
                    <a:pt x="40485" y="2849"/>
                  </a:lnTo>
                  <a:lnTo>
                    <a:pt x="40192" y="2670"/>
                  </a:lnTo>
                  <a:lnTo>
                    <a:pt x="39859" y="2491"/>
                  </a:lnTo>
                  <a:lnTo>
                    <a:pt x="39489" y="2313"/>
                  </a:lnTo>
                  <a:lnTo>
                    <a:pt x="39055" y="2147"/>
                  </a:lnTo>
                  <a:lnTo>
                    <a:pt x="38595" y="1981"/>
                  </a:lnTo>
                  <a:lnTo>
                    <a:pt x="38084" y="1827"/>
                  </a:lnTo>
                  <a:lnTo>
                    <a:pt x="37535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45" y="1240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44" y="371"/>
                  </a:lnTo>
                  <a:lnTo>
                    <a:pt x="28199" y="295"/>
                  </a:lnTo>
                  <a:lnTo>
                    <a:pt x="27242" y="231"/>
                  </a:lnTo>
                  <a:lnTo>
                    <a:pt x="26258" y="180"/>
                  </a:lnTo>
                  <a:lnTo>
                    <a:pt x="25249" y="129"/>
                  </a:lnTo>
                  <a:lnTo>
                    <a:pt x="24228" y="78"/>
                  </a:lnTo>
                  <a:lnTo>
                    <a:pt x="23180" y="52"/>
                  </a:lnTo>
                  <a:lnTo>
                    <a:pt x="22120" y="27"/>
                  </a:lnTo>
                  <a:lnTo>
                    <a:pt x="21048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462987" y="3963364"/>
              <a:ext cx="764264" cy="159583"/>
            </a:xfrm>
            <a:custGeom>
              <a:avLst/>
              <a:gdLst/>
              <a:ahLst/>
              <a:cxnLst/>
              <a:rect l="l" t="t" r="r" b="b"/>
              <a:pathLst>
                <a:path w="51622" h="10779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409" y="6347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72" y="7241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6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06"/>
                  </a:lnTo>
                  <a:lnTo>
                    <a:pt x="11380" y="9859"/>
                  </a:lnTo>
                  <a:lnTo>
                    <a:pt x="12427" y="10000"/>
                  </a:lnTo>
                  <a:lnTo>
                    <a:pt x="13513" y="10128"/>
                  </a:lnTo>
                  <a:lnTo>
                    <a:pt x="14624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6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3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36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28"/>
                  </a:lnTo>
                  <a:lnTo>
                    <a:pt x="39195" y="10000"/>
                  </a:lnTo>
                  <a:lnTo>
                    <a:pt x="40243" y="9859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6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4"/>
                  </a:lnTo>
                  <a:lnTo>
                    <a:pt x="49834" y="7369"/>
                  </a:lnTo>
                  <a:lnTo>
                    <a:pt x="50051" y="7241"/>
                  </a:lnTo>
                  <a:lnTo>
                    <a:pt x="50268" y="7126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03"/>
                  </a:lnTo>
                  <a:lnTo>
                    <a:pt x="51098" y="6475"/>
                  </a:lnTo>
                  <a:lnTo>
                    <a:pt x="51213" y="6347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462987" y="3883565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4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7"/>
                  </a:lnTo>
                  <a:lnTo>
                    <a:pt x="8455" y="1393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901" y="1955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8"/>
                  </a:lnTo>
                  <a:lnTo>
                    <a:pt x="1354" y="3653"/>
                  </a:lnTo>
                  <a:lnTo>
                    <a:pt x="1163" y="3781"/>
                  </a:lnTo>
                  <a:lnTo>
                    <a:pt x="984" y="3909"/>
                  </a:lnTo>
                  <a:lnTo>
                    <a:pt x="818" y="4036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69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799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03"/>
                  </a:lnTo>
                  <a:lnTo>
                    <a:pt x="818" y="6731"/>
                  </a:lnTo>
                  <a:lnTo>
                    <a:pt x="984" y="6859"/>
                  </a:lnTo>
                  <a:lnTo>
                    <a:pt x="1163" y="6987"/>
                  </a:lnTo>
                  <a:lnTo>
                    <a:pt x="1354" y="7114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13"/>
                  </a:lnTo>
                  <a:lnTo>
                    <a:pt x="6706" y="9017"/>
                  </a:lnTo>
                  <a:lnTo>
                    <a:pt x="7561" y="9196"/>
                  </a:lnTo>
                  <a:lnTo>
                    <a:pt x="8455" y="9375"/>
                  </a:lnTo>
                  <a:lnTo>
                    <a:pt x="9400" y="9554"/>
                  </a:lnTo>
                  <a:lnTo>
                    <a:pt x="10371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8"/>
                  </a:lnTo>
                  <a:lnTo>
                    <a:pt x="14624" y="10243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16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43"/>
                  </a:lnTo>
                  <a:lnTo>
                    <a:pt x="38110" y="10128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67" y="9375"/>
                  </a:lnTo>
                  <a:lnTo>
                    <a:pt x="44061" y="9196"/>
                  </a:lnTo>
                  <a:lnTo>
                    <a:pt x="44917" y="9017"/>
                  </a:lnTo>
                  <a:lnTo>
                    <a:pt x="45722" y="8813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5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14"/>
                  </a:lnTo>
                  <a:lnTo>
                    <a:pt x="50460" y="6987"/>
                  </a:lnTo>
                  <a:lnTo>
                    <a:pt x="50638" y="6859"/>
                  </a:lnTo>
                  <a:lnTo>
                    <a:pt x="50804" y="6731"/>
                  </a:lnTo>
                  <a:lnTo>
                    <a:pt x="50958" y="6603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799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69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9"/>
                  </a:lnTo>
                  <a:lnTo>
                    <a:pt x="50460" y="3781"/>
                  </a:lnTo>
                  <a:lnTo>
                    <a:pt x="50268" y="3653"/>
                  </a:lnTo>
                  <a:lnTo>
                    <a:pt x="50051" y="3538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17" y="1763"/>
                  </a:lnTo>
                  <a:lnTo>
                    <a:pt x="44061" y="1572"/>
                  </a:lnTo>
                  <a:lnTo>
                    <a:pt x="43167" y="1393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531253" y="3897749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0115" y="0"/>
                  </a:move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15"/>
                  </a:lnTo>
                  <a:lnTo>
                    <a:pt x="14891" y="167"/>
                  </a:lnTo>
                  <a:lnTo>
                    <a:pt x="13908" y="230"/>
                  </a:lnTo>
                  <a:lnTo>
                    <a:pt x="12950" y="294"/>
                  </a:lnTo>
                  <a:lnTo>
                    <a:pt x="12005" y="371"/>
                  </a:lnTo>
                  <a:lnTo>
                    <a:pt x="11098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39"/>
                  </a:lnTo>
                  <a:lnTo>
                    <a:pt x="4840" y="1380"/>
                  </a:lnTo>
                  <a:lnTo>
                    <a:pt x="4215" y="1520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80"/>
                  </a:lnTo>
                  <a:lnTo>
                    <a:pt x="2095" y="2146"/>
                  </a:lnTo>
                  <a:lnTo>
                    <a:pt x="1673" y="2312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17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58"/>
                  </a:lnTo>
                  <a:lnTo>
                    <a:pt x="434" y="4560"/>
                  </a:lnTo>
                  <a:lnTo>
                    <a:pt x="549" y="4649"/>
                  </a:lnTo>
                  <a:lnTo>
                    <a:pt x="677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62"/>
                  </a:lnTo>
                  <a:lnTo>
                    <a:pt x="2095" y="5441"/>
                  </a:lnTo>
                  <a:lnTo>
                    <a:pt x="2567" y="5594"/>
                  </a:lnTo>
                  <a:lnTo>
                    <a:pt x="3078" y="5760"/>
                  </a:lnTo>
                  <a:lnTo>
                    <a:pt x="3627" y="5914"/>
                  </a:lnTo>
                  <a:lnTo>
                    <a:pt x="4215" y="6054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6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7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8"/>
                  </a:lnTo>
                  <a:lnTo>
                    <a:pt x="28493" y="7357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6"/>
                  </a:lnTo>
                  <a:lnTo>
                    <a:pt x="36883" y="6335"/>
                  </a:lnTo>
                  <a:lnTo>
                    <a:pt x="37560" y="6207"/>
                  </a:lnTo>
                  <a:lnTo>
                    <a:pt x="38186" y="6054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306" y="5441"/>
                  </a:lnTo>
                  <a:lnTo>
                    <a:pt x="40727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66" y="4560"/>
                  </a:lnTo>
                  <a:lnTo>
                    <a:pt x="42068" y="4458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17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12"/>
                  </a:lnTo>
                  <a:lnTo>
                    <a:pt x="40306" y="2146"/>
                  </a:lnTo>
                  <a:lnTo>
                    <a:pt x="39833" y="1980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20"/>
                  </a:lnTo>
                  <a:lnTo>
                    <a:pt x="37560" y="1380"/>
                  </a:lnTo>
                  <a:lnTo>
                    <a:pt x="36883" y="1239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294"/>
                  </a:lnTo>
                  <a:lnTo>
                    <a:pt x="28493" y="230"/>
                  </a:lnTo>
                  <a:lnTo>
                    <a:pt x="27496" y="167"/>
                  </a:lnTo>
                  <a:lnTo>
                    <a:pt x="26500" y="115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540506" y="3897749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2"/>
                  </a:lnTo>
                  <a:lnTo>
                    <a:pt x="14956" y="103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03"/>
                  </a:lnTo>
                  <a:lnTo>
                    <a:pt x="6361" y="882"/>
                  </a:lnTo>
                  <a:lnTo>
                    <a:pt x="5186" y="1073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52"/>
                  </a:lnTo>
                  <a:lnTo>
                    <a:pt x="1329" y="1980"/>
                  </a:lnTo>
                  <a:lnTo>
                    <a:pt x="959" y="2108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39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703" y="575"/>
                  </a:lnTo>
                  <a:lnTo>
                    <a:pt x="21763" y="601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1"/>
                  </a:lnTo>
                  <a:lnTo>
                    <a:pt x="34892" y="1942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19"/>
                  </a:lnTo>
                  <a:lnTo>
                    <a:pt x="39055" y="3398"/>
                  </a:lnTo>
                  <a:lnTo>
                    <a:pt x="39183" y="3500"/>
                  </a:lnTo>
                  <a:lnTo>
                    <a:pt x="39298" y="3589"/>
                  </a:lnTo>
                  <a:lnTo>
                    <a:pt x="39400" y="3679"/>
                  </a:lnTo>
                  <a:lnTo>
                    <a:pt x="39477" y="3768"/>
                  </a:lnTo>
                  <a:lnTo>
                    <a:pt x="39553" y="3870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62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81"/>
                  </a:lnTo>
                  <a:lnTo>
                    <a:pt x="40268" y="4866"/>
                  </a:lnTo>
                  <a:lnTo>
                    <a:pt x="40447" y="4751"/>
                  </a:lnTo>
                  <a:lnTo>
                    <a:pt x="40613" y="4636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79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50" y="3794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17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95" y="1980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20"/>
                  </a:lnTo>
                  <a:lnTo>
                    <a:pt x="36309" y="1380"/>
                  </a:lnTo>
                  <a:lnTo>
                    <a:pt x="35645" y="1239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45" y="371"/>
                  </a:lnTo>
                  <a:lnTo>
                    <a:pt x="28200" y="294"/>
                  </a:lnTo>
                  <a:lnTo>
                    <a:pt x="27242" y="230"/>
                  </a:lnTo>
                  <a:lnTo>
                    <a:pt x="26258" y="167"/>
                  </a:lnTo>
                  <a:lnTo>
                    <a:pt x="25250" y="115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749449" y="39287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33" y="384"/>
                  </a:lnTo>
                  <a:lnTo>
                    <a:pt x="4240" y="410"/>
                  </a:lnTo>
                  <a:lnTo>
                    <a:pt x="5045" y="448"/>
                  </a:lnTo>
                  <a:lnTo>
                    <a:pt x="5734" y="512"/>
                  </a:lnTo>
                  <a:lnTo>
                    <a:pt x="6322" y="576"/>
                  </a:lnTo>
                  <a:lnTo>
                    <a:pt x="6564" y="627"/>
                  </a:lnTo>
                  <a:lnTo>
                    <a:pt x="6782" y="665"/>
                  </a:lnTo>
                  <a:lnTo>
                    <a:pt x="6973" y="716"/>
                  </a:lnTo>
                  <a:lnTo>
                    <a:pt x="7126" y="767"/>
                  </a:lnTo>
                  <a:lnTo>
                    <a:pt x="7267" y="831"/>
                  </a:lnTo>
                  <a:lnTo>
                    <a:pt x="7356" y="895"/>
                  </a:lnTo>
                  <a:lnTo>
                    <a:pt x="0" y="895"/>
                  </a:lnTo>
                  <a:lnTo>
                    <a:pt x="0" y="1176"/>
                  </a:lnTo>
                  <a:lnTo>
                    <a:pt x="7458" y="1176"/>
                  </a:lnTo>
                  <a:lnTo>
                    <a:pt x="7433" y="1214"/>
                  </a:lnTo>
                  <a:lnTo>
                    <a:pt x="7395" y="1253"/>
                  </a:lnTo>
                  <a:lnTo>
                    <a:pt x="7292" y="1329"/>
                  </a:lnTo>
                  <a:lnTo>
                    <a:pt x="7152" y="1393"/>
                  </a:lnTo>
                  <a:lnTo>
                    <a:pt x="6973" y="1457"/>
                  </a:lnTo>
                  <a:lnTo>
                    <a:pt x="6756" y="1521"/>
                  </a:lnTo>
                  <a:lnTo>
                    <a:pt x="6501" y="1572"/>
                  </a:lnTo>
                  <a:lnTo>
                    <a:pt x="6207" y="1623"/>
                  </a:lnTo>
                  <a:lnTo>
                    <a:pt x="5862" y="1661"/>
                  </a:lnTo>
                  <a:lnTo>
                    <a:pt x="5492" y="1712"/>
                  </a:lnTo>
                  <a:lnTo>
                    <a:pt x="5083" y="1751"/>
                  </a:lnTo>
                  <a:lnTo>
                    <a:pt x="4138" y="1802"/>
                  </a:lnTo>
                  <a:lnTo>
                    <a:pt x="3052" y="1840"/>
                  </a:lnTo>
                  <a:lnTo>
                    <a:pt x="1801" y="1853"/>
                  </a:lnTo>
                  <a:lnTo>
                    <a:pt x="0" y="1853"/>
                  </a:lnTo>
                  <a:lnTo>
                    <a:pt x="0" y="2210"/>
                  </a:lnTo>
                  <a:lnTo>
                    <a:pt x="2184" y="2645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8"/>
                  </a:lnTo>
                  <a:lnTo>
                    <a:pt x="11162" y="3858"/>
                  </a:lnTo>
                  <a:lnTo>
                    <a:pt x="9093" y="3411"/>
                  </a:lnTo>
                  <a:lnTo>
                    <a:pt x="7037" y="2977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62" y="2134"/>
                  </a:lnTo>
                  <a:lnTo>
                    <a:pt x="5913" y="2095"/>
                  </a:lnTo>
                  <a:lnTo>
                    <a:pt x="6526" y="2057"/>
                  </a:lnTo>
                  <a:lnTo>
                    <a:pt x="7101" y="2019"/>
                  </a:lnTo>
                  <a:lnTo>
                    <a:pt x="7624" y="1955"/>
                  </a:lnTo>
                  <a:lnTo>
                    <a:pt x="8110" y="1904"/>
                  </a:lnTo>
                  <a:lnTo>
                    <a:pt x="8544" y="1827"/>
                  </a:lnTo>
                  <a:lnTo>
                    <a:pt x="8940" y="1751"/>
                  </a:lnTo>
                  <a:lnTo>
                    <a:pt x="9285" y="1674"/>
                  </a:lnTo>
                  <a:lnTo>
                    <a:pt x="9578" y="1585"/>
                  </a:lnTo>
                  <a:lnTo>
                    <a:pt x="9821" y="1495"/>
                  </a:lnTo>
                  <a:lnTo>
                    <a:pt x="10013" y="1393"/>
                  </a:lnTo>
                  <a:lnTo>
                    <a:pt x="10089" y="1342"/>
                  </a:lnTo>
                  <a:lnTo>
                    <a:pt x="10153" y="1291"/>
                  </a:lnTo>
                  <a:lnTo>
                    <a:pt x="10204" y="1240"/>
                  </a:lnTo>
                  <a:lnTo>
                    <a:pt x="10243" y="1176"/>
                  </a:lnTo>
                  <a:lnTo>
                    <a:pt x="13780" y="1176"/>
                  </a:lnTo>
                  <a:lnTo>
                    <a:pt x="13780" y="895"/>
                  </a:lnTo>
                  <a:lnTo>
                    <a:pt x="10204" y="895"/>
                  </a:lnTo>
                  <a:lnTo>
                    <a:pt x="10166" y="844"/>
                  </a:lnTo>
                  <a:lnTo>
                    <a:pt x="10115" y="793"/>
                  </a:lnTo>
                  <a:lnTo>
                    <a:pt x="9974" y="703"/>
                  </a:lnTo>
                  <a:lnTo>
                    <a:pt x="9796" y="614"/>
                  </a:lnTo>
                  <a:lnTo>
                    <a:pt x="9578" y="537"/>
                  </a:lnTo>
                  <a:lnTo>
                    <a:pt x="9323" y="474"/>
                  </a:lnTo>
                  <a:lnTo>
                    <a:pt x="9029" y="410"/>
                  </a:lnTo>
                  <a:lnTo>
                    <a:pt x="8723" y="346"/>
                  </a:lnTo>
                  <a:lnTo>
                    <a:pt x="8378" y="295"/>
                  </a:lnTo>
                  <a:lnTo>
                    <a:pt x="13780" y="295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462987" y="38578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1" y="1"/>
                  </a:move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8"/>
                  </a:lnTo>
                  <a:lnTo>
                    <a:pt x="21878" y="10729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29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22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1462987" y="3778065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0"/>
                  </a:moveTo>
                  <a:lnTo>
                    <a:pt x="23168" y="26"/>
                  </a:lnTo>
                  <a:lnTo>
                    <a:pt x="21878" y="64"/>
                  </a:lnTo>
                  <a:lnTo>
                    <a:pt x="20613" y="102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4"/>
                  </a:lnTo>
                  <a:lnTo>
                    <a:pt x="13513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6"/>
                  </a:lnTo>
                  <a:lnTo>
                    <a:pt x="8455" y="1392"/>
                  </a:lnTo>
                  <a:lnTo>
                    <a:pt x="7561" y="1571"/>
                  </a:lnTo>
                  <a:lnTo>
                    <a:pt x="6706" y="1763"/>
                  </a:lnTo>
                  <a:lnTo>
                    <a:pt x="5901" y="1954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81"/>
                  </a:lnTo>
                  <a:lnTo>
                    <a:pt x="984" y="3908"/>
                  </a:lnTo>
                  <a:lnTo>
                    <a:pt x="818" y="4036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409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68"/>
                  </a:lnTo>
                  <a:lnTo>
                    <a:pt x="39" y="5109"/>
                  </a:lnTo>
                  <a:lnTo>
                    <a:pt x="14" y="5249"/>
                  </a:ln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798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03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14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84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06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28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15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15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06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84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14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03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798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09" y="5249"/>
                  </a:lnTo>
                  <a:lnTo>
                    <a:pt x="51583" y="5109"/>
                  </a:lnTo>
                  <a:lnTo>
                    <a:pt x="51545" y="4968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98" y="4304"/>
                  </a:lnTo>
                  <a:lnTo>
                    <a:pt x="50958" y="4177"/>
                  </a:lnTo>
                  <a:lnTo>
                    <a:pt x="50804" y="4036"/>
                  </a:lnTo>
                  <a:lnTo>
                    <a:pt x="50638" y="3908"/>
                  </a:lnTo>
                  <a:lnTo>
                    <a:pt x="50460" y="3781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0"/>
                  </a:lnTo>
                  <a:lnTo>
                    <a:pt x="49591" y="3295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4"/>
                  </a:lnTo>
                  <a:lnTo>
                    <a:pt x="44917" y="1763"/>
                  </a:lnTo>
                  <a:lnTo>
                    <a:pt x="44061" y="1571"/>
                  </a:lnTo>
                  <a:lnTo>
                    <a:pt x="43167" y="1392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79"/>
                  </a:lnTo>
                  <a:lnTo>
                    <a:pt x="38110" y="652"/>
                  </a:lnTo>
                  <a:lnTo>
                    <a:pt x="36999" y="524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3"/>
                  </a:lnTo>
                  <a:lnTo>
                    <a:pt x="32261" y="166"/>
                  </a:lnTo>
                  <a:lnTo>
                    <a:pt x="31009" y="102"/>
                  </a:lnTo>
                  <a:lnTo>
                    <a:pt x="29745" y="64"/>
                  </a:lnTo>
                  <a:lnTo>
                    <a:pt x="28455" y="26"/>
                  </a:lnTo>
                  <a:lnTo>
                    <a:pt x="271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531253" y="3792248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71"/>
                  </a:lnTo>
                  <a:lnTo>
                    <a:pt x="11098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1"/>
                  </a:lnTo>
                  <a:lnTo>
                    <a:pt x="5504" y="1239"/>
                  </a:lnTo>
                  <a:lnTo>
                    <a:pt x="4840" y="1379"/>
                  </a:lnTo>
                  <a:lnTo>
                    <a:pt x="4215" y="1520"/>
                  </a:lnTo>
                  <a:lnTo>
                    <a:pt x="3627" y="1673"/>
                  </a:lnTo>
                  <a:lnTo>
                    <a:pt x="3078" y="1826"/>
                  </a:lnTo>
                  <a:lnTo>
                    <a:pt x="2567" y="1980"/>
                  </a:lnTo>
                  <a:lnTo>
                    <a:pt x="2095" y="2146"/>
                  </a:lnTo>
                  <a:lnTo>
                    <a:pt x="1673" y="2312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16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6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57"/>
                  </a:lnTo>
                  <a:lnTo>
                    <a:pt x="434" y="4559"/>
                  </a:lnTo>
                  <a:lnTo>
                    <a:pt x="549" y="4649"/>
                  </a:lnTo>
                  <a:lnTo>
                    <a:pt x="677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62"/>
                  </a:lnTo>
                  <a:lnTo>
                    <a:pt x="2095" y="5441"/>
                  </a:lnTo>
                  <a:lnTo>
                    <a:pt x="2567" y="5594"/>
                  </a:lnTo>
                  <a:lnTo>
                    <a:pt x="3078" y="5760"/>
                  </a:lnTo>
                  <a:lnTo>
                    <a:pt x="3627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35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6"/>
                  </a:lnTo>
                  <a:lnTo>
                    <a:pt x="12005" y="7203"/>
                  </a:lnTo>
                  <a:lnTo>
                    <a:pt x="12950" y="7280"/>
                  </a:lnTo>
                  <a:lnTo>
                    <a:pt x="13908" y="7356"/>
                  </a:lnTo>
                  <a:lnTo>
                    <a:pt x="14891" y="7407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5"/>
                  </a:lnTo>
                  <a:lnTo>
                    <a:pt x="19029" y="7561"/>
                  </a:lnTo>
                  <a:lnTo>
                    <a:pt x="20115" y="7573"/>
                  </a:lnTo>
                  <a:lnTo>
                    <a:pt x="21200" y="7586"/>
                  </a:lnTo>
                  <a:lnTo>
                    <a:pt x="22286" y="7573"/>
                  </a:lnTo>
                  <a:lnTo>
                    <a:pt x="23371" y="7561"/>
                  </a:lnTo>
                  <a:lnTo>
                    <a:pt x="24431" y="7535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7"/>
                  </a:lnTo>
                  <a:lnTo>
                    <a:pt x="28493" y="7356"/>
                  </a:lnTo>
                  <a:lnTo>
                    <a:pt x="29450" y="7280"/>
                  </a:lnTo>
                  <a:lnTo>
                    <a:pt x="30383" y="7203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35"/>
                  </a:lnTo>
                  <a:lnTo>
                    <a:pt x="37560" y="6207"/>
                  </a:lnTo>
                  <a:lnTo>
                    <a:pt x="38186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594"/>
                  </a:lnTo>
                  <a:lnTo>
                    <a:pt x="40306" y="5441"/>
                  </a:lnTo>
                  <a:lnTo>
                    <a:pt x="40727" y="5262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66" y="4559"/>
                  </a:lnTo>
                  <a:lnTo>
                    <a:pt x="42068" y="4457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6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400" y="3793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16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7" y="2312"/>
                  </a:lnTo>
                  <a:lnTo>
                    <a:pt x="40306" y="2146"/>
                  </a:lnTo>
                  <a:lnTo>
                    <a:pt x="39833" y="1980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86" y="1520"/>
                  </a:lnTo>
                  <a:lnTo>
                    <a:pt x="37560" y="1379"/>
                  </a:lnTo>
                  <a:lnTo>
                    <a:pt x="36883" y="1239"/>
                  </a:lnTo>
                  <a:lnTo>
                    <a:pt x="36181" y="1111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71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1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1540506" y="3792248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1"/>
                  </a:lnTo>
                  <a:lnTo>
                    <a:pt x="14956" y="115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49"/>
                  </a:lnTo>
                  <a:lnTo>
                    <a:pt x="7625" y="703"/>
                  </a:lnTo>
                  <a:lnTo>
                    <a:pt x="6361" y="881"/>
                  </a:lnTo>
                  <a:lnTo>
                    <a:pt x="5186" y="1073"/>
                  </a:lnTo>
                  <a:lnTo>
                    <a:pt x="4075" y="1277"/>
                  </a:lnTo>
                  <a:lnTo>
                    <a:pt x="3564" y="1392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29" y="1980"/>
                  </a:lnTo>
                  <a:lnTo>
                    <a:pt x="959" y="2107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12"/>
                  </a:lnTo>
                  <a:lnTo>
                    <a:pt x="4292" y="1545"/>
                  </a:lnTo>
                  <a:lnTo>
                    <a:pt x="5352" y="1379"/>
                  </a:lnTo>
                  <a:lnTo>
                    <a:pt x="6463" y="1239"/>
                  </a:lnTo>
                  <a:lnTo>
                    <a:pt x="7638" y="1098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79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0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62"/>
                  </a:lnTo>
                  <a:lnTo>
                    <a:pt x="20703" y="575"/>
                  </a:lnTo>
                  <a:lnTo>
                    <a:pt x="21763" y="600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2"/>
                  </a:lnTo>
                  <a:lnTo>
                    <a:pt x="28634" y="1022"/>
                  </a:lnTo>
                  <a:lnTo>
                    <a:pt x="29528" y="1111"/>
                  </a:lnTo>
                  <a:lnTo>
                    <a:pt x="30384" y="1213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5"/>
                  </a:lnTo>
                  <a:lnTo>
                    <a:pt x="33525" y="1673"/>
                  </a:lnTo>
                  <a:lnTo>
                    <a:pt x="34215" y="1801"/>
                  </a:lnTo>
                  <a:lnTo>
                    <a:pt x="34892" y="1941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8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2"/>
                  </a:lnTo>
                  <a:lnTo>
                    <a:pt x="38774" y="3219"/>
                  </a:lnTo>
                  <a:lnTo>
                    <a:pt x="39055" y="3410"/>
                  </a:lnTo>
                  <a:lnTo>
                    <a:pt x="39183" y="3499"/>
                  </a:lnTo>
                  <a:lnTo>
                    <a:pt x="39298" y="3589"/>
                  </a:lnTo>
                  <a:lnTo>
                    <a:pt x="39400" y="3678"/>
                  </a:lnTo>
                  <a:lnTo>
                    <a:pt x="39477" y="3780"/>
                  </a:lnTo>
                  <a:lnTo>
                    <a:pt x="39553" y="3870"/>
                  </a:lnTo>
                  <a:lnTo>
                    <a:pt x="39617" y="3959"/>
                  </a:lnTo>
                  <a:lnTo>
                    <a:pt x="39668" y="4061"/>
                  </a:lnTo>
                  <a:lnTo>
                    <a:pt x="39694" y="4151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1"/>
                  </a:lnTo>
                  <a:lnTo>
                    <a:pt x="39681" y="4598"/>
                  </a:lnTo>
                  <a:lnTo>
                    <a:pt x="39643" y="4687"/>
                  </a:lnTo>
                  <a:lnTo>
                    <a:pt x="39604" y="4764"/>
                  </a:lnTo>
                  <a:lnTo>
                    <a:pt x="39540" y="4853"/>
                  </a:lnTo>
                  <a:lnTo>
                    <a:pt x="39400" y="5006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9081" y="5428"/>
                  </a:lnTo>
                  <a:lnTo>
                    <a:pt x="39362" y="5313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81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36"/>
                  </a:lnTo>
                  <a:lnTo>
                    <a:pt x="40754" y="4521"/>
                  </a:lnTo>
                  <a:lnTo>
                    <a:pt x="40869" y="4406"/>
                  </a:lnTo>
                  <a:lnTo>
                    <a:pt x="40971" y="4291"/>
                  </a:lnTo>
                  <a:lnTo>
                    <a:pt x="41047" y="4164"/>
                  </a:lnTo>
                  <a:lnTo>
                    <a:pt x="41099" y="4036"/>
                  </a:lnTo>
                  <a:lnTo>
                    <a:pt x="41137" y="3921"/>
                  </a:lnTo>
                  <a:lnTo>
                    <a:pt x="41150" y="3793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499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16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69"/>
                  </a:lnTo>
                  <a:lnTo>
                    <a:pt x="39860" y="2491"/>
                  </a:lnTo>
                  <a:lnTo>
                    <a:pt x="39477" y="2312"/>
                  </a:lnTo>
                  <a:lnTo>
                    <a:pt x="39055" y="2146"/>
                  </a:lnTo>
                  <a:lnTo>
                    <a:pt x="38595" y="1980"/>
                  </a:lnTo>
                  <a:lnTo>
                    <a:pt x="38085" y="1826"/>
                  </a:lnTo>
                  <a:lnTo>
                    <a:pt x="37523" y="1673"/>
                  </a:lnTo>
                  <a:lnTo>
                    <a:pt x="36935" y="1520"/>
                  </a:lnTo>
                  <a:lnTo>
                    <a:pt x="36309" y="1379"/>
                  </a:lnTo>
                  <a:lnTo>
                    <a:pt x="35645" y="1239"/>
                  </a:lnTo>
                  <a:lnTo>
                    <a:pt x="34943" y="1111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45" y="371"/>
                  </a:lnTo>
                  <a:lnTo>
                    <a:pt x="28200" y="307"/>
                  </a:lnTo>
                  <a:lnTo>
                    <a:pt x="27242" y="230"/>
                  </a:lnTo>
                  <a:lnTo>
                    <a:pt x="26258" y="179"/>
                  </a:lnTo>
                  <a:lnTo>
                    <a:pt x="25250" y="128"/>
                  </a:lnTo>
                  <a:lnTo>
                    <a:pt x="24228" y="77"/>
                  </a:lnTo>
                  <a:lnTo>
                    <a:pt x="23181" y="51"/>
                  </a:lnTo>
                  <a:lnTo>
                    <a:pt x="22121" y="26"/>
                  </a:lnTo>
                  <a:lnTo>
                    <a:pt x="21048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749449" y="3823250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1"/>
                  </a:moveTo>
                  <a:lnTo>
                    <a:pt x="0" y="384"/>
                  </a:lnTo>
                  <a:lnTo>
                    <a:pt x="3333" y="384"/>
                  </a:lnTo>
                  <a:lnTo>
                    <a:pt x="4240" y="409"/>
                  </a:lnTo>
                  <a:lnTo>
                    <a:pt x="5045" y="448"/>
                  </a:lnTo>
                  <a:lnTo>
                    <a:pt x="5734" y="511"/>
                  </a:lnTo>
                  <a:lnTo>
                    <a:pt x="6322" y="575"/>
                  </a:lnTo>
                  <a:lnTo>
                    <a:pt x="6564" y="626"/>
                  </a:lnTo>
                  <a:lnTo>
                    <a:pt x="6782" y="665"/>
                  </a:lnTo>
                  <a:lnTo>
                    <a:pt x="6973" y="716"/>
                  </a:lnTo>
                  <a:lnTo>
                    <a:pt x="7126" y="767"/>
                  </a:lnTo>
                  <a:lnTo>
                    <a:pt x="7267" y="831"/>
                  </a:lnTo>
                  <a:lnTo>
                    <a:pt x="7356" y="895"/>
                  </a:lnTo>
                  <a:lnTo>
                    <a:pt x="0" y="895"/>
                  </a:lnTo>
                  <a:lnTo>
                    <a:pt x="0" y="1188"/>
                  </a:lnTo>
                  <a:lnTo>
                    <a:pt x="7458" y="1188"/>
                  </a:lnTo>
                  <a:lnTo>
                    <a:pt x="7433" y="1227"/>
                  </a:lnTo>
                  <a:lnTo>
                    <a:pt x="7395" y="1252"/>
                  </a:lnTo>
                  <a:lnTo>
                    <a:pt x="7292" y="1329"/>
                  </a:lnTo>
                  <a:lnTo>
                    <a:pt x="7152" y="1393"/>
                  </a:lnTo>
                  <a:lnTo>
                    <a:pt x="6973" y="1457"/>
                  </a:lnTo>
                  <a:lnTo>
                    <a:pt x="6756" y="1520"/>
                  </a:lnTo>
                  <a:lnTo>
                    <a:pt x="6501" y="1572"/>
                  </a:lnTo>
                  <a:lnTo>
                    <a:pt x="6207" y="1623"/>
                  </a:lnTo>
                  <a:lnTo>
                    <a:pt x="5862" y="1674"/>
                  </a:lnTo>
                  <a:lnTo>
                    <a:pt x="5492" y="1712"/>
                  </a:lnTo>
                  <a:lnTo>
                    <a:pt x="5083" y="1750"/>
                  </a:lnTo>
                  <a:lnTo>
                    <a:pt x="4138" y="1801"/>
                  </a:lnTo>
                  <a:lnTo>
                    <a:pt x="3052" y="1840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84" y="2644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8"/>
                  </a:lnTo>
                  <a:lnTo>
                    <a:pt x="11162" y="3858"/>
                  </a:lnTo>
                  <a:lnTo>
                    <a:pt x="9093" y="3411"/>
                  </a:lnTo>
                  <a:lnTo>
                    <a:pt x="7037" y="2976"/>
                  </a:lnTo>
                  <a:lnTo>
                    <a:pt x="5032" y="2555"/>
                  </a:lnTo>
                  <a:lnTo>
                    <a:pt x="3078" y="2185"/>
                  </a:lnTo>
                  <a:lnTo>
                    <a:pt x="3844" y="2172"/>
                  </a:lnTo>
                  <a:lnTo>
                    <a:pt x="4572" y="2159"/>
                  </a:lnTo>
                  <a:lnTo>
                    <a:pt x="5262" y="2133"/>
                  </a:lnTo>
                  <a:lnTo>
                    <a:pt x="5913" y="2108"/>
                  </a:lnTo>
                  <a:lnTo>
                    <a:pt x="6526" y="2057"/>
                  </a:lnTo>
                  <a:lnTo>
                    <a:pt x="7101" y="2018"/>
                  </a:lnTo>
                  <a:lnTo>
                    <a:pt x="7624" y="1955"/>
                  </a:lnTo>
                  <a:lnTo>
                    <a:pt x="8110" y="1904"/>
                  </a:lnTo>
                  <a:lnTo>
                    <a:pt x="8544" y="1827"/>
                  </a:lnTo>
                  <a:lnTo>
                    <a:pt x="8940" y="1750"/>
                  </a:lnTo>
                  <a:lnTo>
                    <a:pt x="9285" y="1674"/>
                  </a:lnTo>
                  <a:lnTo>
                    <a:pt x="9578" y="1584"/>
                  </a:lnTo>
                  <a:lnTo>
                    <a:pt x="9821" y="1495"/>
                  </a:lnTo>
                  <a:lnTo>
                    <a:pt x="10013" y="1393"/>
                  </a:lnTo>
                  <a:lnTo>
                    <a:pt x="10089" y="1342"/>
                  </a:lnTo>
                  <a:lnTo>
                    <a:pt x="10153" y="1291"/>
                  </a:lnTo>
                  <a:lnTo>
                    <a:pt x="10204" y="1239"/>
                  </a:lnTo>
                  <a:lnTo>
                    <a:pt x="10243" y="1188"/>
                  </a:lnTo>
                  <a:lnTo>
                    <a:pt x="13780" y="1188"/>
                  </a:lnTo>
                  <a:lnTo>
                    <a:pt x="13780" y="895"/>
                  </a:lnTo>
                  <a:lnTo>
                    <a:pt x="10204" y="895"/>
                  </a:lnTo>
                  <a:lnTo>
                    <a:pt x="10166" y="844"/>
                  </a:lnTo>
                  <a:lnTo>
                    <a:pt x="10115" y="792"/>
                  </a:lnTo>
                  <a:lnTo>
                    <a:pt x="9974" y="703"/>
                  </a:lnTo>
                  <a:lnTo>
                    <a:pt x="9796" y="614"/>
                  </a:lnTo>
                  <a:lnTo>
                    <a:pt x="9578" y="537"/>
                  </a:lnTo>
                  <a:lnTo>
                    <a:pt x="9323" y="473"/>
                  </a:lnTo>
                  <a:lnTo>
                    <a:pt x="9029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1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462987" y="3752349"/>
              <a:ext cx="764264" cy="159790"/>
            </a:xfrm>
            <a:custGeom>
              <a:avLst/>
              <a:gdLst/>
              <a:ahLst/>
              <a:cxnLst/>
              <a:rect l="l" t="t" r="r" b="b"/>
              <a:pathLst>
                <a:path w="51622" h="10793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462987" y="3672550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7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4"/>
                  </a:lnTo>
                  <a:lnTo>
                    <a:pt x="16935" y="320"/>
                  </a:lnTo>
                  <a:lnTo>
                    <a:pt x="15760" y="422"/>
                  </a:lnTo>
                  <a:lnTo>
                    <a:pt x="14624" y="525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1"/>
                  </a:lnTo>
                  <a:lnTo>
                    <a:pt x="10371" y="1074"/>
                  </a:lnTo>
                  <a:lnTo>
                    <a:pt x="9400" y="1227"/>
                  </a:lnTo>
                  <a:lnTo>
                    <a:pt x="8455" y="1406"/>
                  </a:lnTo>
                  <a:lnTo>
                    <a:pt x="7561" y="1572"/>
                  </a:lnTo>
                  <a:lnTo>
                    <a:pt x="6706" y="1763"/>
                  </a:lnTo>
                  <a:lnTo>
                    <a:pt x="5901" y="1955"/>
                  </a:lnTo>
                  <a:lnTo>
                    <a:pt x="5135" y="2159"/>
                  </a:lnTo>
                  <a:lnTo>
                    <a:pt x="4407" y="2376"/>
                  </a:lnTo>
                  <a:lnTo>
                    <a:pt x="3743" y="2594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9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84" y="3909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3"/>
                  </a:lnTo>
                  <a:lnTo>
                    <a:pt x="294" y="4573"/>
                  </a:lnTo>
                  <a:lnTo>
                    <a:pt x="205" y="4701"/>
                  </a:lnTo>
                  <a:lnTo>
                    <a:pt x="141" y="4841"/>
                  </a:lnTo>
                  <a:lnTo>
                    <a:pt x="77" y="4982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40"/>
                  </a:lnTo>
                  <a:lnTo>
                    <a:pt x="205" y="6080"/>
                  </a:lnTo>
                  <a:lnTo>
                    <a:pt x="294" y="6208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04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7000"/>
                  </a:lnTo>
                  <a:lnTo>
                    <a:pt x="1354" y="7115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85"/>
                  </a:lnTo>
                  <a:lnTo>
                    <a:pt x="2542" y="7728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2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07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9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1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8"/>
                  </a:lnTo>
                  <a:lnTo>
                    <a:pt x="21878" y="10716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16"/>
                  </a:lnTo>
                  <a:lnTo>
                    <a:pt x="31009" y="10678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1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9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07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2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8"/>
                  </a:lnTo>
                  <a:lnTo>
                    <a:pt x="49591" y="7485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15"/>
                  </a:lnTo>
                  <a:lnTo>
                    <a:pt x="50460" y="7000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04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8"/>
                  </a:lnTo>
                  <a:lnTo>
                    <a:pt x="51405" y="6080"/>
                  </a:lnTo>
                  <a:lnTo>
                    <a:pt x="51481" y="5940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2"/>
                  </a:lnTo>
                  <a:lnTo>
                    <a:pt x="51481" y="4841"/>
                  </a:lnTo>
                  <a:lnTo>
                    <a:pt x="51405" y="4701"/>
                  </a:lnTo>
                  <a:lnTo>
                    <a:pt x="51315" y="4573"/>
                  </a:lnTo>
                  <a:lnTo>
                    <a:pt x="51213" y="4433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09"/>
                  </a:lnTo>
                  <a:lnTo>
                    <a:pt x="50460" y="3794"/>
                  </a:lnTo>
                  <a:lnTo>
                    <a:pt x="50268" y="3666"/>
                  </a:lnTo>
                  <a:lnTo>
                    <a:pt x="50051" y="3539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4"/>
                  </a:lnTo>
                  <a:lnTo>
                    <a:pt x="47216" y="2376"/>
                  </a:lnTo>
                  <a:lnTo>
                    <a:pt x="46488" y="2159"/>
                  </a:lnTo>
                  <a:lnTo>
                    <a:pt x="45722" y="1955"/>
                  </a:lnTo>
                  <a:lnTo>
                    <a:pt x="44917" y="1763"/>
                  </a:lnTo>
                  <a:lnTo>
                    <a:pt x="44061" y="1572"/>
                  </a:lnTo>
                  <a:lnTo>
                    <a:pt x="43167" y="1406"/>
                  </a:lnTo>
                  <a:lnTo>
                    <a:pt x="42222" y="1227"/>
                  </a:lnTo>
                  <a:lnTo>
                    <a:pt x="41252" y="1074"/>
                  </a:lnTo>
                  <a:lnTo>
                    <a:pt x="40243" y="921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25"/>
                  </a:lnTo>
                  <a:lnTo>
                    <a:pt x="35849" y="422"/>
                  </a:lnTo>
                  <a:lnTo>
                    <a:pt x="34687" y="320"/>
                  </a:lnTo>
                  <a:lnTo>
                    <a:pt x="33487" y="244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7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531253" y="3686733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1"/>
                  </a:moveTo>
                  <a:lnTo>
                    <a:pt x="20115" y="14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9"/>
                  </a:lnTo>
                  <a:lnTo>
                    <a:pt x="14891" y="180"/>
                  </a:lnTo>
                  <a:lnTo>
                    <a:pt x="13908" y="231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98" y="461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21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93"/>
                  </a:lnTo>
                  <a:lnTo>
                    <a:pt x="2095" y="2146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9"/>
                  </a:lnTo>
                  <a:lnTo>
                    <a:pt x="549" y="2938"/>
                  </a:lnTo>
                  <a:lnTo>
                    <a:pt x="434" y="3028"/>
                  </a:lnTo>
                  <a:lnTo>
                    <a:pt x="332" y="3130"/>
                  </a:lnTo>
                  <a:lnTo>
                    <a:pt x="243" y="3219"/>
                  </a:lnTo>
                  <a:lnTo>
                    <a:pt x="179" y="3309"/>
                  </a:lnTo>
                  <a:lnTo>
                    <a:pt x="115" y="3411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2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8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9"/>
                  </a:lnTo>
                  <a:lnTo>
                    <a:pt x="332" y="4471"/>
                  </a:lnTo>
                  <a:lnTo>
                    <a:pt x="434" y="4560"/>
                  </a:lnTo>
                  <a:lnTo>
                    <a:pt x="549" y="4650"/>
                  </a:lnTo>
                  <a:lnTo>
                    <a:pt x="677" y="4739"/>
                  </a:lnTo>
                  <a:lnTo>
                    <a:pt x="958" y="4918"/>
                  </a:lnTo>
                  <a:lnTo>
                    <a:pt x="1290" y="5097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595"/>
                  </a:lnTo>
                  <a:lnTo>
                    <a:pt x="3078" y="5761"/>
                  </a:lnTo>
                  <a:lnTo>
                    <a:pt x="3627" y="5914"/>
                  </a:lnTo>
                  <a:lnTo>
                    <a:pt x="4215" y="6067"/>
                  </a:lnTo>
                  <a:lnTo>
                    <a:pt x="4840" y="6208"/>
                  </a:lnTo>
                  <a:lnTo>
                    <a:pt x="5504" y="6348"/>
                  </a:lnTo>
                  <a:lnTo>
                    <a:pt x="6207" y="6476"/>
                  </a:lnTo>
                  <a:lnTo>
                    <a:pt x="6948" y="6604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6"/>
                  </a:lnTo>
                  <a:lnTo>
                    <a:pt x="10204" y="7038"/>
                  </a:lnTo>
                  <a:lnTo>
                    <a:pt x="11098" y="7127"/>
                  </a:lnTo>
                  <a:lnTo>
                    <a:pt x="12005" y="7217"/>
                  </a:lnTo>
                  <a:lnTo>
                    <a:pt x="12950" y="7280"/>
                  </a:lnTo>
                  <a:lnTo>
                    <a:pt x="13908" y="7357"/>
                  </a:lnTo>
                  <a:lnTo>
                    <a:pt x="14891" y="7408"/>
                  </a:lnTo>
                  <a:lnTo>
                    <a:pt x="15900" y="7459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59"/>
                  </a:lnTo>
                  <a:lnTo>
                    <a:pt x="27496" y="7408"/>
                  </a:lnTo>
                  <a:lnTo>
                    <a:pt x="28493" y="7357"/>
                  </a:lnTo>
                  <a:lnTo>
                    <a:pt x="29450" y="7280"/>
                  </a:lnTo>
                  <a:lnTo>
                    <a:pt x="30383" y="7217"/>
                  </a:lnTo>
                  <a:lnTo>
                    <a:pt x="31302" y="7127"/>
                  </a:lnTo>
                  <a:lnTo>
                    <a:pt x="32183" y="7038"/>
                  </a:lnTo>
                  <a:lnTo>
                    <a:pt x="33052" y="6936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4"/>
                  </a:lnTo>
                  <a:lnTo>
                    <a:pt x="36181" y="6476"/>
                  </a:lnTo>
                  <a:lnTo>
                    <a:pt x="36883" y="6348"/>
                  </a:lnTo>
                  <a:lnTo>
                    <a:pt x="37560" y="6208"/>
                  </a:lnTo>
                  <a:lnTo>
                    <a:pt x="38186" y="6067"/>
                  </a:lnTo>
                  <a:lnTo>
                    <a:pt x="38773" y="5914"/>
                  </a:lnTo>
                  <a:lnTo>
                    <a:pt x="39323" y="5761"/>
                  </a:lnTo>
                  <a:lnTo>
                    <a:pt x="39833" y="5595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7"/>
                  </a:lnTo>
                  <a:lnTo>
                    <a:pt x="41443" y="4918"/>
                  </a:lnTo>
                  <a:lnTo>
                    <a:pt x="41724" y="4739"/>
                  </a:lnTo>
                  <a:lnTo>
                    <a:pt x="41851" y="4650"/>
                  </a:lnTo>
                  <a:lnTo>
                    <a:pt x="41966" y="4560"/>
                  </a:lnTo>
                  <a:lnTo>
                    <a:pt x="42068" y="4471"/>
                  </a:lnTo>
                  <a:lnTo>
                    <a:pt x="42145" y="4369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8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2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1"/>
                  </a:lnTo>
                  <a:lnTo>
                    <a:pt x="42222" y="3309"/>
                  </a:lnTo>
                  <a:lnTo>
                    <a:pt x="42145" y="3219"/>
                  </a:lnTo>
                  <a:lnTo>
                    <a:pt x="42068" y="3130"/>
                  </a:lnTo>
                  <a:lnTo>
                    <a:pt x="41966" y="3028"/>
                  </a:lnTo>
                  <a:lnTo>
                    <a:pt x="41851" y="2938"/>
                  </a:lnTo>
                  <a:lnTo>
                    <a:pt x="41724" y="2849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21"/>
                  </a:lnTo>
                  <a:lnTo>
                    <a:pt x="37560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1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93" y="231"/>
                  </a:lnTo>
                  <a:lnTo>
                    <a:pt x="27496" y="180"/>
                  </a:lnTo>
                  <a:lnTo>
                    <a:pt x="26500" y="129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14"/>
                  </a:lnTo>
                  <a:lnTo>
                    <a:pt x="21200" y="1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540506" y="3686733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1"/>
                  </a:moveTo>
                  <a:lnTo>
                    <a:pt x="18251" y="14"/>
                  </a:lnTo>
                  <a:lnTo>
                    <a:pt x="16578" y="52"/>
                  </a:lnTo>
                  <a:lnTo>
                    <a:pt x="14956" y="116"/>
                  </a:lnTo>
                  <a:lnTo>
                    <a:pt x="13372" y="192"/>
                  </a:lnTo>
                  <a:lnTo>
                    <a:pt x="11840" y="295"/>
                  </a:lnTo>
                  <a:lnTo>
                    <a:pt x="10371" y="410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86" y="1074"/>
                  </a:lnTo>
                  <a:lnTo>
                    <a:pt x="4075" y="1278"/>
                  </a:lnTo>
                  <a:lnTo>
                    <a:pt x="3564" y="1393"/>
                  </a:lnTo>
                  <a:lnTo>
                    <a:pt x="3066" y="1508"/>
                  </a:lnTo>
                  <a:lnTo>
                    <a:pt x="2593" y="1623"/>
                  </a:lnTo>
                  <a:lnTo>
                    <a:pt x="2146" y="1738"/>
                  </a:lnTo>
                  <a:lnTo>
                    <a:pt x="1725" y="1865"/>
                  </a:lnTo>
                  <a:lnTo>
                    <a:pt x="1329" y="1980"/>
                  </a:lnTo>
                  <a:lnTo>
                    <a:pt x="959" y="2108"/>
                  </a:lnTo>
                  <a:lnTo>
                    <a:pt x="614" y="2249"/>
                  </a:lnTo>
                  <a:lnTo>
                    <a:pt x="295" y="2376"/>
                  </a:lnTo>
                  <a:lnTo>
                    <a:pt x="1" y="2517"/>
                  </a:lnTo>
                  <a:lnTo>
                    <a:pt x="1" y="2517"/>
                  </a:lnTo>
                  <a:lnTo>
                    <a:pt x="716" y="2300"/>
                  </a:lnTo>
                  <a:lnTo>
                    <a:pt x="1508" y="2095"/>
                  </a:lnTo>
                  <a:lnTo>
                    <a:pt x="2376" y="1904"/>
                  </a:lnTo>
                  <a:lnTo>
                    <a:pt x="3296" y="1712"/>
                  </a:lnTo>
                  <a:lnTo>
                    <a:pt x="4292" y="1546"/>
                  </a:lnTo>
                  <a:lnTo>
                    <a:pt x="5352" y="1380"/>
                  </a:lnTo>
                  <a:lnTo>
                    <a:pt x="6463" y="1240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6"/>
                  </a:lnTo>
                  <a:lnTo>
                    <a:pt x="18532" y="563"/>
                  </a:lnTo>
                  <a:lnTo>
                    <a:pt x="19617" y="563"/>
                  </a:lnTo>
                  <a:lnTo>
                    <a:pt x="20703" y="588"/>
                  </a:lnTo>
                  <a:lnTo>
                    <a:pt x="21763" y="601"/>
                  </a:lnTo>
                  <a:lnTo>
                    <a:pt x="22797" y="639"/>
                  </a:lnTo>
                  <a:lnTo>
                    <a:pt x="23832" y="678"/>
                  </a:lnTo>
                  <a:lnTo>
                    <a:pt x="24841" y="729"/>
                  </a:lnTo>
                  <a:lnTo>
                    <a:pt x="25824" y="793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3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2"/>
                  </a:lnTo>
                  <a:lnTo>
                    <a:pt x="34892" y="1942"/>
                  </a:lnTo>
                  <a:lnTo>
                    <a:pt x="35518" y="2083"/>
                  </a:lnTo>
                  <a:lnTo>
                    <a:pt x="36105" y="2236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1"/>
                  </a:lnTo>
                  <a:lnTo>
                    <a:pt x="39183" y="3500"/>
                  </a:lnTo>
                  <a:lnTo>
                    <a:pt x="39298" y="3590"/>
                  </a:lnTo>
                  <a:lnTo>
                    <a:pt x="39400" y="3679"/>
                  </a:lnTo>
                  <a:lnTo>
                    <a:pt x="39477" y="3781"/>
                  </a:lnTo>
                  <a:lnTo>
                    <a:pt x="39553" y="3871"/>
                  </a:lnTo>
                  <a:lnTo>
                    <a:pt x="39617" y="3960"/>
                  </a:lnTo>
                  <a:lnTo>
                    <a:pt x="39668" y="4062"/>
                  </a:lnTo>
                  <a:lnTo>
                    <a:pt x="39694" y="4164"/>
                  </a:lnTo>
                  <a:lnTo>
                    <a:pt x="39719" y="4254"/>
                  </a:lnTo>
                  <a:lnTo>
                    <a:pt x="39732" y="4356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598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80"/>
                  </a:lnTo>
                  <a:lnTo>
                    <a:pt x="38480" y="5633"/>
                  </a:lnTo>
                  <a:lnTo>
                    <a:pt x="39081" y="5429"/>
                  </a:lnTo>
                  <a:lnTo>
                    <a:pt x="39362" y="5314"/>
                  </a:lnTo>
                  <a:lnTo>
                    <a:pt x="39617" y="5211"/>
                  </a:lnTo>
                  <a:lnTo>
                    <a:pt x="39847" y="5097"/>
                  </a:lnTo>
                  <a:lnTo>
                    <a:pt x="40077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50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37"/>
                  </a:lnTo>
                  <a:lnTo>
                    <a:pt x="41137" y="3922"/>
                  </a:lnTo>
                  <a:lnTo>
                    <a:pt x="41150" y="3794"/>
                  </a:lnTo>
                  <a:lnTo>
                    <a:pt x="41137" y="3692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1"/>
                  </a:lnTo>
                  <a:lnTo>
                    <a:pt x="40984" y="3309"/>
                  </a:lnTo>
                  <a:lnTo>
                    <a:pt x="40907" y="3219"/>
                  </a:lnTo>
                  <a:lnTo>
                    <a:pt x="40818" y="3130"/>
                  </a:lnTo>
                  <a:lnTo>
                    <a:pt x="40715" y="3028"/>
                  </a:lnTo>
                  <a:lnTo>
                    <a:pt x="40600" y="2938"/>
                  </a:lnTo>
                  <a:lnTo>
                    <a:pt x="40486" y="2849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95" y="1993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21"/>
                  </a:lnTo>
                  <a:lnTo>
                    <a:pt x="36309" y="1380"/>
                  </a:lnTo>
                  <a:lnTo>
                    <a:pt x="35645" y="1252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1"/>
                  </a:lnTo>
                  <a:lnTo>
                    <a:pt x="29145" y="384"/>
                  </a:lnTo>
                  <a:lnTo>
                    <a:pt x="28200" y="307"/>
                  </a:lnTo>
                  <a:lnTo>
                    <a:pt x="27242" y="231"/>
                  </a:lnTo>
                  <a:lnTo>
                    <a:pt x="26258" y="180"/>
                  </a:lnTo>
                  <a:lnTo>
                    <a:pt x="25250" y="129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749449" y="3717749"/>
              <a:ext cx="204028" cy="57118"/>
            </a:xfrm>
            <a:custGeom>
              <a:avLst/>
              <a:gdLst/>
              <a:ahLst/>
              <a:cxnLst/>
              <a:rect l="l" t="t" r="r" b="b"/>
              <a:pathLst>
                <a:path w="13781" h="3858" extrusionOk="0">
                  <a:moveTo>
                    <a:pt x="0" y="0"/>
                  </a:moveTo>
                  <a:lnTo>
                    <a:pt x="0" y="383"/>
                  </a:lnTo>
                  <a:lnTo>
                    <a:pt x="2324" y="383"/>
                  </a:lnTo>
                  <a:lnTo>
                    <a:pt x="3333" y="396"/>
                  </a:lnTo>
                  <a:lnTo>
                    <a:pt x="4240" y="409"/>
                  </a:lnTo>
                  <a:lnTo>
                    <a:pt x="5045" y="447"/>
                  </a:lnTo>
                  <a:lnTo>
                    <a:pt x="5734" y="511"/>
                  </a:lnTo>
                  <a:lnTo>
                    <a:pt x="6322" y="575"/>
                  </a:lnTo>
                  <a:lnTo>
                    <a:pt x="6564" y="626"/>
                  </a:lnTo>
                  <a:lnTo>
                    <a:pt x="6782" y="664"/>
                  </a:lnTo>
                  <a:lnTo>
                    <a:pt x="6973" y="715"/>
                  </a:lnTo>
                  <a:lnTo>
                    <a:pt x="7126" y="767"/>
                  </a:lnTo>
                  <a:lnTo>
                    <a:pt x="7267" y="830"/>
                  </a:lnTo>
                  <a:lnTo>
                    <a:pt x="7356" y="894"/>
                  </a:lnTo>
                  <a:lnTo>
                    <a:pt x="0" y="894"/>
                  </a:lnTo>
                  <a:lnTo>
                    <a:pt x="0" y="1188"/>
                  </a:lnTo>
                  <a:lnTo>
                    <a:pt x="7458" y="1188"/>
                  </a:lnTo>
                  <a:lnTo>
                    <a:pt x="7433" y="1226"/>
                  </a:lnTo>
                  <a:lnTo>
                    <a:pt x="7395" y="1252"/>
                  </a:lnTo>
                  <a:lnTo>
                    <a:pt x="7292" y="1329"/>
                  </a:lnTo>
                  <a:lnTo>
                    <a:pt x="7152" y="1392"/>
                  </a:lnTo>
                  <a:lnTo>
                    <a:pt x="6973" y="1456"/>
                  </a:lnTo>
                  <a:lnTo>
                    <a:pt x="6756" y="1520"/>
                  </a:lnTo>
                  <a:lnTo>
                    <a:pt x="6501" y="1571"/>
                  </a:lnTo>
                  <a:lnTo>
                    <a:pt x="6207" y="1622"/>
                  </a:lnTo>
                  <a:lnTo>
                    <a:pt x="5862" y="1673"/>
                  </a:lnTo>
                  <a:lnTo>
                    <a:pt x="5492" y="1712"/>
                  </a:lnTo>
                  <a:lnTo>
                    <a:pt x="5083" y="1750"/>
                  </a:lnTo>
                  <a:lnTo>
                    <a:pt x="4138" y="1801"/>
                  </a:lnTo>
                  <a:lnTo>
                    <a:pt x="3052" y="1839"/>
                  </a:lnTo>
                  <a:lnTo>
                    <a:pt x="1801" y="1852"/>
                  </a:lnTo>
                  <a:lnTo>
                    <a:pt x="0" y="1852"/>
                  </a:lnTo>
                  <a:lnTo>
                    <a:pt x="0" y="2210"/>
                  </a:lnTo>
                  <a:lnTo>
                    <a:pt x="2184" y="2644"/>
                  </a:lnTo>
                  <a:lnTo>
                    <a:pt x="4202" y="3053"/>
                  </a:lnTo>
                  <a:lnTo>
                    <a:pt x="6117" y="3449"/>
                  </a:lnTo>
                  <a:lnTo>
                    <a:pt x="8020" y="3857"/>
                  </a:lnTo>
                  <a:lnTo>
                    <a:pt x="11162" y="3857"/>
                  </a:lnTo>
                  <a:lnTo>
                    <a:pt x="9093" y="3410"/>
                  </a:lnTo>
                  <a:lnTo>
                    <a:pt x="7037" y="2976"/>
                  </a:lnTo>
                  <a:lnTo>
                    <a:pt x="5032" y="2567"/>
                  </a:lnTo>
                  <a:lnTo>
                    <a:pt x="3078" y="2184"/>
                  </a:lnTo>
                  <a:lnTo>
                    <a:pt x="3844" y="2171"/>
                  </a:lnTo>
                  <a:lnTo>
                    <a:pt x="4572" y="2159"/>
                  </a:lnTo>
                  <a:lnTo>
                    <a:pt x="5262" y="2133"/>
                  </a:lnTo>
                  <a:lnTo>
                    <a:pt x="5913" y="2108"/>
                  </a:lnTo>
                  <a:lnTo>
                    <a:pt x="6526" y="2056"/>
                  </a:lnTo>
                  <a:lnTo>
                    <a:pt x="7101" y="2018"/>
                  </a:lnTo>
                  <a:lnTo>
                    <a:pt x="7624" y="1967"/>
                  </a:lnTo>
                  <a:lnTo>
                    <a:pt x="8110" y="1903"/>
                  </a:lnTo>
                  <a:lnTo>
                    <a:pt x="8544" y="1827"/>
                  </a:lnTo>
                  <a:lnTo>
                    <a:pt x="8940" y="1763"/>
                  </a:lnTo>
                  <a:lnTo>
                    <a:pt x="9285" y="1673"/>
                  </a:lnTo>
                  <a:lnTo>
                    <a:pt x="9578" y="1584"/>
                  </a:lnTo>
                  <a:lnTo>
                    <a:pt x="9821" y="1495"/>
                  </a:lnTo>
                  <a:lnTo>
                    <a:pt x="10013" y="1392"/>
                  </a:lnTo>
                  <a:lnTo>
                    <a:pt x="10089" y="1341"/>
                  </a:lnTo>
                  <a:lnTo>
                    <a:pt x="10153" y="1290"/>
                  </a:lnTo>
                  <a:lnTo>
                    <a:pt x="10204" y="1239"/>
                  </a:lnTo>
                  <a:lnTo>
                    <a:pt x="10243" y="1188"/>
                  </a:lnTo>
                  <a:lnTo>
                    <a:pt x="13780" y="1188"/>
                  </a:lnTo>
                  <a:lnTo>
                    <a:pt x="13780" y="894"/>
                  </a:lnTo>
                  <a:lnTo>
                    <a:pt x="10204" y="894"/>
                  </a:lnTo>
                  <a:lnTo>
                    <a:pt x="10166" y="843"/>
                  </a:lnTo>
                  <a:lnTo>
                    <a:pt x="10115" y="792"/>
                  </a:lnTo>
                  <a:lnTo>
                    <a:pt x="9974" y="703"/>
                  </a:lnTo>
                  <a:lnTo>
                    <a:pt x="9796" y="613"/>
                  </a:lnTo>
                  <a:lnTo>
                    <a:pt x="9578" y="537"/>
                  </a:lnTo>
                  <a:lnTo>
                    <a:pt x="9323" y="473"/>
                  </a:lnTo>
                  <a:lnTo>
                    <a:pt x="9029" y="409"/>
                  </a:lnTo>
                  <a:lnTo>
                    <a:pt x="8723" y="345"/>
                  </a:lnTo>
                  <a:lnTo>
                    <a:pt x="8378" y="294"/>
                  </a:lnTo>
                  <a:lnTo>
                    <a:pt x="13780" y="294"/>
                  </a:lnTo>
                  <a:lnTo>
                    <a:pt x="13780" y="0"/>
                  </a:lnTo>
                  <a:close/>
                </a:path>
              </a:pathLst>
            </a:custGeom>
            <a:solidFill>
              <a:srgbClr val="A180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1462987" y="3646848"/>
              <a:ext cx="764264" cy="159776"/>
            </a:xfrm>
            <a:custGeom>
              <a:avLst/>
              <a:gdLst/>
              <a:ahLst/>
              <a:cxnLst/>
              <a:rect l="l" t="t" r="r" b="b"/>
              <a:pathLst>
                <a:path w="51622" h="10792" extrusionOk="0">
                  <a:moveTo>
                    <a:pt x="1" y="0"/>
                  </a:move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51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409" y="6347"/>
                  </a:lnTo>
                  <a:lnTo>
                    <a:pt x="524" y="6488"/>
                  </a:lnTo>
                  <a:lnTo>
                    <a:pt x="665" y="6616"/>
                  </a:lnTo>
                  <a:lnTo>
                    <a:pt x="818" y="6743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6"/>
                  </a:lnTo>
                  <a:lnTo>
                    <a:pt x="1572" y="7254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69"/>
                  </a:lnTo>
                  <a:lnTo>
                    <a:pt x="3743" y="8186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72"/>
                  </a:lnTo>
                  <a:lnTo>
                    <a:pt x="12427" y="10013"/>
                  </a:lnTo>
                  <a:lnTo>
                    <a:pt x="13513" y="10140"/>
                  </a:lnTo>
                  <a:lnTo>
                    <a:pt x="14624" y="10255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3"/>
                  </a:lnTo>
                  <a:lnTo>
                    <a:pt x="24483" y="10779"/>
                  </a:lnTo>
                  <a:lnTo>
                    <a:pt x="25811" y="10792"/>
                  </a:lnTo>
                  <a:lnTo>
                    <a:pt x="27139" y="10779"/>
                  </a:lnTo>
                  <a:lnTo>
                    <a:pt x="28455" y="10753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5"/>
                  </a:lnTo>
                  <a:lnTo>
                    <a:pt x="38110" y="10140"/>
                  </a:lnTo>
                  <a:lnTo>
                    <a:pt x="39195" y="10013"/>
                  </a:lnTo>
                  <a:lnTo>
                    <a:pt x="40243" y="9872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6"/>
                  </a:lnTo>
                  <a:lnTo>
                    <a:pt x="48506" y="7969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54"/>
                  </a:lnTo>
                  <a:lnTo>
                    <a:pt x="50268" y="7126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3"/>
                  </a:lnTo>
                  <a:lnTo>
                    <a:pt x="50958" y="6616"/>
                  </a:lnTo>
                  <a:lnTo>
                    <a:pt x="51098" y="6488"/>
                  </a:lnTo>
                  <a:lnTo>
                    <a:pt x="51213" y="6347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51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22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462987" y="35670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4483" y="1"/>
                  </a:moveTo>
                  <a:lnTo>
                    <a:pt x="23168" y="26"/>
                  </a:lnTo>
                  <a:lnTo>
                    <a:pt x="21878" y="65"/>
                  </a:lnTo>
                  <a:lnTo>
                    <a:pt x="20613" y="103"/>
                  </a:lnTo>
                  <a:lnTo>
                    <a:pt x="19362" y="167"/>
                  </a:lnTo>
                  <a:lnTo>
                    <a:pt x="18136" y="243"/>
                  </a:lnTo>
                  <a:lnTo>
                    <a:pt x="16935" y="333"/>
                  </a:lnTo>
                  <a:lnTo>
                    <a:pt x="15760" y="422"/>
                  </a:lnTo>
                  <a:lnTo>
                    <a:pt x="14624" y="537"/>
                  </a:lnTo>
                  <a:lnTo>
                    <a:pt x="13513" y="652"/>
                  </a:lnTo>
                  <a:lnTo>
                    <a:pt x="12427" y="780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7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901" y="1967"/>
                  </a:lnTo>
                  <a:lnTo>
                    <a:pt x="5135" y="2172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6"/>
                  </a:lnTo>
                  <a:lnTo>
                    <a:pt x="1789" y="3411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94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5"/>
                  </a:lnTo>
                  <a:lnTo>
                    <a:pt x="409" y="4432"/>
                  </a:lnTo>
                  <a:lnTo>
                    <a:pt x="294" y="4573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81"/>
                  </a:lnTo>
                  <a:lnTo>
                    <a:pt x="39" y="5109"/>
                  </a:lnTo>
                  <a:lnTo>
                    <a:pt x="14" y="5250"/>
                  </a:ln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39"/>
                  </a:lnTo>
                  <a:lnTo>
                    <a:pt x="205" y="6080"/>
                  </a:lnTo>
                  <a:lnTo>
                    <a:pt x="294" y="6207"/>
                  </a:lnTo>
                  <a:lnTo>
                    <a:pt x="409" y="6348"/>
                  </a:lnTo>
                  <a:lnTo>
                    <a:pt x="524" y="6476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57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7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60"/>
                  </a:lnTo>
                  <a:lnTo>
                    <a:pt x="12427" y="10001"/>
                  </a:lnTo>
                  <a:lnTo>
                    <a:pt x="13513" y="10128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37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80"/>
                  </a:lnTo>
                  <a:lnTo>
                    <a:pt x="27139" y="10780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37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28"/>
                  </a:lnTo>
                  <a:lnTo>
                    <a:pt x="39195" y="10001"/>
                  </a:lnTo>
                  <a:lnTo>
                    <a:pt x="40243" y="9860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7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57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6"/>
                  </a:lnTo>
                  <a:lnTo>
                    <a:pt x="51213" y="6348"/>
                  </a:lnTo>
                  <a:lnTo>
                    <a:pt x="51315" y="6207"/>
                  </a:lnTo>
                  <a:lnTo>
                    <a:pt x="51405" y="6080"/>
                  </a:lnTo>
                  <a:lnTo>
                    <a:pt x="51481" y="5939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09" y="5250"/>
                  </a:lnTo>
                  <a:lnTo>
                    <a:pt x="51583" y="5109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3"/>
                  </a:lnTo>
                  <a:lnTo>
                    <a:pt x="51213" y="4432"/>
                  </a:lnTo>
                  <a:lnTo>
                    <a:pt x="51098" y="4305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60" y="3794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1"/>
                  </a:lnTo>
                  <a:lnTo>
                    <a:pt x="49591" y="3296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72"/>
                  </a:lnTo>
                  <a:lnTo>
                    <a:pt x="45722" y="1967"/>
                  </a:lnTo>
                  <a:lnTo>
                    <a:pt x="44917" y="1763"/>
                  </a:lnTo>
                  <a:lnTo>
                    <a:pt x="44061" y="1584"/>
                  </a:lnTo>
                  <a:lnTo>
                    <a:pt x="43167" y="1405"/>
                  </a:lnTo>
                  <a:lnTo>
                    <a:pt x="42222" y="1227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80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87" y="333"/>
                  </a:lnTo>
                  <a:lnTo>
                    <a:pt x="33487" y="243"/>
                  </a:lnTo>
                  <a:lnTo>
                    <a:pt x="32261" y="167"/>
                  </a:lnTo>
                  <a:lnTo>
                    <a:pt x="31009" y="103"/>
                  </a:lnTo>
                  <a:lnTo>
                    <a:pt x="29745" y="65"/>
                  </a:lnTo>
                  <a:lnTo>
                    <a:pt x="28455" y="26"/>
                  </a:lnTo>
                  <a:lnTo>
                    <a:pt x="2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1531253" y="3581232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2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4"/>
                  </a:lnTo>
                  <a:lnTo>
                    <a:pt x="11098" y="460"/>
                  </a:lnTo>
                  <a:lnTo>
                    <a:pt x="10204" y="550"/>
                  </a:lnTo>
                  <a:lnTo>
                    <a:pt x="9349" y="652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84"/>
                  </a:lnTo>
                  <a:lnTo>
                    <a:pt x="6207" y="1112"/>
                  </a:lnTo>
                  <a:lnTo>
                    <a:pt x="5504" y="1252"/>
                  </a:lnTo>
                  <a:lnTo>
                    <a:pt x="4840" y="1380"/>
                  </a:lnTo>
                  <a:lnTo>
                    <a:pt x="4215" y="1533"/>
                  </a:lnTo>
                  <a:lnTo>
                    <a:pt x="3627" y="1674"/>
                  </a:lnTo>
                  <a:lnTo>
                    <a:pt x="3078" y="1827"/>
                  </a:lnTo>
                  <a:lnTo>
                    <a:pt x="2567" y="1993"/>
                  </a:lnTo>
                  <a:lnTo>
                    <a:pt x="2095" y="2146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70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500"/>
                  </a:lnTo>
                  <a:lnTo>
                    <a:pt x="26" y="3602"/>
                  </a:lnTo>
                  <a:lnTo>
                    <a:pt x="13" y="3691"/>
                  </a:lnTo>
                  <a:lnTo>
                    <a:pt x="0" y="3794"/>
                  </a:lnTo>
                  <a:lnTo>
                    <a:pt x="13" y="3896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77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60"/>
                  </a:lnTo>
                  <a:lnTo>
                    <a:pt x="549" y="4649"/>
                  </a:lnTo>
                  <a:lnTo>
                    <a:pt x="677" y="4739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607"/>
                  </a:lnTo>
                  <a:lnTo>
                    <a:pt x="3078" y="5760"/>
                  </a:lnTo>
                  <a:lnTo>
                    <a:pt x="3627" y="5914"/>
                  </a:lnTo>
                  <a:lnTo>
                    <a:pt x="4215" y="6067"/>
                  </a:lnTo>
                  <a:lnTo>
                    <a:pt x="4840" y="6207"/>
                  </a:lnTo>
                  <a:lnTo>
                    <a:pt x="5504" y="6348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7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7"/>
                  </a:lnTo>
                  <a:lnTo>
                    <a:pt x="14891" y="7421"/>
                  </a:lnTo>
                  <a:lnTo>
                    <a:pt x="15900" y="7472"/>
                  </a:lnTo>
                  <a:lnTo>
                    <a:pt x="16922" y="7510"/>
                  </a:lnTo>
                  <a:lnTo>
                    <a:pt x="17969" y="7536"/>
                  </a:lnTo>
                  <a:lnTo>
                    <a:pt x="19029" y="7561"/>
                  </a:lnTo>
                  <a:lnTo>
                    <a:pt x="20115" y="7574"/>
                  </a:lnTo>
                  <a:lnTo>
                    <a:pt x="21200" y="7587"/>
                  </a:lnTo>
                  <a:lnTo>
                    <a:pt x="22286" y="7574"/>
                  </a:lnTo>
                  <a:lnTo>
                    <a:pt x="23371" y="7561"/>
                  </a:lnTo>
                  <a:lnTo>
                    <a:pt x="24431" y="7536"/>
                  </a:lnTo>
                  <a:lnTo>
                    <a:pt x="25466" y="7510"/>
                  </a:lnTo>
                  <a:lnTo>
                    <a:pt x="26500" y="7472"/>
                  </a:lnTo>
                  <a:lnTo>
                    <a:pt x="27496" y="7421"/>
                  </a:lnTo>
                  <a:lnTo>
                    <a:pt x="28493" y="7357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7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48"/>
                  </a:lnTo>
                  <a:lnTo>
                    <a:pt x="37560" y="6207"/>
                  </a:lnTo>
                  <a:lnTo>
                    <a:pt x="38186" y="6067"/>
                  </a:lnTo>
                  <a:lnTo>
                    <a:pt x="38773" y="5914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9"/>
                  </a:lnTo>
                  <a:lnTo>
                    <a:pt x="41851" y="4649"/>
                  </a:lnTo>
                  <a:lnTo>
                    <a:pt x="41966" y="4560"/>
                  </a:lnTo>
                  <a:lnTo>
                    <a:pt x="42068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77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6"/>
                  </a:lnTo>
                  <a:lnTo>
                    <a:pt x="42400" y="3794"/>
                  </a:lnTo>
                  <a:lnTo>
                    <a:pt x="42388" y="3691"/>
                  </a:lnTo>
                  <a:lnTo>
                    <a:pt x="42362" y="3602"/>
                  </a:lnTo>
                  <a:lnTo>
                    <a:pt x="42337" y="3500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29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70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46"/>
                  </a:lnTo>
                  <a:lnTo>
                    <a:pt x="39833" y="1993"/>
                  </a:lnTo>
                  <a:lnTo>
                    <a:pt x="39323" y="1827"/>
                  </a:lnTo>
                  <a:lnTo>
                    <a:pt x="38773" y="1674"/>
                  </a:lnTo>
                  <a:lnTo>
                    <a:pt x="38186" y="1533"/>
                  </a:lnTo>
                  <a:lnTo>
                    <a:pt x="37560" y="1380"/>
                  </a:lnTo>
                  <a:lnTo>
                    <a:pt x="36883" y="1252"/>
                  </a:lnTo>
                  <a:lnTo>
                    <a:pt x="36181" y="1112"/>
                  </a:lnTo>
                  <a:lnTo>
                    <a:pt x="35453" y="984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2"/>
                  </a:lnTo>
                  <a:lnTo>
                    <a:pt x="32183" y="550"/>
                  </a:lnTo>
                  <a:lnTo>
                    <a:pt x="31302" y="460"/>
                  </a:lnTo>
                  <a:lnTo>
                    <a:pt x="30383" y="384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2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EFC0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1540506" y="3581232"/>
              <a:ext cx="609226" cy="83397"/>
            </a:xfrm>
            <a:custGeom>
              <a:avLst/>
              <a:gdLst/>
              <a:ahLst/>
              <a:cxnLst/>
              <a:rect l="l" t="t" r="r" b="b"/>
              <a:pathLst>
                <a:path w="41150" h="5633" extrusionOk="0">
                  <a:moveTo>
                    <a:pt x="19949" y="0"/>
                  </a:moveTo>
                  <a:lnTo>
                    <a:pt x="18251" y="13"/>
                  </a:lnTo>
                  <a:lnTo>
                    <a:pt x="16578" y="52"/>
                  </a:lnTo>
                  <a:lnTo>
                    <a:pt x="14956" y="115"/>
                  </a:lnTo>
                  <a:lnTo>
                    <a:pt x="13372" y="192"/>
                  </a:lnTo>
                  <a:lnTo>
                    <a:pt x="11840" y="294"/>
                  </a:lnTo>
                  <a:lnTo>
                    <a:pt x="10371" y="409"/>
                  </a:lnTo>
                  <a:lnTo>
                    <a:pt x="8966" y="550"/>
                  </a:lnTo>
                  <a:lnTo>
                    <a:pt x="7625" y="716"/>
                  </a:lnTo>
                  <a:lnTo>
                    <a:pt x="6361" y="882"/>
                  </a:lnTo>
                  <a:lnTo>
                    <a:pt x="5186" y="1073"/>
                  </a:lnTo>
                  <a:lnTo>
                    <a:pt x="4075" y="1290"/>
                  </a:lnTo>
                  <a:lnTo>
                    <a:pt x="3564" y="1393"/>
                  </a:lnTo>
                  <a:lnTo>
                    <a:pt x="3066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5" y="1865"/>
                  </a:lnTo>
                  <a:lnTo>
                    <a:pt x="1329" y="1993"/>
                  </a:lnTo>
                  <a:lnTo>
                    <a:pt x="959" y="2121"/>
                  </a:lnTo>
                  <a:lnTo>
                    <a:pt x="614" y="2248"/>
                  </a:lnTo>
                  <a:lnTo>
                    <a:pt x="295" y="2376"/>
                  </a:lnTo>
                  <a:lnTo>
                    <a:pt x="1" y="2516"/>
                  </a:lnTo>
                  <a:lnTo>
                    <a:pt x="1" y="2516"/>
                  </a:lnTo>
                  <a:lnTo>
                    <a:pt x="716" y="2299"/>
                  </a:lnTo>
                  <a:lnTo>
                    <a:pt x="1508" y="2095"/>
                  </a:lnTo>
                  <a:lnTo>
                    <a:pt x="2376" y="1903"/>
                  </a:lnTo>
                  <a:lnTo>
                    <a:pt x="3296" y="1725"/>
                  </a:lnTo>
                  <a:lnTo>
                    <a:pt x="4292" y="1546"/>
                  </a:lnTo>
                  <a:lnTo>
                    <a:pt x="5352" y="1393"/>
                  </a:lnTo>
                  <a:lnTo>
                    <a:pt x="6463" y="1239"/>
                  </a:lnTo>
                  <a:lnTo>
                    <a:pt x="7638" y="1099"/>
                  </a:lnTo>
                  <a:lnTo>
                    <a:pt x="8851" y="984"/>
                  </a:lnTo>
                  <a:lnTo>
                    <a:pt x="10116" y="869"/>
                  </a:lnTo>
                  <a:lnTo>
                    <a:pt x="11431" y="780"/>
                  </a:lnTo>
                  <a:lnTo>
                    <a:pt x="12785" y="703"/>
                  </a:lnTo>
                  <a:lnTo>
                    <a:pt x="14177" y="639"/>
                  </a:lnTo>
                  <a:lnTo>
                    <a:pt x="15595" y="601"/>
                  </a:lnTo>
                  <a:lnTo>
                    <a:pt x="17050" y="575"/>
                  </a:lnTo>
                  <a:lnTo>
                    <a:pt x="18532" y="562"/>
                  </a:lnTo>
                  <a:lnTo>
                    <a:pt x="19617" y="575"/>
                  </a:lnTo>
                  <a:lnTo>
                    <a:pt x="20703" y="588"/>
                  </a:lnTo>
                  <a:lnTo>
                    <a:pt x="21763" y="614"/>
                  </a:lnTo>
                  <a:lnTo>
                    <a:pt x="22797" y="639"/>
                  </a:lnTo>
                  <a:lnTo>
                    <a:pt x="23832" y="677"/>
                  </a:lnTo>
                  <a:lnTo>
                    <a:pt x="24841" y="728"/>
                  </a:lnTo>
                  <a:lnTo>
                    <a:pt x="25824" y="792"/>
                  </a:lnTo>
                  <a:lnTo>
                    <a:pt x="26782" y="856"/>
                  </a:lnTo>
                  <a:lnTo>
                    <a:pt x="27714" y="933"/>
                  </a:lnTo>
                  <a:lnTo>
                    <a:pt x="28634" y="1022"/>
                  </a:lnTo>
                  <a:lnTo>
                    <a:pt x="29528" y="1112"/>
                  </a:lnTo>
                  <a:lnTo>
                    <a:pt x="30384" y="1214"/>
                  </a:lnTo>
                  <a:lnTo>
                    <a:pt x="31214" y="1316"/>
                  </a:lnTo>
                  <a:lnTo>
                    <a:pt x="32018" y="1431"/>
                  </a:lnTo>
                  <a:lnTo>
                    <a:pt x="32784" y="1546"/>
                  </a:lnTo>
                  <a:lnTo>
                    <a:pt x="33525" y="1674"/>
                  </a:lnTo>
                  <a:lnTo>
                    <a:pt x="34215" y="1801"/>
                  </a:lnTo>
                  <a:lnTo>
                    <a:pt x="34892" y="1942"/>
                  </a:lnTo>
                  <a:lnTo>
                    <a:pt x="35518" y="2082"/>
                  </a:lnTo>
                  <a:lnTo>
                    <a:pt x="36105" y="2235"/>
                  </a:lnTo>
                  <a:lnTo>
                    <a:pt x="36654" y="2389"/>
                  </a:lnTo>
                  <a:lnTo>
                    <a:pt x="37165" y="2542"/>
                  </a:lnTo>
                  <a:lnTo>
                    <a:pt x="37638" y="2708"/>
                  </a:lnTo>
                  <a:lnTo>
                    <a:pt x="38059" y="2874"/>
                  </a:lnTo>
                  <a:lnTo>
                    <a:pt x="38442" y="3053"/>
                  </a:lnTo>
                  <a:lnTo>
                    <a:pt x="38774" y="3232"/>
                  </a:lnTo>
                  <a:lnTo>
                    <a:pt x="39055" y="3410"/>
                  </a:lnTo>
                  <a:lnTo>
                    <a:pt x="39183" y="3500"/>
                  </a:lnTo>
                  <a:lnTo>
                    <a:pt x="39298" y="3589"/>
                  </a:lnTo>
                  <a:lnTo>
                    <a:pt x="39400" y="3679"/>
                  </a:lnTo>
                  <a:lnTo>
                    <a:pt x="39477" y="3781"/>
                  </a:lnTo>
                  <a:lnTo>
                    <a:pt x="39553" y="3870"/>
                  </a:lnTo>
                  <a:lnTo>
                    <a:pt x="39617" y="3972"/>
                  </a:lnTo>
                  <a:lnTo>
                    <a:pt x="39668" y="4062"/>
                  </a:lnTo>
                  <a:lnTo>
                    <a:pt x="39694" y="4164"/>
                  </a:lnTo>
                  <a:lnTo>
                    <a:pt x="39719" y="4253"/>
                  </a:lnTo>
                  <a:lnTo>
                    <a:pt x="39732" y="4355"/>
                  </a:lnTo>
                  <a:lnTo>
                    <a:pt x="39719" y="4432"/>
                  </a:lnTo>
                  <a:lnTo>
                    <a:pt x="39706" y="4522"/>
                  </a:lnTo>
                  <a:lnTo>
                    <a:pt x="39681" y="4611"/>
                  </a:lnTo>
                  <a:lnTo>
                    <a:pt x="39643" y="4688"/>
                  </a:lnTo>
                  <a:lnTo>
                    <a:pt x="39604" y="4764"/>
                  </a:lnTo>
                  <a:lnTo>
                    <a:pt x="39540" y="4854"/>
                  </a:lnTo>
                  <a:lnTo>
                    <a:pt x="39400" y="5007"/>
                  </a:lnTo>
                  <a:lnTo>
                    <a:pt x="39234" y="5173"/>
                  </a:lnTo>
                  <a:lnTo>
                    <a:pt x="39017" y="5326"/>
                  </a:lnTo>
                  <a:lnTo>
                    <a:pt x="38761" y="5479"/>
                  </a:lnTo>
                  <a:lnTo>
                    <a:pt x="38480" y="5633"/>
                  </a:lnTo>
                  <a:lnTo>
                    <a:pt x="39081" y="5428"/>
                  </a:lnTo>
                  <a:lnTo>
                    <a:pt x="39362" y="5326"/>
                  </a:lnTo>
                  <a:lnTo>
                    <a:pt x="39617" y="5211"/>
                  </a:lnTo>
                  <a:lnTo>
                    <a:pt x="39847" y="5096"/>
                  </a:lnTo>
                  <a:lnTo>
                    <a:pt x="40077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4" y="4522"/>
                  </a:lnTo>
                  <a:lnTo>
                    <a:pt x="40869" y="4407"/>
                  </a:lnTo>
                  <a:lnTo>
                    <a:pt x="40971" y="4292"/>
                  </a:lnTo>
                  <a:lnTo>
                    <a:pt x="41047" y="4164"/>
                  </a:lnTo>
                  <a:lnTo>
                    <a:pt x="41099" y="4049"/>
                  </a:lnTo>
                  <a:lnTo>
                    <a:pt x="41137" y="3921"/>
                  </a:lnTo>
                  <a:lnTo>
                    <a:pt x="41150" y="3794"/>
                  </a:lnTo>
                  <a:lnTo>
                    <a:pt x="41137" y="3691"/>
                  </a:lnTo>
                  <a:lnTo>
                    <a:pt x="41124" y="3602"/>
                  </a:lnTo>
                  <a:lnTo>
                    <a:pt x="41086" y="3500"/>
                  </a:lnTo>
                  <a:lnTo>
                    <a:pt x="41035" y="3410"/>
                  </a:lnTo>
                  <a:lnTo>
                    <a:pt x="40984" y="3308"/>
                  </a:lnTo>
                  <a:lnTo>
                    <a:pt x="40907" y="3219"/>
                  </a:lnTo>
                  <a:lnTo>
                    <a:pt x="40818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86" y="2848"/>
                  </a:lnTo>
                  <a:lnTo>
                    <a:pt x="40192" y="2670"/>
                  </a:lnTo>
                  <a:lnTo>
                    <a:pt x="39860" y="2491"/>
                  </a:lnTo>
                  <a:lnTo>
                    <a:pt x="39477" y="2325"/>
                  </a:lnTo>
                  <a:lnTo>
                    <a:pt x="39055" y="2146"/>
                  </a:lnTo>
                  <a:lnTo>
                    <a:pt x="38595" y="1993"/>
                  </a:lnTo>
                  <a:lnTo>
                    <a:pt x="38085" y="1827"/>
                  </a:lnTo>
                  <a:lnTo>
                    <a:pt x="37523" y="1674"/>
                  </a:lnTo>
                  <a:lnTo>
                    <a:pt x="36935" y="1533"/>
                  </a:lnTo>
                  <a:lnTo>
                    <a:pt x="36309" y="1380"/>
                  </a:lnTo>
                  <a:lnTo>
                    <a:pt x="35645" y="1252"/>
                  </a:lnTo>
                  <a:lnTo>
                    <a:pt x="34943" y="1112"/>
                  </a:lnTo>
                  <a:lnTo>
                    <a:pt x="34202" y="984"/>
                  </a:lnTo>
                  <a:lnTo>
                    <a:pt x="33436" y="869"/>
                  </a:lnTo>
                  <a:lnTo>
                    <a:pt x="32631" y="754"/>
                  </a:lnTo>
                  <a:lnTo>
                    <a:pt x="31801" y="652"/>
                  </a:lnTo>
                  <a:lnTo>
                    <a:pt x="30945" y="550"/>
                  </a:lnTo>
                  <a:lnTo>
                    <a:pt x="30051" y="460"/>
                  </a:lnTo>
                  <a:lnTo>
                    <a:pt x="29145" y="384"/>
                  </a:lnTo>
                  <a:lnTo>
                    <a:pt x="28200" y="307"/>
                  </a:lnTo>
                  <a:lnTo>
                    <a:pt x="27242" y="230"/>
                  </a:lnTo>
                  <a:lnTo>
                    <a:pt x="26258" y="179"/>
                  </a:lnTo>
                  <a:lnTo>
                    <a:pt x="25250" y="128"/>
                  </a:lnTo>
                  <a:lnTo>
                    <a:pt x="24228" y="77"/>
                  </a:lnTo>
                  <a:lnTo>
                    <a:pt x="23181" y="52"/>
                  </a:lnTo>
                  <a:lnTo>
                    <a:pt x="22121" y="26"/>
                  </a:lnTo>
                  <a:lnTo>
                    <a:pt x="21048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D4A6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62987" y="3541333"/>
              <a:ext cx="764264" cy="159790"/>
            </a:xfrm>
            <a:custGeom>
              <a:avLst/>
              <a:gdLst/>
              <a:ahLst/>
              <a:cxnLst/>
              <a:rect l="l" t="t" r="r" b="b"/>
              <a:pathLst>
                <a:path w="51622" h="10793" extrusionOk="0">
                  <a:moveTo>
                    <a:pt x="1" y="1"/>
                  </a:moveTo>
                  <a:lnTo>
                    <a:pt x="1" y="5390"/>
                  </a:lnTo>
                  <a:lnTo>
                    <a:pt x="14" y="5531"/>
                  </a:lnTo>
                  <a:lnTo>
                    <a:pt x="39" y="5671"/>
                  </a:lnTo>
                  <a:lnTo>
                    <a:pt x="77" y="5812"/>
                  </a:lnTo>
                  <a:lnTo>
                    <a:pt x="141" y="5952"/>
                  </a:lnTo>
                  <a:lnTo>
                    <a:pt x="205" y="6080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89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2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55"/>
                  </a:lnTo>
                  <a:lnTo>
                    <a:pt x="1789" y="7370"/>
                  </a:lnTo>
                  <a:lnTo>
                    <a:pt x="2031" y="7497"/>
                  </a:lnTo>
                  <a:lnTo>
                    <a:pt x="2542" y="7740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17"/>
                  </a:lnTo>
                  <a:lnTo>
                    <a:pt x="5135" y="8621"/>
                  </a:lnTo>
                  <a:lnTo>
                    <a:pt x="5901" y="8826"/>
                  </a:lnTo>
                  <a:lnTo>
                    <a:pt x="6706" y="9017"/>
                  </a:lnTo>
                  <a:lnTo>
                    <a:pt x="7561" y="9209"/>
                  </a:lnTo>
                  <a:lnTo>
                    <a:pt x="8455" y="9388"/>
                  </a:lnTo>
                  <a:lnTo>
                    <a:pt x="9400" y="9554"/>
                  </a:lnTo>
                  <a:lnTo>
                    <a:pt x="10371" y="9720"/>
                  </a:lnTo>
                  <a:lnTo>
                    <a:pt x="11380" y="9873"/>
                  </a:lnTo>
                  <a:lnTo>
                    <a:pt x="12427" y="10013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71"/>
                  </a:lnTo>
                  <a:lnTo>
                    <a:pt x="16935" y="10460"/>
                  </a:lnTo>
                  <a:lnTo>
                    <a:pt x="18136" y="10550"/>
                  </a:lnTo>
                  <a:lnTo>
                    <a:pt x="19362" y="10614"/>
                  </a:lnTo>
                  <a:lnTo>
                    <a:pt x="20613" y="10677"/>
                  </a:lnTo>
                  <a:lnTo>
                    <a:pt x="21878" y="10729"/>
                  </a:lnTo>
                  <a:lnTo>
                    <a:pt x="23168" y="10767"/>
                  </a:lnTo>
                  <a:lnTo>
                    <a:pt x="24483" y="10780"/>
                  </a:lnTo>
                  <a:lnTo>
                    <a:pt x="25811" y="10792"/>
                  </a:lnTo>
                  <a:lnTo>
                    <a:pt x="27139" y="10780"/>
                  </a:lnTo>
                  <a:lnTo>
                    <a:pt x="28455" y="10767"/>
                  </a:lnTo>
                  <a:lnTo>
                    <a:pt x="29745" y="10729"/>
                  </a:lnTo>
                  <a:lnTo>
                    <a:pt x="31009" y="10677"/>
                  </a:lnTo>
                  <a:lnTo>
                    <a:pt x="32261" y="10614"/>
                  </a:lnTo>
                  <a:lnTo>
                    <a:pt x="33487" y="10550"/>
                  </a:lnTo>
                  <a:lnTo>
                    <a:pt x="34687" y="10460"/>
                  </a:lnTo>
                  <a:lnTo>
                    <a:pt x="35849" y="10371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13"/>
                  </a:lnTo>
                  <a:lnTo>
                    <a:pt x="40243" y="9873"/>
                  </a:lnTo>
                  <a:lnTo>
                    <a:pt x="41252" y="9720"/>
                  </a:lnTo>
                  <a:lnTo>
                    <a:pt x="42222" y="9554"/>
                  </a:lnTo>
                  <a:lnTo>
                    <a:pt x="43167" y="9388"/>
                  </a:lnTo>
                  <a:lnTo>
                    <a:pt x="44061" y="9209"/>
                  </a:lnTo>
                  <a:lnTo>
                    <a:pt x="44917" y="9017"/>
                  </a:lnTo>
                  <a:lnTo>
                    <a:pt x="45722" y="8826"/>
                  </a:lnTo>
                  <a:lnTo>
                    <a:pt x="46488" y="8621"/>
                  </a:lnTo>
                  <a:lnTo>
                    <a:pt x="47216" y="8417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40"/>
                  </a:lnTo>
                  <a:lnTo>
                    <a:pt x="49591" y="7497"/>
                  </a:lnTo>
                  <a:lnTo>
                    <a:pt x="49834" y="7370"/>
                  </a:lnTo>
                  <a:lnTo>
                    <a:pt x="50051" y="7255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2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89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80"/>
                  </a:lnTo>
                  <a:lnTo>
                    <a:pt x="51481" y="5952"/>
                  </a:lnTo>
                  <a:lnTo>
                    <a:pt x="51545" y="5812"/>
                  </a:lnTo>
                  <a:lnTo>
                    <a:pt x="51583" y="5671"/>
                  </a:lnTo>
                  <a:lnTo>
                    <a:pt x="51609" y="5531"/>
                  </a:lnTo>
                  <a:lnTo>
                    <a:pt x="51622" y="5390"/>
                  </a:lnTo>
                  <a:lnTo>
                    <a:pt x="51622" y="1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1462987" y="3461549"/>
              <a:ext cx="764264" cy="159598"/>
            </a:xfrm>
            <a:custGeom>
              <a:avLst/>
              <a:gdLst/>
              <a:ahLst/>
              <a:cxnLst/>
              <a:rect l="l" t="t" r="r" b="b"/>
              <a:pathLst>
                <a:path w="51622" h="10780" extrusionOk="0">
                  <a:moveTo>
                    <a:pt x="25811" y="0"/>
                  </a:moveTo>
                  <a:lnTo>
                    <a:pt x="24483" y="13"/>
                  </a:lnTo>
                  <a:lnTo>
                    <a:pt x="23168" y="26"/>
                  </a:lnTo>
                  <a:lnTo>
                    <a:pt x="21878" y="64"/>
                  </a:lnTo>
                  <a:lnTo>
                    <a:pt x="20613" y="115"/>
                  </a:lnTo>
                  <a:lnTo>
                    <a:pt x="19362" y="166"/>
                  </a:lnTo>
                  <a:lnTo>
                    <a:pt x="18136" y="243"/>
                  </a:lnTo>
                  <a:lnTo>
                    <a:pt x="16935" y="332"/>
                  </a:lnTo>
                  <a:lnTo>
                    <a:pt x="15760" y="422"/>
                  </a:lnTo>
                  <a:lnTo>
                    <a:pt x="14624" y="537"/>
                  </a:lnTo>
                  <a:lnTo>
                    <a:pt x="13513" y="652"/>
                  </a:lnTo>
                  <a:lnTo>
                    <a:pt x="12427" y="779"/>
                  </a:lnTo>
                  <a:lnTo>
                    <a:pt x="11380" y="920"/>
                  </a:lnTo>
                  <a:lnTo>
                    <a:pt x="10371" y="1073"/>
                  </a:lnTo>
                  <a:lnTo>
                    <a:pt x="9400" y="1226"/>
                  </a:lnTo>
                  <a:lnTo>
                    <a:pt x="8455" y="1405"/>
                  </a:lnTo>
                  <a:lnTo>
                    <a:pt x="7561" y="1584"/>
                  </a:lnTo>
                  <a:lnTo>
                    <a:pt x="6706" y="1763"/>
                  </a:lnTo>
                  <a:lnTo>
                    <a:pt x="5901" y="1967"/>
                  </a:lnTo>
                  <a:lnTo>
                    <a:pt x="5135" y="2171"/>
                  </a:lnTo>
                  <a:lnTo>
                    <a:pt x="4407" y="2376"/>
                  </a:lnTo>
                  <a:lnTo>
                    <a:pt x="3743" y="2593"/>
                  </a:lnTo>
                  <a:lnTo>
                    <a:pt x="3117" y="2823"/>
                  </a:lnTo>
                  <a:lnTo>
                    <a:pt x="2542" y="3053"/>
                  </a:lnTo>
                  <a:lnTo>
                    <a:pt x="2031" y="3295"/>
                  </a:lnTo>
                  <a:lnTo>
                    <a:pt x="1789" y="3410"/>
                  </a:lnTo>
                  <a:lnTo>
                    <a:pt x="1572" y="3538"/>
                  </a:lnTo>
                  <a:lnTo>
                    <a:pt x="1354" y="3666"/>
                  </a:lnTo>
                  <a:lnTo>
                    <a:pt x="1163" y="3793"/>
                  </a:lnTo>
                  <a:lnTo>
                    <a:pt x="984" y="3921"/>
                  </a:lnTo>
                  <a:lnTo>
                    <a:pt x="818" y="4049"/>
                  </a:lnTo>
                  <a:lnTo>
                    <a:pt x="665" y="4177"/>
                  </a:lnTo>
                  <a:lnTo>
                    <a:pt x="524" y="4304"/>
                  </a:lnTo>
                  <a:lnTo>
                    <a:pt x="409" y="4432"/>
                  </a:lnTo>
                  <a:lnTo>
                    <a:pt x="294" y="4572"/>
                  </a:lnTo>
                  <a:lnTo>
                    <a:pt x="205" y="4700"/>
                  </a:lnTo>
                  <a:lnTo>
                    <a:pt x="141" y="4841"/>
                  </a:lnTo>
                  <a:lnTo>
                    <a:pt x="77" y="4981"/>
                  </a:lnTo>
                  <a:lnTo>
                    <a:pt x="39" y="5122"/>
                  </a:lnTo>
                  <a:lnTo>
                    <a:pt x="14" y="5249"/>
                  </a:lnTo>
                  <a:lnTo>
                    <a:pt x="1" y="5390"/>
                  </a:lnTo>
                  <a:lnTo>
                    <a:pt x="14" y="5530"/>
                  </a:lnTo>
                  <a:lnTo>
                    <a:pt x="39" y="5671"/>
                  </a:lnTo>
                  <a:lnTo>
                    <a:pt x="77" y="5811"/>
                  </a:lnTo>
                  <a:lnTo>
                    <a:pt x="141" y="5939"/>
                  </a:lnTo>
                  <a:lnTo>
                    <a:pt x="205" y="6079"/>
                  </a:lnTo>
                  <a:lnTo>
                    <a:pt x="294" y="6220"/>
                  </a:lnTo>
                  <a:lnTo>
                    <a:pt x="409" y="6348"/>
                  </a:lnTo>
                  <a:lnTo>
                    <a:pt x="524" y="6475"/>
                  </a:lnTo>
                  <a:lnTo>
                    <a:pt x="665" y="6616"/>
                  </a:lnTo>
                  <a:lnTo>
                    <a:pt x="818" y="6744"/>
                  </a:lnTo>
                  <a:lnTo>
                    <a:pt x="984" y="6871"/>
                  </a:lnTo>
                  <a:lnTo>
                    <a:pt x="1163" y="6999"/>
                  </a:lnTo>
                  <a:lnTo>
                    <a:pt x="1354" y="7127"/>
                  </a:lnTo>
                  <a:lnTo>
                    <a:pt x="1572" y="7242"/>
                  </a:lnTo>
                  <a:lnTo>
                    <a:pt x="1789" y="7369"/>
                  </a:lnTo>
                  <a:lnTo>
                    <a:pt x="2031" y="7497"/>
                  </a:lnTo>
                  <a:lnTo>
                    <a:pt x="2542" y="7727"/>
                  </a:lnTo>
                  <a:lnTo>
                    <a:pt x="3117" y="7970"/>
                  </a:lnTo>
                  <a:lnTo>
                    <a:pt x="3743" y="8187"/>
                  </a:lnTo>
                  <a:lnTo>
                    <a:pt x="4407" y="8404"/>
                  </a:lnTo>
                  <a:lnTo>
                    <a:pt x="5135" y="8621"/>
                  </a:lnTo>
                  <a:lnTo>
                    <a:pt x="5901" y="8825"/>
                  </a:lnTo>
                  <a:lnTo>
                    <a:pt x="6706" y="9017"/>
                  </a:lnTo>
                  <a:lnTo>
                    <a:pt x="7561" y="9208"/>
                  </a:lnTo>
                  <a:lnTo>
                    <a:pt x="8455" y="9387"/>
                  </a:lnTo>
                  <a:lnTo>
                    <a:pt x="9400" y="9553"/>
                  </a:lnTo>
                  <a:lnTo>
                    <a:pt x="10371" y="9719"/>
                  </a:lnTo>
                  <a:lnTo>
                    <a:pt x="11380" y="9860"/>
                  </a:lnTo>
                  <a:lnTo>
                    <a:pt x="12427" y="10000"/>
                  </a:lnTo>
                  <a:lnTo>
                    <a:pt x="13513" y="10141"/>
                  </a:lnTo>
                  <a:lnTo>
                    <a:pt x="14624" y="10256"/>
                  </a:lnTo>
                  <a:lnTo>
                    <a:pt x="15760" y="10358"/>
                  </a:lnTo>
                  <a:lnTo>
                    <a:pt x="16935" y="10460"/>
                  </a:lnTo>
                  <a:lnTo>
                    <a:pt x="18136" y="10549"/>
                  </a:lnTo>
                  <a:lnTo>
                    <a:pt x="19362" y="10613"/>
                  </a:lnTo>
                  <a:lnTo>
                    <a:pt x="20613" y="10677"/>
                  </a:lnTo>
                  <a:lnTo>
                    <a:pt x="21878" y="10728"/>
                  </a:lnTo>
                  <a:lnTo>
                    <a:pt x="23168" y="10754"/>
                  </a:lnTo>
                  <a:lnTo>
                    <a:pt x="24483" y="10779"/>
                  </a:lnTo>
                  <a:lnTo>
                    <a:pt x="27139" y="10779"/>
                  </a:lnTo>
                  <a:lnTo>
                    <a:pt x="28455" y="10754"/>
                  </a:lnTo>
                  <a:lnTo>
                    <a:pt x="29745" y="10728"/>
                  </a:lnTo>
                  <a:lnTo>
                    <a:pt x="31009" y="10677"/>
                  </a:lnTo>
                  <a:lnTo>
                    <a:pt x="32261" y="10613"/>
                  </a:lnTo>
                  <a:lnTo>
                    <a:pt x="33487" y="10549"/>
                  </a:lnTo>
                  <a:lnTo>
                    <a:pt x="34687" y="10460"/>
                  </a:lnTo>
                  <a:lnTo>
                    <a:pt x="35849" y="10358"/>
                  </a:lnTo>
                  <a:lnTo>
                    <a:pt x="36999" y="10256"/>
                  </a:lnTo>
                  <a:lnTo>
                    <a:pt x="38110" y="10141"/>
                  </a:lnTo>
                  <a:lnTo>
                    <a:pt x="39195" y="10000"/>
                  </a:lnTo>
                  <a:lnTo>
                    <a:pt x="40243" y="9860"/>
                  </a:lnTo>
                  <a:lnTo>
                    <a:pt x="41252" y="9719"/>
                  </a:lnTo>
                  <a:lnTo>
                    <a:pt x="42222" y="9553"/>
                  </a:lnTo>
                  <a:lnTo>
                    <a:pt x="43167" y="9387"/>
                  </a:lnTo>
                  <a:lnTo>
                    <a:pt x="44061" y="9208"/>
                  </a:lnTo>
                  <a:lnTo>
                    <a:pt x="44917" y="9017"/>
                  </a:lnTo>
                  <a:lnTo>
                    <a:pt x="45722" y="8825"/>
                  </a:lnTo>
                  <a:lnTo>
                    <a:pt x="46488" y="8621"/>
                  </a:lnTo>
                  <a:lnTo>
                    <a:pt x="47216" y="8404"/>
                  </a:lnTo>
                  <a:lnTo>
                    <a:pt x="47880" y="8187"/>
                  </a:lnTo>
                  <a:lnTo>
                    <a:pt x="48506" y="7970"/>
                  </a:lnTo>
                  <a:lnTo>
                    <a:pt x="49068" y="7727"/>
                  </a:lnTo>
                  <a:lnTo>
                    <a:pt x="49591" y="7497"/>
                  </a:lnTo>
                  <a:lnTo>
                    <a:pt x="49834" y="7369"/>
                  </a:lnTo>
                  <a:lnTo>
                    <a:pt x="50051" y="7242"/>
                  </a:lnTo>
                  <a:lnTo>
                    <a:pt x="50268" y="7127"/>
                  </a:lnTo>
                  <a:lnTo>
                    <a:pt x="50460" y="6999"/>
                  </a:lnTo>
                  <a:lnTo>
                    <a:pt x="50638" y="6871"/>
                  </a:lnTo>
                  <a:lnTo>
                    <a:pt x="50804" y="6744"/>
                  </a:lnTo>
                  <a:lnTo>
                    <a:pt x="50958" y="6616"/>
                  </a:lnTo>
                  <a:lnTo>
                    <a:pt x="51098" y="6475"/>
                  </a:lnTo>
                  <a:lnTo>
                    <a:pt x="51213" y="6348"/>
                  </a:lnTo>
                  <a:lnTo>
                    <a:pt x="51315" y="6220"/>
                  </a:lnTo>
                  <a:lnTo>
                    <a:pt x="51405" y="6079"/>
                  </a:lnTo>
                  <a:lnTo>
                    <a:pt x="51481" y="5939"/>
                  </a:lnTo>
                  <a:lnTo>
                    <a:pt x="51545" y="5811"/>
                  </a:lnTo>
                  <a:lnTo>
                    <a:pt x="51583" y="5671"/>
                  </a:lnTo>
                  <a:lnTo>
                    <a:pt x="51609" y="5530"/>
                  </a:lnTo>
                  <a:lnTo>
                    <a:pt x="51622" y="5390"/>
                  </a:lnTo>
                  <a:lnTo>
                    <a:pt x="51609" y="5249"/>
                  </a:lnTo>
                  <a:lnTo>
                    <a:pt x="51583" y="5122"/>
                  </a:lnTo>
                  <a:lnTo>
                    <a:pt x="51545" y="4981"/>
                  </a:lnTo>
                  <a:lnTo>
                    <a:pt x="51481" y="4841"/>
                  </a:lnTo>
                  <a:lnTo>
                    <a:pt x="51405" y="4700"/>
                  </a:lnTo>
                  <a:lnTo>
                    <a:pt x="51315" y="4572"/>
                  </a:lnTo>
                  <a:lnTo>
                    <a:pt x="51213" y="4432"/>
                  </a:lnTo>
                  <a:lnTo>
                    <a:pt x="51098" y="4304"/>
                  </a:lnTo>
                  <a:lnTo>
                    <a:pt x="50958" y="4177"/>
                  </a:lnTo>
                  <a:lnTo>
                    <a:pt x="50804" y="4049"/>
                  </a:lnTo>
                  <a:lnTo>
                    <a:pt x="50638" y="3921"/>
                  </a:lnTo>
                  <a:lnTo>
                    <a:pt x="50460" y="3793"/>
                  </a:lnTo>
                  <a:lnTo>
                    <a:pt x="50268" y="3666"/>
                  </a:lnTo>
                  <a:lnTo>
                    <a:pt x="50051" y="3538"/>
                  </a:lnTo>
                  <a:lnTo>
                    <a:pt x="49834" y="3410"/>
                  </a:lnTo>
                  <a:lnTo>
                    <a:pt x="49591" y="3295"/>
                  </a:lnTo>
                  <a:lnTo>
                    <a:pt x="49068" y="3053"/>
                  </a:lnTo>
                  <a:lnTo>
                    <a:pt x="48506" y="2823"/>
                  </a:lnTo>
                  <a:lnTo>
                    <a:pt x="47880" y="2593"/>
                  </a:lnTo>
                  <a:lnTo>
                    <a:pt x="47216" y="2376"/>
                  </a:lnTo>
                  <a:lnTo>
                    <a:pt x="46488" y="2171"/>
                  </a:lnTo>
                  <a:lnTo>
                    <a:pt x="45722" y="1967"/>
                  </a:lnTo>
                  <a:lnTo>
                    <a:pt x="44917" y="1763"/>
                  </a:lnTo>
                  <a:lnTo>
                    <a:pt x="44061" y="1584"/>
                  </a:lnTo>
                  <a:lnTo>
                    <a:pt x="43167" y="1405"/>
                  </a:lnTo>
                  <a:lnTo>
                    <a:pt x="42222" y="1226"/>
                  </a:lnTo>
                  <a:lnTo>
                    <a:pt x="41252" y="1073"/>
                  </a:lnTo>
                  <a:lnTo>
                    <a:pt x="40243" y="920"/>
                  </a:lnTo>
                  <a:lnTo>
                    <a:pt x="39195" y="779"/>
                  </a:lnTo>
                  <a:lnTo>
                    <a:pt x="38110" y="652"/>
                  </a:lnTo>
                  <a:lnTo>
                    <a:pt x="36999" y="537"/>
                  </a:lnTo>
                  <a:lnTo>
                    <a:pt x="35849" y="422"/>
                  </a:lnTo>
                  <a:lnTo>
                    <a:pt x="34687" y="332"/>
                  </a:lnTo>
                  <a:lnTo>
                    <a:pt x="33487" y="243"/>
                  </a:lnTo>
                  <a:lnTo>
                    <a:pt x="32261" y="166"/>
                  </a:lnTo>
                  <a:lnTo>
                    <a:pt x="31009" y="115"/>
                  </a:lnTo>
                  <a:lnTo>
                    <a:pt x="29745" y="64"/>
                  </a:lnTo>
                  <a:lnTo>
                    <a:pt x="28455" y="26"/>
                  </a:lnTo>
                  <a:lnTo>
                    <a:pt x="27139" y="13"/>
                  </a:lnTo>
                  <a:lnTo>
                    <a:pt x="25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1531253" y="3475732"/>
              <a:ext cx="627747" cy="112326"/>
            </a:xfrm>
            <a:custGeom>
              <a:avLst/>
              <a:gdLst/>
              <a:ahLst/>
              <a:cxnLst/>
              <a:rect l="l" t="t" r="r" b="b"/>
              <a:pathLst>
                <a:path w="42401" h="7587" extrusionOk="0">
                  <a:moveTo>
                    <a:pt x="21200" y="0"/>
                  </a:moveTo>
                  <a:lnTo>
                    <a:pt x="20115" y="13"/>
                  </a:lnTo>
                  <a:lnTo>
                    <a:pt x="19029" y="26"/>
                  </a:lnTo>
                  <a:lnTo>
                    <a:pt x="17969" y="51"/>
                  </a:lnTo>
                  <a:lnTo>
                    <a:pt x="16922" y="77"/>
                  </a:lnTo>
                  <a:lnTo>
                    <a:pt x="15900" y="128"/>
                  </a:lnTo>
                  <a:lnTo>
                    <a:pt x="14891" y="179"/>
                  </a:lnTo>
                  <a:lnTo>
                    <a:pt x="13908" y="230"/>
                  </a:lnTo>
                  <a:lnTo>
                    <a:pt x="12950" y="307"/>
                  </a:lnTo>
                  <a:lnTo>
                    <a:pt x="12005" y="383"/>
                  </a:lnTo>
                  <a:lnTo>
                    <a:pt x="11098" y="460"/>
                  </a:lnTo>
                  <a:lnTo>
                    <a:pt x="10204" y="549"/>
                  </a:lnTo>
                  <a:lnTo>
                    <a:pt x="9349" y="651"/>
                  </a:lnTo>
                  <a:lnTo>
                    <a:pt x="8518" y="754"/>
                  </a:lnTo>
                  <a:lnTo>
                    <a:pt x="7714" y="869"/>
                  </a:lnTo>
                  <a:lnTo>
                    <a:pt x="6948" y="996"/>
                  </a:lnTo>
                  <a:lnTo>
                    <a:pt x="6207" y="1111"/>
                  </a:lnTo>
                  <a:lnTo>
                    <a:pt x="5504" y="1252"/>
                  </a:lnTo>
                  <a:lnTo>
                    <a:pt x="4840" y="1379"/>
                  </a:lnTo>
                  <a:lnTo>
                    <a:pt x="4215" y="1533"/>
                  </a:lnTo>
                  <a:lnTo>
                    <a:pt x="3627" y="1673"/>
                  </a:lnTo>
                  <a:lnTo>
                    <a:pt x="3078" y="1826"/>
                  </a:lnTo>
                  <a:lnTo>
                    <a:pt x="2567" y="1992"/>
                  </a:lnTo>
                  <a:lnTo>
                    <a:pt x="2095" y="2158"/>
                  </a:lnTo>
                  <a:lnTo>
                    <a:pt x="1673" y="2325"/>
                  </a:lnTo>
                  <a:lnTo>
                    <a:pt x="1290" y="2491"/>
                  </a:lnTo>
                  <a:lnTo>
                    <a:pt x="958" y="2669"/>
                  </a:lnTo>
                  <a:lnTo>
                    <a:pt x="677" y="2848"/>
                  </a:lnTo>
                  <a:lnTo>
                    <a:pt x="549" y="2938"/>
                  </a:lnTo>
                  <a:lnTo>
                    <a:pt x="434" y="3027"/>
                  </a:lnTo>
                  <a:lnTo>
                    <a:pt x="332" y="3129"/>
                  </a:lnTo>
                  <a:lnTo>
                    <a:pt x="243" y="3219"/>
                  </a:lnTo>
                  <a:lnTo>
                    <a:pt x="179" y="3308"/>
                  </a:lnTo>
                  <a:lnTo>
                    <a:pt x="115" y="3410"/>
                  </a:lnTo>
                  <a:lnTo>
                    <a:pt x="64" y="3499"/>
                  </a:lnTo>
                  <a:lnTo>
                    <a:pt x="26" y="3602"/>
                  </a:lnTo>
                  <a:lnTo>
                    <a:pt x="13" y="3704"/>
                  </a:lnTo>
                  <a:lnTo>
                    <a:pt x="0" y="3793"/>
                  </a:lnTo>
                  <a:lnTo>
                    <a:pt x="13" y="3895"/>
                  </a:lnTo>
                  <a:lnTo>
                    <a:pt x="26" y="3985"/>
                  </a:lnTo>
                  <a:lnTo>
                    <a:pt x="64" y="4087"/>
                  </a:lnTo>
                  <a:lnTo>
                    <a:pt x="115" y="4189"/>
                  </a:lnTo>
                  <a:lnTo>
                    <a:pt x="179" y="4279"/>
                  </a:lnTo>
                  <a:lnTo>
                    <a:pt x="243" y="4368"/>
                  </a:lnTo>
                  <a:lnTo>
                    <a:pt x="332" y="4470"/>
                  </a:lnTo>
                  <a:lnTo>
                    <a:pt x="434" y="4559"/>
                  </a:lnTo>
                  <a:lnTo>
                    <a:pt x="549" y="4649"/>
                  </a:lnTo>
                  <a:lnTo>
                    <a:pt x="677" y="4738"/>
                  </a:lnTo>
                  <a:lnTo>
                    <a:pt x="958" y="4917"/>
                  </a:lnTo>
                  <a:lnTo>
                    <a:pt x="1290" y="5096"/>
                  </a:lnTo>
                  <a:lnTo>
                    <a:pt x="1673" y="5275"/>
                  </a:lnTo>
                  <a:lnTo>
                    <a:pt x="2095" y="5441"/>
                  </a:lnTo>
                  <a:lnTo>
                    <a:pt x="2567" y="5607"/>
                  </a:lnTo>
                  <a:lnTo>
                    <a:pt x="3078" y="5760"/>
                  </a:lnTo>
                  <a:lnTo>
                    <a:pt x="3627" y="5913"/>
                  </a:lnTo>
                  <a:lnTo>
                    <a:pt x="4215" y="6066"/>
                  </a:lnTo>
                  <a:lnTo>
                    <a:pt x="4840" y="6207"/>
                  </a:lnTo>
                  <a:lnTo>
                    <a:pt x="5504" y="6347"/>
                  </a:lnTo>
                  <a:lnTo>
                    <a:pt x="6207" y="6475"/>
                  </a:lnTo>
                  <a:lnTo>
                    <a:pt x="6948" y="6603"/>
                  </a:lnTo>
                  <a:lnTo>
                    <a:pt x="7714" y="6718"/>
                  </a:lnTo>
                  <a:lnTo>
                    <a:pt x="8518" y="6833"/>
                  </a:lnTo>
                  <a:lnTo>
                    <a:pt x="9349" y="6935"/>
                  </a:lnTo>
                  <a:lnTo>
                    <a:pt x="10204" y="7037"/>
                  </a:lnTo>
                  <a:lnTo>
                    <a:pt x="11098" y="7126"/>
                  </a:lnTo>
                  <a:lnTo>
                    <a:pt x="12005" y="7216"/>
                  </a:lnTo>
                  <a:lnTo>
                    <a:pt x="12950" y="7293"/>
                  </a:lnTo>
                  <a:lnTo>
                    <a:pt x="13908" y="7356"/>
                  </a:lnTo>
                  <a:lnTo>
                    <a:pt x="14891" y="7420"/>
                  </a:lnTo>
                  <a:lnTo>
                    <a:pt x="15900" y="7471"/>
                  </a:lnTo>
                  <a:lnTo>
                    <a:pt x="16922" y="7510"/>
                  </a:lnTo>
                  <a:lnTo>
                    <a:pt x="17969" y="7548"/>
                  </a:lnTo>
                  <a:lnTo>
                    <a:pt x="19029" y="7561"/>
                  </a:lnTo>
                  <a:lnTo>
                    <a:pt x="20115" y="7586"/>
                  </a:lnTo>
                  <a:lnTo>
                    <a:pt x="22286" y="7586"/>
                  </a:lnTo>
                  <a:lnTo>
                    <a:pt x="23371" y="7561"/>
                  </a:lnTo>
                  <a:lnTo>
                    <a:pt x="24431" y="7548"/>
                  </a:lnTo>
                  <a:lnTo>
                    <a:pt x="25466" y="7510"/>
                  </a:lnTo>
                  <a:lnTo>
                    <a:pt x="26500" y="7471"/>
                  </a:lnTo>
                  <a:lnTo>
                    <a:pt x="27496" y="7420"/>
                  </a:lnTo>
                  <a:lnTo>
                    <a:pt x="28493" y="7356"/>
                  </a:lnTo>
                  <a:lnTo>
                    <a:pt x="29450" y="7293"/>
                  </a:lnTo>
                  <a:lnTo>
                    <a:pt x="30383" y="7216"/>
                  </a:lnTo>
                  <a:lnTo>
                    <a:pt x="31302" y="7126"/>
                  </a:lnTo>
                  <a:lnTo>
                    <a:pt x="32183" y="7037"/>
                  </a:lnTo>
                  <a:lnTo>
                    <a:pt x="33052" y="6935"/>
                  </a:lnTo>
                  <a:lnTo>
                    <a:pt x="33882" y="6833"/>
                  </a:lnTo>
                  <a:lnTo>
                    <a:pt x="34687" y="6718"/>
                  </a:lnTo>
                  <a:lnTo>
                    <a:pt x="35453" y="6603"/>
                  </a:lnTo>
                  <a:lnTo>
                    <a:pt x="36181" y="6475"/>
                  </a:lnTo>
                  <a:lnTo>
                    <a:pt x="36883" y="6347"/>
                  </a:lnTo>
                  <a:lnTo>
                    <a:pt x="37560" y="6207"/>
                  </a:lnTo>
                  <a:lnTo>
                    <a:pt x="38186" y="6066"/>
                  </a:lnTo>
                  <a:lnTo>
                    <a:pt x="38773" y="5913"/>
                  </a:lnTo>
                  <a:lnTo>
                    <a:pt x="39323" y="5760"/>
                  </a:lnTo>
                  <a:lnTo>
                    <a:pt x="39833" y="5607"/>
                  </a:lnTo>
                  <a:lnTo>
                    <a:pt x="40306" y="5441"/>
                  </a:lnTo>
                  <a:lnTo>
                    <a:pt x="40727" y="5275"/>
                  </a:lnTo>
                  <a:lnTo>
                    <a:pt x="41111" y="5096"/>
                  </a:lnTo>
                  <a:lnTo>
                    <a:pt x="41443" y="4917"/>
                  </a:lnTo>
                  <a:lnTo>
                    <a:pt x="41724" y="4738"/>
                  </a:lnTo>
                  <a:lnTo>
                    <a:pt x="41851" y="4649"/>
                  </a:lnTo>
                  <a:lnTo>
                    <a:pt x="41966" y="4559"/>
                  </a:lnTo>
                  <a:lnTo>
                    <a:pt x="42068" y="4470"/>
                  </a:lnTo>
                  <a:lnTo>
                    <a:pt x="42145" y="4368"/>
                  </a:lnTo>
                  <a:lnTo>
                    <a:pt x="42222" y="4279"/>
                  </a:lnTo>
                  <a:lnTo>
                    <a:pt x="42285" y="4189"/>
                  </a:lnTo>
                  <a:lnTo>
                    <a:pt x="42337" y="4087"/>
                  </a:lnTo>
                  <a:lnTo>
                    <a:pt x="42362" y="3985"/>
                  </a:lnTo>
                  <a:lnTo>
                    <a:pt x="42388" y="3895"/>
                  </a:lnTo>
                  <a:lnTo>
                    <a:pt x="42400" y="3793"/>
                  </a:lnTo>
                  <a:lnTo>
                    <a:pt x="42388" y="3704"/>
                  </a:lnTo>
                  <a:lnTo>
                    <a:pt x="42362" y="3602"/>
                  </a:lnTo>
                  <a:lnTo>
                    <a:pt x="42337" y="3499"/>
                  </a:lnTo>
                  <a:lnTo>
                    <a:pt x="42285" y="3410"/>
                  </a:lnTo>
                  <a:lnTo>
                    <a:pt x="42222" y="3308"/>
                  </a:lnTo>
                  <a:lnTo>
                    <a:pt x="42145" y="3219"/>
                  </a:lnTo>
                  <a:lnTo>
                    <a:pt x="42068" y="3129"/>
                  </a:lnTo>
                  <a:lnTo>
                    <a:pt x="41966" y="3027"/>
                  </a:lnTo>
                  <a:lnTo>
                    <a:pt x="41851" y="2938"/>
                  </a:lnTo>
                  <a:lnTo>
                    <a:pt x="41724" y="2848"/>
                  </a:lnTo>
                  <a:lnTo>
                    <a:pt x="41443" y="2669"/>
                  </a:lnTo>
                  <a:lnTo>
                    <a:pt x="41111" y="2491"/>
                  </a:lnTo>
                  <a:lnTo>
                    <a:pt x="40727" y="2325"/>
                  </a:lnTo>
                  <a:lnTo>
                    <a:pt x="40306" y="2158"/>
                  </a:lnTo>
                  <a:lnTo>
                    <a:pt x="39833" y="1992"/>
                  </a:lnTo>
                  <a:lnTo>
                    <a:pt x="39323" y="1826"/>
                  </a:lnTo>
                  <a:lnTo>
                    <a:pt x="38773" y="1673"/>
                  </a:lnTo>
                  <a:lnTo>
                    <a:pt x="38186" y="1533"/>
                  </a:lnTo>
                  <a:lnTo>
                    <a:pt x="37560" y="1379"/>
                  </a:lnTo>
                  <a:lnTo>
                    <a:pt x="36883" y="1252"/>
                  </a:lnTo>
                  <a:lnTo>
                    <a:pt x="36181" y="1111"/>
                  </a:lnTo>
                  <a:lnTo>
                    <a:pt x="35453" y="996"/>
                  </a:lnTo>
                  <a:lnTo>
                    <a:pt x="34687" y="869"/>
                  </a:lnTo>
                  <a:lnTo>
                    <a:pt x="33882" y="754"/>
                  </a:lnTo>
                  <a:lnTo>
                    <a:pt x="33052" y="651"/>
                  </a:lnTo>
                  <a:lnTo>
                    <a:pt x="32183" y="549"/>
                  </a:lnTo>
                  <a:lnTo>
                    <a:pt x="31302" y="460"/>
                  </a:lnTo>
                  <a:lnTo>
                    <a:pt x="30383" y="383"/>
                  </a:lnTo>
                  <a:lnTo>
                    <a:pt x="29450" y="307"/>
                  </a:lnTo>
                  <a:lnTo>
                    <a:pt x="28493" y="230"/>
                  </a:lnTo>
                  <a:lnTo>
                    <a:pt x="27496" y="179"/>
                  </a:lnTo>
                  <a:lnTo>
                    <a:pt x="26500" y="128"/>
                  </a:lnTo>
                  <a:lnTo>
                    <a:pt x="25466" y="77"/>
                  </a:lnTo>
                  <a:lnTo>
                    <a:pt x="24431" y="51"/>
                  </a:lnTo>
                  <a:lnTo>
                    <a:pt x="23371" y="26"/>
                  </a:lnTo>
                  <a:lnTo>
                    <a:pt x="22286" y="13"/>
                  </a:lnTo>
                  <a:lnTo>
                    <a:pt x="21200" y="0"/>
                  </a:lnTo>
                  <a:close/>
                </a:path>
              </a:pathLst>
            </a:custGeom>
            <a:solidFill>
              <a:srgbClr val="FFBB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1550159" y="3475732"/>
              <a:ext cx="609211" cy="83397"/>
            </a:xfrm>
            <a:custGeom>
              <a:avLst/>
              <a:gdLst/>
              <a:ahLst/>
              <a:cxnLst/>
              <a:rect l="l" t="t" r="r" b="b"/>
              <a:pathLst>
                <a:path w="41149" h="5633" extrusionOk="0">
                  <a:moveTo>
                    <a:pt x="19949" y="0"/>
                  </a:moveTo>
                  <a:lnTo>
                    <a:pt x="18237" y="13"/>
                  </a:lnTo>
                  <a:lnTo>
                    <a:pt x="16577" y="51"/>
                  </a:lnTo>
                  <a:lnTo>
                    <a:pt x="14943" y="115"/>
                  </a:lnTo>
                  <a:lnTo>
                    <a:pt x="13372" y="192"/>
                  </a:lnTo>
                  <a:lnTo>
                    <a:pt x="11839" y="294"/>
                  </a:lnTo>
                  <a:lnTo>
                    <a:pt x="10370" y="409"/>
                  </a:lnTo>
                  <a:lnTo>
                    <a:pt x="8966" y="549"/>
                  </a:lnTo>
                  <a:lnTo>
                    <a:pt x="7625" y="715"/>
                  </a:lnTo>
                  <a:lnTo>
                    <a:pt x="6360" y="881"/>
                  </a:lnTo>
                  <a:lnTo>
                    <a:pt x="5173" y="1073"/>
                  </a:lnTo>
                  <a:lnTo>
                    <a:pt x="4074" y="1290"/>
                  </a:lnTo>
                  <a:lnTo>
                    <a:pt x="3551" y="1392"/>
                  </a:lnTo>
                  <a:lnTo>
                    <a:pt x="3065" y="1507"/>
                  </a:lnTo>
                  <a:lnTo>
                    <a:pt x="2593" y="1622"/>
                  </a:lnTo>
                  <a:lnTo>
                    <a:pt x="2146" y="1737"/>
                  </a:lnTo>
                  <a:lnTo>
                    <a:pt x="1724" y="1865"/>
                  </a:lnTo>
                  <a:lnTo>
                    <a:pt x="1316" y="1992"/>
                  </a:lnTo>
                  <a:lnTo>
                    <a:pt x="945" y="2120"/>
                  </a:lnTo>
                  <a:lnTo>
                    <a:pt x="600" y="2248"/>
                  </a:lnTo>
                  <a:lnTo>
                    <a:pt x="281" y="2376"/>
                  </a:lnTo>
                  <a:lnTo>
                    <a:pt x="0" y="2516"/>
                  </a:lnTo>
                  <a:lnTo>
                    <a:pt x="0" y="2516"/>
                  </a:lnTo>
                  <a:lnTo>
                    <a:pt x="715" y="2299"/>
                  </a:lnTo>
                  <a:lnTo>
                    <a:pt x="1507" y="2095"/>
                  </a:lnTo>
                  <a:lnTo>
                    <a:pt x="2363" y="1903"/>
                  </a:lnTo>
                  <a:lnTo>
                    <a:pt x="3295" y="1724"/>
                  </a:lnTo>
                  <a:lnTo>
                    <a:pt x="4291" y="1545"/>
                  </a:lnTo>
                  <a:lnTo>
                    <a:pt x="5351" y="1392"/>
                  </a:lnTo>
                  <a:lnTo>
                    <a:pt x="6462" y="1239"/>
                  </a:lnTo>
                  <a:lnTo>
                    <a:pt x="7625" y="1098"/>
                  </a:lnTo>
                  <a:lnTo>
                    <a:pt x="8851" y="984"/>
                  </a:lnTo>
                  <a:lnTo>
                    <a:pt x="10115" y="881"/>
                  </a:lnTo>
                  <a:lnTo>
                    <a:pt x="11430" y="779"/>
                  </a:lnTo>
                  <a:lnTo>
                    <a:pt x="12784" y="703"/>
                  </a:lnTo>
                  <a:lnTo>
                    <a:pt x="14163" y="651"/>
                  </a:lnTo>
                  <a:lnTo>
                    <a:pt x="15594" y="600"/>
                  </a:lnTo>
                  <a:lnTo>
                    <a:pt x="17050" y="575"/>
                  </a:lnTo>
                  <a:lnTo>
                    <a:pt x="18531" y="562"/>
                  </a:lnTo>
                  <a:lnTo>
                    <a:pt x="19617" y="575"/>
                  </a:lnTo>
                  <a:lnTo>
                    <a:pt x="20690" y="588"/>
                  </a:lnTo>
                  <a:lnTo>
                    <a:pt x="21762" y="613"/>
                  </a:lnTo>
                  <a:lnTo>
                    <a:pt x="22797" y="639"/>
                  </a:lnTo>
                  <a:lnTo>
                    <a:pt x="23831" y="690"/>
                  </a:lnTo>
                  <a:lnTo>
                    <a:pt x="24827" y="741"/>
                  </a:lnTo>
                  <a:lnTo>
                    <a:pt x="25811" y="792"/>
                  </a:lnTo>
                  <a:lnTo>
                    <a:pt x="26781" y="869"/>
                  </a:lnTo>
                  <a:lnTo>
                    <a:pt x="27714" y="932"/>
                  </a:lnTo>
                  <a:lnTo>
                    <a:pt x="28633" y="1022"/>
                  </a:lnTo>
                  <a:lnTo>
                    <a:pt x="29514" y="1111"/>
                  </a:lnTo>
                  <a:lnTo>
                    <a:pt x="30383" y="1213"/>
                  </a:lnTo>
                  <a:lnTo>
                    <a:pt x="31213" y="1316"/>
                  </a:lnTo>
                  <a:lnTo>
                    <a:pt x="32005" y="1431"/>
                  </a:lnTo>
                  <a:lnTo>
                    <a:pt x="32784" y="1545"/>
                  </a:lnTo>
                  <a:lnTo>
                    <a:pt x="33512" y="1673"/>
                  </a:lnTo>
                  <a:lnTo>
                    <a:pt x="34214" y="1801"/>
                  </a:lnTo>
                  <a:lnTo>
                    <a:pt x="34878" y="1941"/>
                  </a:lnTo>
                  <a:lnTo>
                    <a:pt x="35517" y="2082"/>
                  </a:lnTo>
                  <a:lnTo>
                    <a:pt x="36104" y="2235"/>
                  </a:lnTo>
                  <a:lnTo>
                    <a:pt x="36653" y="2388"/>
                  </a:lnTo>
                  <a:lnTo>
                    <a:pt x="37164" y="2554"/>
                  </a:lnTo>
                  <a:lnTo>
                    <a:pt x="37637" y="2708"/>
                  </a:lnTo>
                  <a:lnTo>
                    <a:pt x="38058" y="2874"/>
                  </a:lnTo>
                  <a:lnTo>
                    <a:pt x="38441" y="3052"/>
                  </a:lnTo>
                  <a:lnTo>
                    <a:pt x="38774" y="3231"/>
                  </a:lnTo>
                  <a:lnTo>
                    <a:pt x="39054" y="3410"/>
                  </a:lnTo>
                  <a:lnTo>
                    <a:pt x="39182" y="3499"/>
                  </a:lnTo>
                  <a:lnTo>
                    <a:pt x="39297" y="3589"/>
                  </a:lnTo>
                  <a:lnTo>
                    <a:pt x="39387" y="3678"/>
                  </a:lnTo>
                  <a:lnTo>
                    <a:pt x="39476" y="3780"/>
                  </a:lnTo>
                  <a:lnTo>
                    <a:pt x="39553" y="3870"/>
                  </a:lnTo>
                  <a:lnTo>
                    <a:pt x="39616" y="3972"/>
                  </a:lnTo>
                  <a:lnTo>
                    <a:pt x="39667" y="4061"/>
                  </a:lnTo>
                  <a:lnTo>
                    <a:pt x="39693" y="4164"/>
                  </a:lnTo>
                  <a:lnTo>
                    <a:pt x="39719" y="4253"/>
                  </a:lnTo>
                  <a:lnTo>
                    <a:pt x="39719" y="4355"/>
                  </a:lnTo>
                  <a:lnTo>
                    <a:pt x="39719" y="4445"/>
                  </a:lnTo>
                  <a:lnTo>
                    <a:pt x="39706" y="4521"/>
                  </a:lnTo>
                  <a:lnTo>
                    <a:pt x="39680" y="4611"/>
                  </a:lnTo>
                  <a:lnTo>
                    <a:pt x="39642" y="4687"/>
                  </a:lnTo>
                  <a:lnTo>
                    <a:pt x="39591" y="4777"/>
                  </a:lnTo>
                  <a:lnTo>
                    <a:pt x="39540" y="4853"/>
                  </a:lnTo>
                  <a:lnTo>
                    <a:pt x="39399" y="5019"/>
                  </a:lnTo>
                  <a:lnTo>
                    <a:pt x="39220" y="5172"/>
                  </a:lnTo>
                  <a:lnTo>
                    <a:pt x="39016" y="5326"/>
                  </a:lnTo>
                  <a:lnTo>
                    <a:pt x="38761" y="5479"/>
                  </a:lnTo>
                  <a:lnTo>
                    <a:pt x="38480" y="5632"/>
                  </a:lnTo>
                  <a:lnTo>
                    <a:pt x="38480" y="5632"/>
                  </a:lnTo>
                  <a:lnTo>
                    <a:pt x="39080" y="5428"/>
                  </a:lnTo>
                  <a:lnTo>
                    <a:pt x="39361" y="5326"/>
                  </a:lnTo>
                  <a:lnTo>
                    <a:pt x="39616" y="5211"/>
                  </a:lnTo>
                  <a:lnTo>
                    <a:pt x="39846" y="5096"/>
                  </a:lnTo>
                  <a:lnTo>
                    <a:pt x="40063" y="4994"/>
                  </a:lnTo>
                  <a:lnTo>
                    <a:pt x="40268" y="4879"/>
                  </a:lnTo>
                  <a:lnTo>
                    <a:pt x="40447" y="4764"/>
                  </a:lnTo>
                  <a:lnTo>
                    <a:pt x="40613" y="4649"/>
                  </a:lnTo>
                  <a:lnTo>
                    <a:pt x="40753" y="4534"/>
                  </a:lnTo>
                  <a:lnTo>
                    <a:pt x="40868" y="4406"/>
                  </a:lnTo>
                  <a:lnTo>
                    <a:pt x="40970" y="4291"/>
                  </a:lnTo>
                  <a:lnTo>
                    <a:pt x="41047" y="4164"/>
                  </a:lnTo>
                  <a:lnTo>
                    <a:pt x="41098" y="4049"/>
                  </a:lnTo>
                  <a:lnTo>
                    <a:pt x="41136" y="3921"/>
                  </a:lnTo>
                  <a:lnTo>
                    <a:pt x="41149" y="3793"/>
                  </a:lnTo>
                  <a:lnTo>
                    <a:pt x="41136" y="3704"/>
                  </a:lnTo>
                  <a:lnTo>
                    <a:pt x="41111" y="3602"/>
                  </a:lnTo>
                  <a:lnTo>
                    <a:pt x="41085" y="3499"/>
                  </a:lnTo>
                  <a:lnTo>
                    <a:pt x="41034" y="3410"/>
                  </a:lnTo>
                  <a:lnTo>
                    <a:pt x="40970" y="3308"/>
                  </a:lnTo>
                  <a:lnTo>
                    <a:pt x="40906" y="3219"/>
                  </a:lnTo>
                  <a:lnTo>
                    <a:pt x="40817" y="3129"/>
                  </a:lnTo>
                  <a:lnTo>
                    <a:pt x="40715" y="3027"/>
                  </a:lnTo>
                  <a:lnTo>
                    <a:pt x="40600" y="2938"/>
                  </a:lnTo>
                  <a:lnTo>
                    <a:pt x="40472" y="2848"/>
                  </a:lnTo>
                  <a:lnTo>
                    <a:pt x="40191" y="2669"/>
                  </a:lnTo>
                  <a:lnTo>
                    <a:pt x="39859" y="2491"/>
                  </a:lnTo>
                  <a:lnTo>
                    <a:pt x="39476" y="2325"/>
                  </a:lnTo>
                  <a:lnTo>
                    <a:pt x="39054" y="2158"/>
                  </a:lnTo>
                  <a:lnTo>
                    <a:pt x="38582" y="1992"/>
                  </a:lnTo>
                  <a:lnTo>
                    <a:pt x="38071" y="1826"/>
                  </a:lnTo>
                  <a:lnTo>
                    <a:pt x="37522" y="1673"/>
                  </a:lnTo>
                  <a:lnTo>
                    <a:pt x="36934" y="1533"/>
                  </a:lnTo>
                  <a:lnTo>
                    <a:pt x="36309" y="1379"/>
                  </a:lnTo>
                  <a:lnTo>
                    <a:pt x="35632" y="1252"/>
                  </a:lnTo>
                  <a:lnTo>
                    <a:pt x="34942" y="1111"/>
                  </a:lnTo>
                  <a:lnTo>
                    <a:pt x="34201" y="996"/>
                  </a:lnTo>
                  <a:lnTo>
                    <a:pt x="33435" y="869"/>
                  </a:lnTo>
                  <a:lnTo>
                    <a:pt x="32631" y="754"/>
                  </a:lnTo>
                  <a:lnTo>
                    <a:pt x="31800" y="651"/>
                  </a:lnTo>
                  <a:lnTo>
                    <a:pt x="30945" y="549"/>
                  </a:lnTo>
                  <a:lnTo>
                    <a:pt x="30051" y="460"/>
                  </a:lnTo>
                  <a:lnTo>
                    <a:pt x="29144" y="383"/>
                  </a:lnTo>
                  <a:lnTo>
                    <a:pt x="28199" y="307"/>
                  </a:lnTo>
                  <a:lnTo>
                    <a:pt x="27241" y="230"/>
                  </a:lnTo>
                  <a:lnTo>
                    <a:pt x="26258" y="179"/>
                  </a:lnTo>
                  <a:lnTo>
                    <a:pt x="25249" y="128"/>
                  </a:lnTo>
                  <a:lnTo>
                    <a:pt x="24214" y="77"/>
                  </a:lnTo>
                  <a:lnTo>
                    <a:pt x="23180" y="51"/>
                  </a:lnTo>
                  <a:lnTo>
                    <a:pt x="22120" y="26"/>
                  </a:lnTo>
                  <a:lnTo>
                    <a:pt x="21034" y="13"/>
                  </a:lnTo>
                  <a:lnTo>
                    <a:pt x="19949" y="0"/>
                  </a:lnTo>
                  <a:close/>
                </a:path>
              </a:pathLst>
            </a:custGeom>
            <a:solidFill>
              <a:srgbClr val="FFCB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"/>
          <p:cNvSpPr txBox="1"/>
          <p:nvPr/>
        </p:nvSpPr>
        <p:spPr>
          <a:xfrm>
            <a:off x="300942" y="6539696"/>
            <a:ext cx="116904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Data for Month-ending May-05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for Current Quarter Top Products</a:t>
            </a:r>
            <a:endParaRPr/>
          </a:p>
        </p:txBody>
      </p:sp>
      <p:grpSp>
        <p:nvGrpSpPr>
          <p:cNvPr id="241" name="summary"/>
          <p:cNvGrpSpPr/>
          <p:nvPr/>
        </p:nvGrpSpPr>
        <p:grpSpPr>
          <a:xfrm>
            <a:off x="609600" y="5348200"/>
            <a:ext cx="10972267" cy="495200"/>
            <a:chOff x="457200" y="4011150"/>
            <a:chExt cx="8229200" cy="371400"/>
          </a:xfrm>
        </p:grpSpPr>
        <p:sp>
          <p:nvSpPr>
            <p:cNvPr id="242" name="percent"/>
            <p:cNvSpPr txBox="1"/>
            <p:nvPr/>
          </p:nvSpPr>
          <p:spPr>
            <a:xfrm>
              <a:off x="6092600" y="4011150"/>
              <a:ext cx="2593800" cy="37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+ 50%</a:t>
              </a:r>
              <a:endParaRPr sz="2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text"/>
            <p:cNvSpPr txBox="1"/>
            <p:nvPr/>
          </p:nvSpPr>
          <p:spPr>
            <a:xfrm>
              <a:off x="457200" y="4011150"/>
              <a:ext cx="56358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Total Sales Increase for Top Products from Previous Month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4" name="slide_desc"/>
          <p:cNvSpPr txBox="1"/>
          <p:nvPr/>
        </p:nvSpPr>
        <p:spPr>
          <a:xfrm>
            <a:off x="8123533" y="1467200"/>
            <a:ext cx="3458400" cy="49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 Current Month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5" name="product_1"/>
          <p:cNvGrpSpPr/>
          <p:nvPr/>
        </p:nvGrpSpPr>
        <p:grpSpPr>
          <a:xfrm>
            <a:off x="8123837" y="2437456"/>
            <a:ext cx="3458468" cy="495193"/>
            <a:chOff x="4091339" y="2571738"/>
            <a:chExt cx="1754736" cy="331810"/>
          </a:xfrm>
        </p:grpSpPr>
        <p:sp>
          <p:nvSpPr>
            <p:cNvPr id="246" name="sales"/>
            <p:cNvSpPr txBox="1"/>
            <p:nvPr/>
          </p:nvSpPr>
          <p:spPr>
            <a:xfrm>
              <a:off x="5230175" y="2571738"/>
              <a:ext cx="6159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500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name"/>
            <p:cNvSpPr txBox="1"/>
            <p:nvPr/>
          </p:nvSpPr>
          <p:spPr>
            <a:xfrm>
              <a:off x="4091339" y="2571748"/>
              <a:ext cx="1146900" cy="331800"/>
            </a:xfrm>
            <a:prstGeom prst="rect">
              <a:avLst/>
            </a:prstGeom>
            <a:solidFill>
              <a:srgbClr val="2E75B5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Classic Cars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product_2"/>
          <p:cNvGrpSpPr/>
          <p:nvPr/>
        </p:nvGrpSpPr>
        <p:grpSpPr>
          <a:xfrm>
            <a:off x="8123765" y="3407706"/>
            <a:ext cx="3458484" cy="495196"/>
            <a:chOff x="4091320" y="3231488"/>
            <a:chExt cx="1754745" cy="331812"/>
          </a:xfrm>
        </p:grpSpPr>
        <p:sp>
          <p:nvSpPr>
            <p:cNvPr id="249" name="sales"/>
            <p:cNvSpPr txBox="1"/>
            <p:nvPr/>
          </p:nvSpPr>
          <p:spPr>
            <a:xfrm>
              <a:off x="5230165" y="3231488"/>
              <a:ext cx="6159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600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" name="name"/>
            <p:cNvSpPr txBox="1"/>
            <p:nvPr/>
          </p:nvSpPr>
          <p:spPr>
            <a:xfrm>
              <a:off x="4091320" y="3231500"/>
              <a:ext cx="1146900" cy="331800"/>
            </a:xfrm>
            <a:prstGeom prst="rect">
              <a:avLst/>
            </a:prstGeom>
            <a:solidFill>
              <a:srgbClr val="FAAD56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Vintage Cars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product_3"/>
          <p:cNvGrpSpPr/>
          <p:nvPr/>
        </p:nvGrpSpPr>
        <p:grpSpPr>
          <a:xfrm>
            <a:off x="8123927" y="4377951"/>
            <a:ext cx="3458459" cy="495196"/>
            <a:chOff x="4091348" y="3997913"/>
            <a:chExt cx="1754732" cy="331812"/>
          </a:xfrm>
        </p:grpSpPr>
        <p:sp>
          <p:nvSpPr>
            <p:cNvPr id="252" name="sales"/>
            <p:cNvSpPr txBox="1"/>
            <p:nvPr/>
          </p:nvSpPr>
          <p:spPr>
            <a:xfrm>
              <a:off x="5230180" y="3997913"/>
              <a:ext cx="6159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900</a:t>
              </a:r>
              <a:endParaRPr/>
            </a:p>
          </p:txBody>
        </p:sp>
        <p:sp>
          <p:nvSpPr>
            <p:cNvPr id="253" name="name"/>
            <p:cNvSpPr txBox="1"/>
            <p:nvPr/>
          </p:nvSpPr>
          <p:spPr>
            <a:xfrm>
              <a:off x="4091348" y="3997925"/>
              <a:ext cx="1146900" cy="331800"/>
            </a:xfrm>
            <a:prstGeom prst="rect">
              <a:avLst/>
            </a:prstGeom>
            <a:solidFill>
              <a:srgbClr val="3A3838">
                <a:alpha val="12156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Motorcycles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54" name="lin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25189"/>
              </p:ext>
            </p:extLst>
          </p:nvPr>
        </p:nvGraphicFramePr>
        <p:xfrm>
          <a:off x="609599" y="1397223"/>
          <a:ext cx="7134225" cy="3475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5" name="slide_footer"/>
          <p:cNvSpPr txBox="1"/>
          <p:nvPr/>
        </p:nvSpPr>
        <p:spPr>
          <a:xfrm>
            <a:off x="300942" y="6539696"/>
            <a:ext cx="116904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products by current 3 months sales from Orders data;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for Current Month Top Products</a:t>
            </a:r>
            <a:endParaRPr/>
          </a:p>
        </p:txBody>
      </p:sp>
      <p:graphicFrame>
        <p:nvGraphicFramePr>
          <p:cNvPr id="261" name="table"/>
          <p:cNvGraphicFramePr/>
          <p:nvPr>
            <p:extLst>
              <p:ext uri="{D42A27DB-BD31-4B8C-83A1-F6EECF244321}">
                <p14:modId xmlns:p14="http://schemas.microsoft.com/office/powerpoint/2010/main" val="3208908856"/>
              </p:ext>
            </p:extLst>
          </p:nvPr>
        </p:nvGraphicFramePr>
        <p:xfrm>
          <a:off x="609537" y="1357313"/>
          <a:ext cx="10972750" cy="5130575"/>
        </p:xfrm>
        <a:graphic>
          <a:graphicData uri="http://schemas.openxmlformats.org/drawingml/2006/table">
            <a:tbl>
              <a:tblPr>
                <a:noFill/>
                <a:tableStyleId>{8EC5E0BD-1330-4DCA-BC7D-6DCFCD1A1805}</a:tableStyleId>
              </a:tblPr>
              <a:tblGrid>
                <a:gridCol w="2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8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u="none" strike="noStrike" cap="none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PM5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PM4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PM3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PM2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PM1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CM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CM vs. PM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Fira Sans Extra Condensed"/>
                        <a:buNone/>
                      </a:pPr>
                      <a:r>
                        <a:rPr lang="en" sz="21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C3M vs. P3M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Fira Sans Extra Condensed"/>
                        <a:buNone/>
                      </a:pPr>
                      <a:r>
                        <a:rPr lang="en" sz="24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Prod1</a:t>
                      </a:r>
                      <a:endParaRPr sz="24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Fira Sans Extra Condensed"/>
                        <a:buNone/>
                      </a:pPr>
                      <a:r>
                        <a:rPr lang="en" sz="24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Prod2</a:t>
                      </a:r>
                      <a:endParaRPr sz="24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Fira Sans Extra Condensed"/>
                        <a:buNone/>
                      </a:pPr>
                      <a:r>
                        <a:rPr lang="en" sz="2400" b="1" u="none" strike="noStrike" cap="non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Prod3</a:t>
                      </a:r>
                      <a:endParaRPr sz="2400" b="1" u="none" strike="noStrike" cap="non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500" b="1" u="none" strike="noStrike" cap="none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footer"/>
          <p:cNvSpPr txBox="1"/>
          <p:nvPr/>
        </p:nvSpPr>
        <p:spPr>
          <a:xfrm>
            <a:off x="300942" y="6539696"/>
            <a:ext cx="116904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products by current month sales from Orders data;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by Month for Top 6 Products</a:t>
            </a:r>
            <a:endParaRPr/>
          </a:p>
        </p:txBody>
      </p:sp>
      <p:graphicFrame>
        <p:nvGraphicFramePr>
          <p:cNvPr id="286" name="pie_chart"/>
          <p:cNvGraphicFramePr/>
          <p:nvPr>
            <p:extLst>
              <p:ext uri="{D42A27DB-BD31-4B8C-83A1-F6EECF244321}">
                <p14:modId xmlns:p14="http://schemas.microsoft.com/office/powerpoint/2010/main" val="2047847450"/>
              </p:ext>
            </p:extLst>
          </p:nvPr>
        </p:nvGraphicFramePr>
        <p:xfrm>
          <a:off x="7957153" y="1189969"/>
          <a:ext cx="4043560" cy="395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7" name="line_chart"/>
          <p:cNvGraphicFramePr/>
          <p:nvPr>
            <p:extLst>
              <p:ext uri="{D42A27DB-BD31-4B8C-83A1-F6EECF244321}">
                <p14:modId xmlns:p14="http://schemas.microsoft.com/office/powerpoint/2010/main" val="1366015059"/>
              </p:ext>
            </p:extLst>
          </p:nvPr>
        </p:nvGraphicFramePr>
        <p:xfrm>
          <a:off x="445227" y="1428639"/>
          <a:ext cx="7134225" cy="3475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product_5">
            <a:extLst>
              <a:ext uri="{FF2B5EF4-FFF2-40B4-BE49-F238E27FC236}">
                <a16:creationId xmlns:a16="http://schemas.microsoft.com/office/drawing/2014/main" id="{6BEA7E7D-CAB8-4221-8C46-D6F6831D8CE4}"/>
              </a:ext>
            </a:extLst>
          </p:cNvPr>
          <p:cNvGrpSpPr/>
          <p:nvPr/>
        </p:nvGrpSpPr>
        <p:grpSpPr>
          <a:xfrm>
            <a:off x="8316685" y="5516134"/>
            <a:ext cx="1371600" cy="706010"/>
            <a:chOff x="457213" y="1970950"/>
            <a:chExt cx="2061000" cy="747299"/>
          </a:xfrm>
        </p:grpSpPr>
        <p:sp>
          <p:nvSpPr>
            <p:cNvPr id="24" name="name">
              <a:extLst>
                <a:ext uri="{FF2B5EF4-FFF2-40B4-BE49-F238E27FC236}">
                  <a16:creationId xmlns:a16="http://schemas.microsoft.com/office/drawing/2014/main" id="{4CDCE172-3EB9-48AF-8B63-8EA15FA2A0FC}"/>
                </a:ext>
              </a:extLst>
            </p:cNvPr>
            <p:cNvSpPr txBox="1"/>
            <p:nvPr/>
          </p:nvSpPr>
          <p:spPr>
            <a:xfrm>
              <a:off x="457213" y="2441049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Prod5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percent">
              <a:extLst>
                <a:ext uri="{FF2B5EF4-FFF2-40B4-BE49-F238E27FC236}">
                  <a16:creationId xmlns:a16="http://schemas.microsoft.com/office/drawing/2014/main" id="{F2B642BF-CB1E-4B8F-8773-BA874C8C28E5}"/>
                </a:ext>
              </a:extLst>
            </p:cNvPr>
            <p:cNvSpPr txBox="1"/>
            <p:nvPr/>
          </p:nvSpPr>
          <p:spPr>
            <a:xfrm>
              <a:off x="457213" y="197095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" name="product_2">
            <a:extLst>
              <a:ext uri="{FF2B5EF4-FFF2-40B4-BE49-F238E27FC236}">
                <a16:creationId xmlns:a16="http://schemas.microsoft.com/office/drawing/2014/main" id="{F9E95DA8-22D7-4E9B-8FFF-C89BF25315EE}"/>
              </a:ext>
            </a:extLst>
          </p:cNvPr>
          <p:cNvGrpSpPr/>
          <p:nvPr/>
        </p:nvGrpSpPr>
        <p:grpSpPr>
          <a:xfrm>
            <a:off x="2503712" y="5465840"/>
            <a:ext cx="1606373" cy="1141373"/>
            <a:chOff x="6625786" y="2068418"/>
            <a:chExt cx="2413776" cy="1208122"/>
          </a:xfrm>
        </p:grpSpPr>
        <p:sp>
          <p:nvSpPr>
            <p:cNvPr id="27" name="name">
              <a:extLst>
                <a:ext uri="{FF2B5EF4-FFF2-40B4-BE49-F238E27FC236}">
                  <a16:creationId xmlns:a16="http://schemas.microsoft.com/office/drawing/2014/main" id="{54BF25D4-2241-4291-95D4-6A77C6BDCB58}"/>
                </a:ext>
              </a:extLst>
            </p:cNvPr>
            <p:cNvSpPr txBox="1"/>
            <p:nvPr/>
          </p:nvSpPr>
          <p:spPr>
            <a:xfrm>
              <a:off x="6625786" y="2383175"/>
              <a:ext cx="2413776" cy="893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percent">
              <a:extLst>
                <a:ext uri="{FF2B5EF4-FFF2-40B4-BE49-F238E27FC236}">
                  <a16:creationId xmlns:a16="http://schemas.microsoft.com/office/drawing/2014/main" id="{9C6B58B8-E92B-461D-A075-BC2AC030AA15}"/>
                </a:ext>
              </a:extLst>
            </p:cNvPr>
            <p:cNvSpPr txBox="1"/>
            <p:nvPr/>
          </p:nvSpPr>
          <p:spPr>
            <a:xfrm>
              <a:off x="6625788" y="206841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" name="product_4">
            <a:extLst>
              <a:ext uri="{FF2B5EF4-FFF2-40B4-BE49-F238E27FC236}">
                <a16:creationId xmlns:a16="http://schemas.microsoft.com/office/drawing/2014/main" id="{A4D7A812-38FE-4E10-8033-AC5CB59C1750}"/>
              </a:ext>
            </a:extLst>
          </p:cNvPr>
          <p:cNvGrpSpPr/>
          <p:nvPr/>
        </p:nvGrpSpPr>
        <p:grpSpPr>
          <a:xfrm>
            <a:off x="6346372" y="5466061"/>
            <a:ext cx="1735540" cy="799735"/>
            <a:chOff x="417691" y="3083943"/>
            <a:chExt cx="2100522" cy="716924"/>
          </a:xfrm>
        </p:grpSpPr>
        <p:sp>
          <p:nvSpPr>
            <p:cNvPr id="30" name="name">
              <a:extLst>
                <a:ext uri="{FF2B5EF4-FFF2-40B4-BE49-F238E27FC236}">
                  <a16:creationId xmlns:a16="http://schemas.microsoft.com/office/drawing/2014/main" id="{8F1F265B-731F-4094-955E-751B3F76F353}"/>
                </a:ext>
              </a:extLst>
            </p:cNvPr>
            <p:cNvSpPr txBox="1"/>
            <p:nvPr/>
          </p:nvSpPr>
          <p:spPr>
            <a:xfrm>
              <a:off x="457213" y="352696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Prod4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percent">
              <a:extLst>
                <a:ext uri="{FF2B5EF4-FFF2-40B4-BE49-F238E27FC236}">
                  <a16:creationId xmlns:a16="http://schemas.microsoft.com/office/drawing/2014/main" id="{432D4768-B6E0-4FB9-B059-55476CACF2AA}"/>
                </a:ext>
              </a:extLst>
            </p:cNvPr>
            <p:cNvSpPr txBox="1"/>
            <p:nvPr/>
          </p:nvSpPr>
          <p:spPr>
            <a:xfrm>
              <a:off x="417691" y="3083943"/>
              <a:ext cx="99002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" name="product_1">
            <a:extLst>
              <a:ext uri="{FF2B5EF4-FFF2-40B4-BE49-F238E27FC236}">
                <a16:creationId xmlns:a16="http://schemas.microsoft.com/office/drawing/2014/main" id="{E901CDDE-606F-4056-BD39-A8A5E532FA93}"/>
              </a:ext>
            </a:extLst>
          </p:cNvPr>
          <p:cNvGrpSpPr/>
          <p:nvPr/>
        </p:nvGrpSpPr>
        <p:grpSpPr>
          <a:xfrm>
            <a:off x="533736" y="5486852"/>
            <a:ext cx="1686949" cy="974532"/>
            <a:chOff x="6625786" y="896800"/>
            <a:chExt cx="2534851" cy="1025662"/>
          </a:xfrm>
        </p:grpSpPr>
        <p:sp>
          <p:nvSpPr>
            <p:cNvPr id="33" name="name">
              <a:extLst>
                <a:ext uri="{FF2B5EF4-FFF2-40B4-BE49-F238E27FC236}">
                  <a16:creationId xmlns:a16="http://schemas.microsoft.com/office/drawing/2014/main" id="{59DA5471-88BA-484A-9B38-638FF52C5C2D}"/>
                </a:ext>
              </a:extLst>
            </p:cNvPr>
            <p:cNvSpPr txBox="1"/>
            <p:nvPr/>
          </p:nvSpPr>
          <p:spPr>
            <a:xfrm>
              <a:off x="6625786" y="1200325"/>
              <a:ext cx="2534851" cy="722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Prod1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" name="percent">
              <a:extLst>
                <a:ext uri="{FF2B5EF4-FFF2-40B4-BE49-F238E27FC236}">
                  <a16:creationId xmlns:a16="http://schemas.microsoft.com/office/drawing/2014/main" id="{960EFA3A-CFD3-4AD5-B2C7-56245D5A6EA4}"/>
                </a:ext>
              </a:extLst>
            </p:cNvPr>
            <p:cNvSpPr txBox="1"/>
            <p:nvPr/>
          </p:nvSpPr>
          <p:spPr>
            <a:xfrm>
              <a:off x="6625788" y="8968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" name="product_6">
            <a:extLst>
              <a:ext uri="{FF2B5EF4-FFF2-40B4-BE49-F238E27FC236}">
                <a16:creationId xmlns:a16="http://schemas.microsoft.com/office/drawing/2014/main" id="{FB6B207A-D0B7-4C0C-B409-4F6A7637888D}"/>
              </a:ext>
            </a:extLst>
          </p:cNvPr>
          <p:cNvGrpSpPr/>
          <p:nvPr/>
        </p:nvGrpSpPr>
        <p:grpSpPr>
          <a:xfrm>
            <a:off x="10254342" y="5518566"/>
            <a:ext cx="1371600" cy="704803"/>
            <a:chOff x="457213" y="791276"/>
            <a:chExt cx="2061000" cy="741780"/>
          </a:xfrm>
        </p:grpSpPr>
        <p:sp>
          <p:nvSpPr>
            <p:cNvPr id="36" name="name">
              <a:extLst>
                <a:ext uri="{FF2B5EF4-FFF2-40B4-BE49-F238E27FC236}">
                  <a16:creationId xmlns:a16="http://schemas.microsoft.com/office/drawing/2014/main" id="{DAD30132-B5CF-43CB-9A7D-C3C4C52DBDF1}"/>
                </a:ext>
              </a:extLst>
            </p:cNvPr>
            <p:cNvSpPr txBox="1"/>
            <p:nvPr/>
          </p:nvSpPr>
          <p:spPr>
            <a:xfrm>
              <a:off x="457213" y="1259157"/>
              <a:ext cx="2061000" cy="273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Prod6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percent">
              <a:extLst>
                <a:ext uri="{FF2B5EF4-FFF2-40B4-BE49-F238E27FC236}">
                  <a16:creationId xmlns:a16="http://schemas.microsoft.com/office/drawing/2014/main" id="{CE76BE4C-6BA8-4229-B1BD-135C64139924}"/>
                </a:ext>
              </a:extLst>
            </p:cNvPr>
            <p:cNvSpPr txBox="1"/>
            <p:nvPr/>
          </p:nvSpPr>
          <p:spPr>
            <a:xfrm>
              <a:off x="457213" y="791276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" name="product_3">
            <a:extLst>
              <a:ext uri="{FF2B5EF4-FFF2-40B4-BE49-F238E27FC236}">
                <a16:creationId xmlns:a16="http://schemas.microsoft.com/office/drawing/2014/main" id="{E4B0B302-3328-495F-99A1-D57A072CF75F}"/>
              </a:ext>
            </a:extLst>
          </p:cNvPr>
          <p:cNvGrpSpPr/>
          <p:nvPr/>
        </p:nvGrpSpPr>
        <p:grpSpPr>
          <a:xfrm>
            <a:off x="4441369" y="5494309"/>
            <a:ext cx="1770893" cy="969848"/>
            <a:chOff x="6625786" y="3210009"/>
            <a:chExt cx="2660988" cy="1020732"/>
          </a:xfrm>
        </p:grpSpPr>
        <p:sp>
          <p:nvSpPr>
            <p:cNvPr id="39" name="name">
              <a:extLst>
                <a:ext uri="{FF2B5EF4-FFF2-40B4-BE49-F238E27FC236}">
                  <a16:creationId xmlns:a16="http://schemas.microsoft.com/office/drawing/2014/main" id="{E561E444-4E02-47EA-B539-9D009C75A004}"/>
                </a:ext>
              </a:extLst>
            </p:cNvPr>
            <p:cNvSpPr txBox="1"/>
            <p:nvPr/>
          </p:nvSpPr>
          <p:spPr>
            <a:xfrm>
              <a:off x="6625786" y="3508604"/>
              <a:ext cx="2660988" cy="722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Prod3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percent">
              <a:extLst>
                <a:ext uri="{FF2B5EF4-FFF2-40B4-BE49-F238E27FC236}">
                  <a16:creationId xmlns:a16="http://schemas.microsoft.com/office/drawing/2014/main" id="{861A7195-AD40-4122-B542-C48C053C9F84}"/>
                </a:ext>
              </a:extLst>
            </p:cNvPr>
            <p:cNvSpPr txBox="1"/>
            <p:nvPr/>
          </p:nvSpPr>
          <p:spPr>
            <a:xfrm>
              <a:off x="6625788" y="3210009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XX%</a:t>
              </a:r>
              <a:endParaRPr sz="24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Sales by Month by Region</a:t>
            </a:r>
            <a:endParaRPr/>
          </a:p>
        </p:txBody>
      </p:sp>
      <p:sp>
        <p:nvSpPr>
          <p:cNvPr id="293" name="best_month_title"/>
          <p:cNvSpPr txBox="1"/>
          <p:nvPr/>
        </p:nvSpPr>
        <p:spPr>
          <a:xfrm>
            <a:off x="609600" y="3242317"/>
            <a:ext cx="2570800" cy="49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Best month</a:t>
            </a:r>
            <a:endParaRPr sz="2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94" name="best_month_1"/>
          <p:cNvGrpSpPr/>
          <p:nvPr/>
        </p:nvGrpSpPr>
        <p:grpSpPr>
          <a:xfrm>
            <a:off x="609999" y="3940730"/>
            <a:ext cx="2570805" cy="495196"/>
            <a:chOff x="4091339" y="2571738"/>
            <a:chExt cx="1754736" cy="331812"/>
          </a:xfrm>
        </p:grpSpPr>
        <p:sp>
          <p:nvSpPr>
            <p:cNvPr id="295" name="best_month_1_sale"/>
            <p:cNvSpPr txBox="1"/>
            <p:nvPr/>
          </p:nvSpPr>
          <p:spPr>
            <a:xfrm>
              <a:off x="5230175" y="2571738"/>
              <a:ext cx="6159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X,XXX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best_month_1_name"/>
            <p:cNvSpPr txBox="1"/>
            <p:nvPr/>
          </p:nvSpPr>
          <p:spPr>
            <a:xfrm>
              <a:off x="4091339" y="2571750"/>
              <a:ext cx="1146900" cy="331800"/>
            </a:xfrm>
            <a:prstGeom prst="rect">
              <a:avLst/>
            </a:prstGeom>
            <a:solidFill>
              <a:srgbClr val="E45621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PM5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best_month_2"/>
          <p:cNvGrpSpPr/>
          <p:nvPr/>
        </p:nvGrpSpPr>
        <p:grpSpPr>
          <a:xfrm>
            <a:off x="609946" y="4639112"/>
            <a:ext cx="2570817" cy="495196"/>
            <a:chOff x="4091320" y="3231488"/>
            <a:chExt cx="1754745" cy="331812"/>
          </a:xfrm>
        </p:grpSpPr>
        <p:sp>
          <p:nvSpPr>
            <p:cNvPr id="298" name="best_month_2_sale"/>
            <p:cNvSpPr txBox="1"/>
            <p:nvPr/>
          </p:nvSpPr>
          <p:spPr>
            <a:xfrm>
              <a:off x="5230165" y="3231488"/>
              <a:ext cx="6159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X,XXX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best_month_2_name"/>
            <p:cNvSpPr txBox="1"/>
            <p:nvPr/>
          </p:nvSpPr>
          <p:spPr>
            <a:xfrm>
              <a:off x="4091320" y="3231500"/>
              <a:ext cx="1146900" cy="331800"/>
            </a:xfrm>
            <a:prstGeom prst="rect">
              <a:avLst/>
            </a:prstGeom>
            <a:solidFill>
              <a:srgbClr val="FAAD56">
                <a:alpha val="25098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PM9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0" name="region_1"/>
          <p:cNvSpPr txBox="1"/>
          <p:nvPr/>
        </p:nvSpPr>
        <p:spPr>
          <a:xfrm>
            <a:off x="1218984" y="1623200"/>
            <a:ext cx="19620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Region 1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region_2"/>
          <p:cNvSpPr txBox="1"/>
          <p:nvPr/>
        </p:nvSpPr>
        <p:spPr>
          <a:xfrm>
            <a:off x="1218984" y="2418335"/>
            <a:ext cx="19620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Region 1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2" name="circle_1"/>
          <p:cNvSpPr/>
          <p:nvPr/>
        </p:nvSpPr>
        <p:spPr>
          <a:xfrm>
            <a:off x="794967" y="1741700"/>
            <a:ext cx="265200" cy="26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circle_2"/>
          <p:cNvSpPr/>
          <p:nvPr/>
        </p:nvSpPr>
        <p:spPr>
          <a:xfrm>
            <a:off x="794967" y="2533333"/>
            <a:ext cx="265200" cy="26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4" name="bar_chart"/>
          <p:cNvGraphicFramePr/>
          <p:nvPr>
            <p:extLst>
              <p:ext uri="{D42A27DB-BD31-4B8C-83A1-F6EECF244321}">
                <p14:modId xmlns:p14="http://schemas.microsoft.com/office/powerpoint/2010/main" val="1116397179"/>
              </p:ext>
            </p:extLst>
          </p:nvPr>
        </p:nvGraphicFramePr>
        <p:xfrm>
          <a:off x="3625031" y="1425202"/>
          <a:ext cx="7772002" cy="4792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129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Roboto</vt:lpstr>
      <vt:lpstr>Fira Sans Extra Condensed</vt:lpstr>
      <vt:lpstr>Arial</vt:lpstr>
      <vt:lpstr>Office Theme</vt:lpstr>
      <vt:lpstr>Vehicle Sales XYZ Company</vt:lpstr>
      <vt:lpstr>Sales for Current Quarter Top Products</vt:lpstr>
      <vt:lpstr>Sales for Current Month Top Products</vt:lpstr>
      <vt:lpstr>Sales by Month for Top 6 Products</vt:lpstr>
      <vt:lpstr>Sales by Month by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Sales XYZ Company</dc:title>
  <dc:creator>Yeshi Lhewa</dc:creator>
  <cp:lastModifiedBy>Napat Phiphatthanakan</cp:lastModifiedBy>
  <cp:revision>5</cp:revision>
  <dcterms:created xsi:type="dcterms:W3CDTF">2022-07-25T02:45:07Z</dcterms:created>
  <dcterms:modified xsi:type="dcterms:W3CDTF">2022-08-02T19:52:10Z</dcterms:modified>
</cp:coreProperties>
</file>