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BZuyHFFjy7VXDPTuX9RDsfnr6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5E0BD-1330-4DCA-BC7D-6DCFCD1A1805}">
  <a:tblStyle styleId="{8EC5E0BD-1330-4DCA-BC7D-6DCFCD1A1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B-45E5-AE5A-ED2BF9E5905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month'!$C$1:$C$12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60</c:v>
                </c:pt>
                <c:pt idx="3">
                  <c:v>90</c:v>
                </c:pt>
                <c:pt idx="4">
                  <c:v>70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  <c:pt idx="8">
                  <c:v>60</c:v>
                </c:pt>
                <c:pt idx="9">
                  <c:v>70</c:v>
                </c:pt>
                <c:pt idx="10">
                  <c:v>30</c:v>
                </c:pt>
                <c:pt idx="1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B-45E5-AE5A-ED2BF9E5905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month'!$D$1:$D$12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75</c:v>
                </c:pt>
                <c:pt idx="3">
                  <c:v>75</c:v>
                </c:pt>
                <c:pt idx="4">
                  <c:v>45</c:v>
                </c:pt>
                <c:pt idx="5">
                  <c:v>65</c:v>
                </c:pt>
                <c:pt idx="6">
                  <c:v>50</c:v>
                </c:pt>
                <c:pt idx="7">
                  <c:v>70</c:v>
                </c:pt>
                <c:pt idx="8">
                  <c:v>55</c:v>
                </c:pt>
                <c:pt idx="9">
                  <c:v>30</c:v>
                </c:pt>
                <c:pt idx="10">
                  <c:v>50</c:v>
                </c:pt>
                <c:pt idx="1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B-45E5-AE5A-ED2BF9E5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2825616"/>
        <c:axId val="1902826864"/>
      </c:bar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1-4F78-A47C-7E932BF3A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1-4F78-A47C-7E932BF3A8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1-4F78-A47C-7E932BF3A8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1-4F78-A47C-7E932BF3A87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11-4F78-A47C-7E932BF3A87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11-4F78-A47C-7E932BF3A872}"/>
              </c:ext>
            </c:extLst>
          </c:dPt>
          <c:cat>
            <c:strRef>
              <c:f>Sheet1!$A$1:$A$6</c:f>
              <c:strCache>
                <c:ptCount val="6"/>
                <c:pt idx="0">
                  <c:v>Prod1</c:v>
                </c:pt>
                <c:pt idx="1">
                  <c:v>Prod2</c:v>
                </c:pt>
                <c:pt idx="2">
                  <c:v>Prod3</c:v>
                </c:pt>
                <c:pt idx="3">
                  <c:v>Prod4</c:v>
                </c:pt>
                <c:pt idx="4">
                  <c:v>Prod5</c:v>
                </c:pt>
                <c:pt idx="5">
                  <c:v>Prod6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</c:v>
                </c:pt>
                <c:pt idx="3">
                  <c:v>30</c:v>
                </c:pt>
                <c:pt idx="4">
                  <c:v>20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11-4F78-A47C-7E932BF3A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C-46AA-AADD-7C94808EDE7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month'!$C$1:$C$12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60</c:v>
                </c:pt>
                <c:pt idx="3">
                  <c:v>90</c:v>
                </c:pt>
                <c:pt idx="4">
                  <c:v>70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  <c:pt idx="8">
                  <c:v>60</c:v>
                </c:pt>
                <c:pt idx="9">
                  <c:v>70</c:v>
                </c:pt>
                <c:pt idx="10">
                  <c:v>30</c:v>
                </c:pt>
                <c:pt idx="11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C-46AA-AADD-7C94808EDE7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month'!$D$1:$D$12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75</c:v>
                </c:pt>
                <c:pt idx="3">
                  <c:v>75</c:v>
                </c:pt>
                <c:pt idx="4">
                  <c:v>45</c:v>
                </c:pt>
                <c:pt idx="5">
                  <c:v>65</c:v>
                </c:pt>
                <c:pt idx="6">
                  <c:v>50</c:v>
                </c:pt>
                <c:pt idx="7">
                  <c:v>70</c:v>
                </c:pt>
                <c:pt idx="8">
                  <c:v>55</c:v>
                </c:pt>
                <c:pt idx="9">
                  <c:v>30</c:v>
                </c:pt>
                <c:pt idx="10">
                  <c:v>50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BC-46AA-AADD-7C94808EDE71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month'!$E$1:$E$12</c:f>
              <c:numCache>
                <c:formatCode>General</c:formatCode>
                <c:ptCount val="12"/>
                <c:pt idx="0">
                  <c:v>30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9-4739-B187-2686F956EC40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month'!$F$1:$F$12</c:f>
              <c:numCache>
                <c:formatCode>General</c:formatCode>
                <c:ptCount val="12"/>
                <c:pt idx="0">
                  <c:v>69</c:v>
                </c:pt>
                <c:pt idx="1">
                  <c:v>59</c:v>
                </c:pt>
                <c:pt idx="2">
                  <c:v>49</c:v>
                </c:pt>
                <c:pt idx="3">
                  <c:v>39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9-4739-B187-2686F956EC40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month'!$G$1:$G$12</c:f>
              <c:numCache>
                <c:formatCode>General</c:formatCode>
                <c:ptCount val="12"/>
                <c:pt idx="0">
                  <c:v>80</c:v>
                </c:pt>
                <c:pt idx="1">
                  <c:v>30</c:v>
                </c:pt>
                <c:pt idx="2">
                  <c:v>69</c:v>
                </c:pt>
                <c:pt idx="3">
                  <c:v>89</c:v>
                </c:pt>
                <c:pt idx="4">
                  <c:v>49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60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9-4739-B187-2686F956E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2825616"/>
        <c:axId val="1902826864"/>
      </c:line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D-4C31-8C39-9F53D39E8A5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Sheet1!$C$1:$C$12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90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103</c:v>
                </c:pt>
                <c:pt idx="7">
                  <c:v>40</c:v>
                </c:pt>
                <c:pt idx="8">
                  <c:v>45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D-4C31-8C39-9F53D39E8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34583199"/>
        <c:axId val="434582783"/>
      </c:barChart>
      <c:dateAx>
        <c:axId val="434583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2783"/>
        <c:crosses val="autoZero"/>
        <c:auto val="1"/>
        <c:lblOffset val="100"/>
        <c:baseTimeUnit val="months"/>
      </c:dateAx>
      <c:valAx>
        <c:axId val="43458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85949" y="2079700"/>
            <a:ext cx="51836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Vehicle Sales</a:t>
            </a:r>
            <a:br>
              <a:rPr lang="en"/>
            </a:br>
            <a:r>
              <a:rPr lang="en" sz="4800"/>
              <a:t>XYZ Company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7072365" y="1725698"/>
            <a:ext cx="3533673" cy="3406420"/>
            <a:chOff x="1353711" y="1020560"/>
            <a:chExt cx="3218281" cy="3102387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1534658" y="1020560"/>
              <a:ext cx="2953198" cy="2899900"/>
              <a:chOff x="1534658" y="1020560"/>
              <a:chExt cx="2953198" cy="28999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534658" y="1020560"/>
                <a:ext cx="2953198" cy="2899900"/>
              </a:xfrm>
              <a:custGeom>
                <a:avLst/>
                <a:gdLst/>
                <a:ahLst/>
                <a:cxnLst/>
                <a:rect l="l" t="t" r="r" b="b"/>
                <a:pathLst>
                  <a:path w="199473" h="195873" extrusionOk="0">
                    <a:moveTo>
                      <a:pt x="198898" y="575"/>
                    </a:moveTo>
                    <a:lnTo>
                      <a:pt x="198898" y="195297"/>
                    </a:lnTo>
                    <a:lnTo>
                      <a:pt x="587" y="195297"/>
                    </a:lnTo>
                    <a:lnTo>
                      <a:pt x="587" y="575"/>
                    </a:lnTo>
                    <a:close/>
                    <a:moveTo>
                      <a:pt x="0" y="0"/>
                    </a:moveTo>
                    <a:lnTo>
                      <a:pt x="0" y="195872"/>
                    </a:lnTo>
                    <a:lnTo>
                      <a:pt x="199473" y="195872"/>
                    </a:lnTo>
                    <a:lnTo>
                      <a:pt x="199473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538996" y="3499361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538996" y="3086612"/>
                <a:ext cx="2944522" cy="8705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98886" y="587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538996" y="267404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538996" y="2261470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1538996" y="1848707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6"/>
                    </a:lnTo>
                    <a:lnTo>
                      <a:pt x="198886" y="576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1538996" y="143615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988498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497845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007000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516333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025488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103;p1"/>
            <p:cNvSpPr/>
            <p:nvPr/>
          </p:nvSpPr>
          <p:spPr>
            <a:xfrm>
              <a:off x="1353711" y="1669093"/>
              <a:ext cx="3182557" cy="1633450"/>
            </a:xfrm>
            <a:custGeom>
              <a:avLst/>
              <a:gdLst/>
              <a:ahLst/>
              <a:cxnLst/>
              <a:rect l="l" t="t" r="r" b="b"/>
              <a:pathLst>
                <a:path w="214965" h="110331" extrusionOk="0">
                  <a:moveTo>
                    <a:pt x="214964" y="0"/>
                  </a:moveTo>
                  <a:lnTo>
                    <a:pt x="176906" y="8442"/>
                  </a:lnTo>
                  <a:lnTo>
                    <a:pt x="183918" y="16667"/>
                  </a:lnTo>
                  <a:lnTo>
                    <a:pt x="155055" y="39936"/>
                  </a:lnTo>
                  <a:lnTo>
                    <a:pt x="140508" y="21635"/>
                  </a:lnTo>
                  <a:lnTo>
                    <a:pt x="140470" y="21673"/>
                  </a:lnTo>
                  <a:lnTo>
                    <a:pt x="140240" y="21392"/>
                  </a:lnTo>
                  <a:lnTo>
                    <a:pt x="89692" y="62145"/>
                  </a:lnTo>
                  <a:lnTo>
                    <a:pt x="81723" y="52107"/>
                  </a:lnTo>
                  <a:lnTo>
                    <a:pt x="81735" y="52107"/>
                  </a:lnTo>
                  <a:lnTo>
                    <a:pt x="72246" y="40166"/>
                  </a:lnTo>
                  <a:lnTo>
                    <a:pt x="0" y="98402"/>
                  </a:lnTo>
                  <a:lnTo>
                    <a:pt x="9489" y="110331"/>
                  </a:lnTo>
                  <a:lnTo>
                    <a:pt x="69871" y="61660"/>
                  </a:lnTo>
                  <a:lnTo>
                    <a:pt x="87329" y="83626"/>
                  </a:lnTo>
                  <a:lnTo>
                    <a:pt x="89743" y="81685"/>
                  </a:lnTo>
                  <a:lnTo>
                    <a:pt x="137929" y="42848"/>
                  </a:lnTo>
                  <a:lnTo>
                    <a:pt x="152654" y="61391"/>
                  </a:lnTo>
                  <a:lnTo>
                    <a:pt x="152756" y="61315"/>
                  </a:lnTo>
                  <a:lnTo>
                    <a:pt x="152769" y="61353"/>
                  </a:lnTo>
                  <a:lnTo>
                    <a:pt x="193802" y="28276"/>
                  </a:lnTo>
                  <a:lnTo>
                    <a:pt x="200903" y="36615"/>
                  </a:lnTo>
                  <a:lnTo>
                    <a:pt x="214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8079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8079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876187" y="3897749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885440" y="3897749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94191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10"/>
                  </a:lnTo>
                  <a:lnTo>
                    <a:pt x="5058" y="448"/>
                  </a:lnTo>
                  <a:lnTo>
                    <a:pt x="5747" y="512"/>
                  </a:lnTo>
                  <a:lnTo>
                    <a:pt x="6322" y="576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19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8079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8079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876187" y="3792248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7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885440" y="3792248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094191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7"/>
                  </a:lnTo>
                  <a:lnTo>
                    <a:pt x="7101" y="2018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8079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8079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5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09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9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8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5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876187" y="3686733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1"/>
                  </a:moveTo>
                  <a:lnTo>
                    <a:pt x="20102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47" y="6208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30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1"/>
                  </a:lnTo>
                  <a:lnTo>
                    <a:pt x="27496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85440" y="368673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16"/>
                  </a:lnTo>
                  <a:lnTo>
                    <a:pt x="13360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1"/>
                  </a:lnTo>
                  <a:lnTo>
                    <a:pt x="39847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50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1"/>
                  </a:lnTo>
                  <a:lnTo>
                    <a:pt x="26246" y="180"/>
                  </a:lnTo>
                  <a:lnTo>
                    <a:pt x="25250" y="129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094191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7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8079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69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079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876187" y="35812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6" y="7421"/>
                  </a:lnTo>
                  <a:lnTo>
                    <a:pt x="28480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47" y="6207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33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885440" y="35812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094191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10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8079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8079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876187" y="34757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92"/>
                  </a:lnTo>
                  <a:lnTo>
                    <a:pt x="2095" y="2158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704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89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6" y="7420"/>
                  </a:lnTo>
                  <a:lnTo>
                    <a:pt x="28480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33"/>
                  </a:lnTo>
                  <a:lnTo>
                    <a:pt x="37547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40" y="996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885440" y="34757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81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51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1" y="4611"/>
                  </a:lnTo>
                  <a:lnTo>
                    <a:pt x="39643" y="4687"/>
                  </a:lnTo>
                  <a:lnTo>
                    <a:pt x="39592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34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704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58"/>
                  </a:lnTo>
                  <a:lnTo>
                    <a:pt x="38583" y="1992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33"/>
                  </a:lnTo>
                  <a:lnTo>
                    <a:pt x="36297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83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094191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8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50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8079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8079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27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8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63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876187" y="33704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8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14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5"/>
                  </a:lnTo>
                  <a:lnTo>
                    <a:pt x="434" y="3015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487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56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37"/>
                  </a:lnTo>
                  <a:lnTo>
                    <a:pt x="664" y="4726"/>
                  </a:lnTo>
                  <a:lnTo>
                    <a:pt x="958" y="4918"/>
                  </a:lnTo>
                  <a:lnTo>
                    <a:pt x="1290" y="5084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3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23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1" y="4637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56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487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15"/>
                  </a:lnTo>
                  <a:lnTo>
                    <a:pt x="41851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14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099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48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885440" y="33704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8238" y="1"/>
                  </a:moveTo>
                  <a:lnTo>
                    <a:pt x="16565" y="39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25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63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82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695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487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14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48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094191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7"/>
                  </a:lnTo>
                  <a:lnTo>
                    <a:pt x="6973" y="715"/>
                  </a:lnTo>
                  <a:lnTo>
                    <a:pt x="7139" y="779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5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61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84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69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39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303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49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8079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402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7" y="7969"/>
                  </a:lnTo>
                  <a:lnTo>
                    <a:pt x="3730" y="8199"/>
                  </a:lnTo>
                  <a:lnTo>
                    <a:pt x="4407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29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6"/>
                  </a:lnTo>
                  <a:lnTo>
                    <a:pt x="47880" y="8199"/>
                  </a:lnTo>
                  <a:lnTo>
                    <a:pt x="48493" y="7969"/>
                  </a:lnTo>
                  <a:lnTo>
                    <a:pt x="49068" y="7739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8079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876187" y="32649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7"/>
                  </a:lnTo>
                  <a:lnTo>
                    <a:pt x="10204" y="549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5"/>
                  </a:lnTo>
                  <a:lnTo>
                    <a:pt x="537" y="2925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36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83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7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2"/>
                  </a:lnTo>
                  <a:lnTo>
                    <a:pt x="10204" y="7024"/>
                  </a:lnTo>
                  <a:lnTo>
                    <a:pt x="11085" y="7114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14"/>
                  </a:lnTo>
                  <a:lnTo>
                    <a:pt x="32183" y="7024"/>
                  </a:lnTo>
                  <a:lnTo>
                    <a:pt x="33039" y="6922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0"/>
                  </a:lnTo>
                  <a:lnTo>
                    <a:pt x="36181" y="6462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7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36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49"/>
                  </a:lnTo>
                  <a:lnTo>
                    <a:pt x="31302" y="447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885440" y="32649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39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24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63"/>
                  </a:lnTo>
                  <a:lnTo>
                    <a:pt x="1" y="2503"/>
                  </a:lnTo>
                  <a:lnTo>
                    <a:pt x="716" y="2286"/>
                  </a:lnTo>
                  <a:lnTo>
                    <a:pt x="1508" y="2082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8532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76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3" y="2835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49"/>
                  </a:lnTo>
                  <a:lnTo>
                    <a:pt x="30051" y="447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094191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78"/>
                  </a:lnTo>
                  <a:lnTo>
                    <a:pt x="6973" y="729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6"/>
                  </a:lnTo>
                  <a:lnTo>
                    <a:pt x="6986" y="1470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62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6"/>
                  </a:lnTo>
                  <a:lnTo>
                    <a:pt x="10102" y="1355"/>
                  </a:lnTo>
                  <a:lnTo>
                    <a:pt x="10166" y="1304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59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8079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8079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6"/>
                  </a:lnTo>
                  <a:lnTo>
                    <a:pt x="524" y="4304"/>
                  </a:lnTo>
                  <a:lnTo>
                    <a:pt x="397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8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76187" y="3159394"/>
              <a:ext cx="627554" cy="112148"/>
            </a:xfrm>
            <a:custGeom>
              <a:avLst/>
              <a:gdLst/>
              <a:ahLst/>
              <a:cxnLst/>
              <a:rect l="l" t="t" r="r" b="b"/>
              <a:pathLst>
                <a:path w="42388" h="7575" extrusionOk="0">
                  <a:moveTo>
                    <a:pt x="20102" y="1"/>
                  </a:moveTo>
                  <a:lnTo>
                    <a:pt x="19029" y="14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79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6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7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8" y="6821"/>
                  </a:lnTo>
                  <a:lnTo>
                    <a:pt x="9349" y="6936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36"/>
                  </a:lnTo>
                  <a:lnTo>
                    <a:pt x="33869" y="6821"/>
                  </a:lnTo>
                  <a:lnTo>
                    <a:pt x="34674" y="6706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67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9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57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85440" y="3159394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39"/>
                  </a:lnTo>
                  <a:lnTo>
                    <a:pt x="14943" y="103"/>
                  </a:lnTo>
                  <a:lnTo>
                    <a:pt x="13360" y="180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4"/>
                  </a:lnTo>
                  <a:lnTo>
                    <a:pt x="32005" y="1419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2"/>
                  </a:lnTo>
                  <a:lnTo>
                    <a:pt x="34879" y="1929"/>
                  </a:lnTo>
                  <a:lnTo>
                    <a:pt x="35505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1" y="4599"/>
                  </a:lnTo>
                  <a:lnTo>
                    <a:pt x="39643" y="4675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4"/>
                  </a:lnTo>
                  <a:lnTo>
                    <a:pt x="39604" y="5199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9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094191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71"/>
                  </a:lnTo>
                  <a:lnTo>
                    <a:pt x="2325" y="371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18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16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1" y="1839"/>
                  </a:lnTo>
                  <a:lnTo>
                    <a:pt x="0" y="1839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8"/>
                  </a:lnTo>
                  <a:lnTo>
                    <a:pt x="7050" y="2963"/>
                  </a:lnTo>
                  <a:lnTo>
                    <a:pt x="5032" y="2555"/>
                  </a:lnTo>
                  <a:lnTo>
                    <a:pt x="3078" y="2172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26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31"/>
                  </a:lnTo>
                  <a:lnTo>
                    <a:pt x="10115" y="792"/>
                  </a:lnTo>
                  <a:lnTo>
                    <a:pt x="9987" y="690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81"/>
                  </a:lnTo>
                  <a:lnTo>
                    <a:pt x="13780" y="281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079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8079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80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8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63"/>
                  </a:lnTo>
                  <a:lnTo>
                    <a:pt x="1" y="5403"/>
                  </a:lnTo>
                  <a:lnTo>
                    <a:pt x="1" y="5544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4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27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27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4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76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6187" y="30538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5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25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85440" y="30538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094191" y="3084910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70"/>
                  </a:lnTo>
                  <a:lnTo>
                    <a:pt x="2325" y="370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17"/>
                  </a:lnTo>
                  <a:lnTo>
                    <a:pt x="7369" y="881"/>
                  </a:lnTo>
                  <a:lnTo>
                    <a:pt x="0" y="881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0" y="1839"/>
                  </a:lnTo>
                  <a:lnTo>
                    <a:pt x="0" y="2209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7"/>
                  </a:lnTo>
                  <a:lnTo>
                    <a:pt x="7050" y="2963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0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1"/>
                  </a:lnTo>
                  <a:lnTo>
                    <a:pt x="10217" y="881"/>
                  </a:lnTo>
                  <a:lnTo>
                    <a:pt x="10179" y="830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807921" y="30139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31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31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807921" y="2934017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92"/>
                  </a:lnTo>
                  <a:lnTo>
                    <a:pt x="11380" y="933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51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7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54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82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66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66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82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54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7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51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33"/>
                  </a:lnTo>
                  <a:lnTo>
                    <a:pt x="39183" y="792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876187" y="29483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590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4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24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0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885440" y="29483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76"/>
                  </a:lnTo>
                  <a:lnTo>
                    <a:pt x="1" y="2503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111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094191" y="29793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499"/>
                  </a:lnTo>
                  <a:lnTo>
                    <a:pt x="6322" y="575"/>
                  </a:lnTo>
                  <a:lnTo>
                    <a:pt x="6565" y="614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08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8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32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64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6"/>
                  </a:lnTo>
                  <a:lnTo>
                    <a:pt x="7637" y="1955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397"/>
                  </a:lnTo>
                  <a:lnTo>
                    <a:pt x="8723" y="346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807921" y="29084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807921" y="2828709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51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19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39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60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8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2"/>
                  </a:lnTo>
                  <a:lnTo>
                    <a:pt x="2031" y="3282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0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63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59"/>
                  </a:lnTo>
                  <a:lnTo>
                    <a:pt x="205" y="4700"/>
                  </a:lnTo>
                  <a:lnTo>
                    <a:pt x="128" y="4840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0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5"/>
                  </a:lnTo>
                  <a:lnTo>
                    <a:pt x="23168" y="10753"/>
                  </a:lnTo>
                  <a:lnTo>
                    <a:pt x="24483" y="10766"/>
                  </a:lnTo>
                  <a:lnTo>
                    <a:pt x="25811" y="10779"/>
                  </a:lnTo>
                  <a:lnTo>
                    <a:pt x="27139" y="10766"/>
                  </a:lnTo>
                  <a:lnTo>
                    <a:pt x="28442" y="10753"/>
                  </a:lnTo>
                  <a:lnTo>
                    <a:pt x="29732" y="10715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0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0"/>
                  </a:lnTo>
                  <a:lnTo>
                    <a:pt x="51405" y="4700"/>
                  </a:lnTo>
                  <a:lnTo>
                    <a:pt x="51315" y="4559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63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0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82"/>
                  </a:lnTo>
                  <a:lnTo>
                    <a:pt x="49068" y="3052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8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60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39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19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51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76187" y="2842878"/>
              <a:ext cx="627554" cy="112340"/>
            </a:xfrm>
            <a:custGeom>
              <a:avLst/>
              <a:gdLst/>
              <a:ahLst/>
              <a:cxnLst/>
              <a:rect l="l" t="t" r="r" b="b"/>
              <a:pathLst>
                <a:path w="42388" h="7588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8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591"/>
                  </a:lnTo>
                  <a:lnTo>
                    <a:pt x="7714" y="6719"/>
                  </a:lnTo>
                  <a:lnTo>
                    <a:pt x="8518" y="6834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4"/>
                  </a:lnTo>
                  <a:lnTo>
                    <a:pt x="34674" y="6719"/>
                  </a:lnTo>
                  <a:lnTo>
                    <a:pt x="35440" y="6591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8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885440" y="2842878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495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3" y="4688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2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94191" y="28738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4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07921" y="28029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807921" y="27231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52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8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48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52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876187" y="27373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885440" y="2737377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094191" y="2768394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83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711"/>
                  </a:lnTo>
                  <a:lnTo>
                    <a:pt x="5096" y="1750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09"/>
                  </a:lnTo>
                  <a:lnTo>
                    <a:pt x="2197" y="2644"/>
                  </a:lnTo>
                  <a:lnTo>
                    <a:pt x="4215" y="3052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54"/>
                  </a:lnTo>
                  <a:lnTo>
                    <a:pt x="8110" y="1903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07921" y="2697478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807921" y="26176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3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3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76187" y="26318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6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893953" y="2631877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8" y="51"/>
                  </a:lnTo>
                  <a:lnTo>
                    <a:pt x="14943" y="102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3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49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7" y="3921"/>
                  </a:lnTo>
                  <a:lnTo>
                    <a:pt x="41149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199" y="294"/>
                  </a:lnTo>
                  <a:lnTo>
                    <a:pt x="27242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6292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59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59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292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53"/>
                  </a:lnTo>
                  <a:lnTo>
                    <a:pt x="1162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7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59" y="3781"/>
                  </a:lnTo>
                  <a:lnTo>
                    <a:pt x="50255" y="3653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697472" y="3897749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0102" y="0"/>
                  </a:move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54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54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706740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03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915476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10"/>
                  </a:lnTo>
                  <a:lnTo>
                    <a:pt x="5058" y="448"/>
                  </a:lnTo>
                  <a:lnTo>
                    <a:pt x="5748" y="512"/>
                  </a:lnTo>
                  <a:lnTo>
                    <a:pt x="6323" y="576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76"/>
                  </a:lnTo>
                  <a:lnTo>
                    <a:pt x="7472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61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19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76"/>
                  </a:lnTo>
                  <a:lnTo>
                    <a:pt x="13781" y="1176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292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6292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7" y="26"/>
                  </a:lnTo>
                  <a:lnTo>
                    <a:pt x="21877" y="64"/>
                  </a:lnTo>
                  <a:lnTo>
                    <a:pt x="20600" y="102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5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59" y="3781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4"/>
                  </a:lnTo>
                  <a:lnTo>
                    <a:pt x="44904" y="1763"/>
                  </a:lnTo>
                  <a:lnTo>
                    <a:pt x="44061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697472" y="3792248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79"/>
                  </a:lnTo>
                  <a:lnTo>
                    <a:pt x="4215" y="1520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6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6"/>
                  </a:lnTo>
                  <a:lnTo>
                    <a:pt x="14892" y="7407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3"/>
                  </a:lnTo>
                  <a:lnTo>
                    <a:pt x="21201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7"/>
                  </a:lnTo>
                  <a:lnTo>
                    <a:pt x="28480" y="7356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6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20"/>
                  </a:lnTo>
                  <a:lnTo>
                    <a:pt x="37548" y="1379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706740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0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915476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8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7"/>
                  </a:lnTo>
                  <a:lnTo>
                    <a:pt x="7102" y="2018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6292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6292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7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5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15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9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9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8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5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4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697472" y="3686733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1"/>
                  </a:moveTo>
                  <a:lnTo>
                    <a:pt x="20102" y="14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9"/>
                  </a:lnTo>
                  <a:lnTo>
                    <a:pt x="14892" y="180"/>
                  </a:lnTo>
                  <a:lnTo>
                    <a:pt x="13908" y="231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9"/>
                  </a:lnTo>
                  <a:lnTo>
                    <a:pt x="550" y="2938"/>
                  </a:lnTo>
                  <a:lnTo>
                    <a:pt x="435" y="3028"/>
                  </a:lnTo>
                  <a:lnTo>
                    <a:pt x="333" y="3130"/>
                  </a:lnTo>
                  <a:lnTo>
                    <a:pt x="243" y="3219"/>
                  </a:lnTo>
                  <a:lnTo>
                    <a:pt x="167" y="3309"/>
                  </a:lnTo>
                  <a:lnTo>
                    <a:pt x="116" y="3411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8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9"/>
                  </a:lnTo>
                  <a:lnTo>
                    <a:pt x="333" y="4471"/>
                  </a:lnTo>
                  <a:lnTo>
                    <a:pt x="435" y="4560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595"/>
                  </a:lnTo>
                  <a:lnTo>
                    <a:pt x="3066" y="5761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8"/>
                  </a:lnTo>
                  <a:lnTo>
                    <a:pt x="5505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6"/>
                  </a:lnTo>
                  <a:lnTo>
                    <a:pt x="10205" y="7038"/>
                  </a:lnTo>
                  <a:lnTo>
                    <a:pt x="11099" y="7127"/>
                  </a:lnTo>
                  <a:lnTo>
                    <a:pt x="12006" y="7217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17"/>
                  </a:lnTo>
                  <a:lnTo>
                    <a:pt x="31303" y="7127"/>
                  </a:lnTo>
                  <a:lnTo>
                    <a:pt x="32184" y="7038"/>
                  </a:lnTo>
                  <a:lnTo>
                    <a:pt x="33052" y="6936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4" y="6348"/>
                  </a:lnTo>
                  <a:lnTo>
                    <a:pt x="37548" y="6208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1"/>
                  </a:lnTo>
                  <a:lnTo>
                    <a:pt x="39834" y="5595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60"/>
                  </a:lnTo>
                  <a:lnTo>
                    <a:pt x="42056" y="4471"/>
                  </a:lnTo>
                  <a:lnTo>
                    <a:pt x="42146" y="4369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8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1"/>
                  </a:lnTo>
                  <a:lnTo>
                    <a:pt x="42222" y="3309"/>
                  </a:lnTo>
                  <a:lnTo>
                    <a:pt x="42146" y="3219"/>
                  </a:lnTo>
                  <a:lnTo>
                    <a:pt x="42056" y="3130"/>
                  </a:lnTo>
                  <a:lnTo>
                    <a:pt x="41967" y="3028"/>
                  </a:lnTo>
                  <a:lnTo>
                    <a:pt x="41852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1"/>
                  </a:lnTo>
                  <a:lnTo>
                    <a:pt x="27497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1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706740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52"/>
                  </a:lnTo>
                  <a:lnTo>
                    <a:pt x="14943" y="116"/>
                  </a:lnTo>
                  <a:lnTo>
                    <a:pt x="13372" y="192"/>
                  </a:lnTo>
                  <a:lnTo>
                    <a:pt x="11839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1" y="2376"/>
                  </a:lnTo>
                  <a:lnTo>
                    <a:pt x="0" y="2517"/>
                  </a:lnTo>
                  <a:lnTo>
                    <a:pt x="0" y="2517"/>
                  </a:lnTo>
                  <a:lnTo>
                    <a:pt x="716" y="2300"/>
                  </a:lnTo>
                  <a:lnTo>
                    <a:pt x="1507" y="2095"/>
                  </a:lnTo>
                  <a:lnTo>
                    <a:pt x="2363" y="1904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1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3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2"/>
                  </a:lnTo>
                  <a:lnTo>
                    <a:pt x="34879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2" y="3500"/>
                  </a:lnTo>
                  <a:lnTo>
                    <a:pt x="39297" y="3590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1"/>
                  </a:lnTo>
                  <a:lnTo>
                    <a:pt x="39846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22"/>
                  </a:lnTo>
                  <a:lnTo>
                    <a:pt x="41149" y="3794"/>
                  </a:lnTo>
                  <a:lnTo>
                    <a:pt x="41136" y="3692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70" y="3309"/>
                  </a:lnTo>
                  <a:lnTo>
                    <a:pt x="40894" y="3219"/>
                  </a:lnTo>
                  <a:lnTo>
                    <a:pt x="40817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2" y="2849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1"/>
                  </a:lnTo>
                  <a:lnTo>
                    <a:pt x="26245" y="180"/>
                  </a:lnTo>
                  <a:lnTo>
                    <a:pt x="25249" y="129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915476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4"/>
                  </a:lnTo>
                  <a:lnTo>
                    <a:pt x="6987" y="715"/>
                  </a:lnTo>
                  <a:lnTo>
                    <a:pt x="7140" y="767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71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6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6292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69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69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6292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97472" y="35812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33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7"/>
                  </a:lnTo>
                  <a:lnTo>
                    <a:pt x="5505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7"/>
                  </a:lnTo>
                  <a:lnTo>
                    <a:pt x="14892" y="7421"/>
                  </a:lnTo>
                  <a:lnTo>
                    <a:pt x="15901" y="7472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7" y="7421"/>
                  </a:lnTo>
                  <a:lnTo>
                    <a:pt x="28480" y="7357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8"/>
                  </a:lnTo>
                  <a:lnTo>
                    <a:pt x="37548" y="6207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33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706740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611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915476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10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6292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6292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697472" y="34757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3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5" y="1252"/>
                  </a:lnTo>
                  <a:lnTo>
                    <a:pt x="4841" y="1379"/>
                  </a:lnTo>
                  <a:lnTo>
                    <a:pt x="4215" y="1533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92"/>
                  </a:lnTo>
                  <a:lnTo>
                    <a:pt x="2095" y="2158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89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6"/>
                  </a:lnTo>
                  <a:lnTo>
                    <a:pt x="14892" y="7420"/>
                  </a:lnTo>
                  <a:lnTo>
                    <a:pt x="15901" y="7471"/>
                  </a:lnTo>
                  <a:lnTo>
                    <a:pt x="16922" y="7510"/>
                  </a:lnTo>
                  <a:lnTo>
                    <a:pt x="17970" y="7548"/>
                  </a:lnTo>
                  <a:lnTo>
                    <a:pt x="19030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7" y="7420"/>
                  </a:lnTo>
                  <a:lnTo>
                    <a:pt x="28480" y="7356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7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89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58"/>
                  </a:lnTo>
                  <a:lnTo>
                    <a:pt x="39834" y="1992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33"/>
                  </a:lnTo>
                  <a:lnTo>
                    <a:pt x="37548" y="1379"/>
                  </a:lnTo>
                  <a:lnTo>
                    <a:pt x="36884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83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706740" y="34757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915476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8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50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6292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6292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27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8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63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697472" y="33704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8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14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5"/>
                  </a:lnTo>
                  <a:lnTo>
                    <a:pt x="435" y="3015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487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56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37"/>
                  </a:lnTo>
                  <a:lnTo>
                    <a:pt x="665" y="4726"/>
                  </a:lnTo>
                  <a:lnTo>
                    <a:pt x="959" y="4918"/>
                  </a:lnTo>
                  <a:lnTo>
                    <a:pt x="1291" y="5084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3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23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2" y="4637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56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487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15"/>
                  </a:lnTo>
                  <a:lnTo>
                    <a:pt x="41852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14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099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48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706740" y="33704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8238" y="1"/>
                  </a:moveTo>
                  <a:lnTo>
                    <a:pt x="16577" y="39"/>
                  </a:lnTo>
                  <a:lnTo>
                    <a:pt x="14943" y="103"/>
                  </a:lnTo>
                  <a:lnTo>
                    <a:pt x="13372" y="179"/>
                  </a:lnTo>
                  <a:lnTo>
                    <a:pt x="11839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25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63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82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695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6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487"/>
                  </a:lnTo>
                  <a:lnTo>
                    <a:pt x="41034" y="3398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14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48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915476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7"/>
                  </a:lnTo>
                  <a:lnTo>
                    <a:pt x="6987" y="715"/>
                  </a:lnTo>
                  <a:lnTo>
                    <a:pt x="7140" y="779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5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61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84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69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39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303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49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6292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402"/>
                  </a:lnTo>
                  <a:lnTo>
                    <a:pt x="13" y="5543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6" y="7969"/>
                  </a:lnTo>
                  <a:lnTo>
                    <a:pt x="3729" y="8199"/>
                  </a:lnTo>
                  <a:lnTo>
                    <a:pt x="4406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29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6"/>
                  </a:lnTo>
                  <a:lnTo>
                    <a:pt x="47879" y="8199"/>
                  </a:lnTo>
                  <a:lnTo>
                    <a:pt x="48505" y="7969"/>
                  </a:lnTo>
                  <a:lnTo>
                    <a:pt x="49067" y="7739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6292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697472" y="32649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0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6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7"/>
                  </a:lnTo>
                  <a:lnTo>
                    <a:pt x="10205" y="549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5"/>
                  </a:lnTo>
                  <a:lnTo>
                    <a:pt x="550" y="2925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7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4"/>
                  </a:lnTo>
                  <a:lnTo>
                    <a:pt x="116" y="4176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47"/>
                  </a:lnTo>
                  <a:lnTo>
                    <a:pt x="550" y="4636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83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7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4"/>
                  </a:lnTo>
                  <a:lnTo>
                    <a:pt x="5505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2"/>
                  </a:lnTo>
                  <a:lnTo>
                    <a:pt x="10205" y="7024"/>
                  </a:lnTo>
                  <a:lnTo>
                    <a:pt x="11099" y="7114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14"/>
                  </a:lnTo>
                  <a:lnTo>
                    <a:pt x="32184" y="7024"/>
                  </a:lnTo>
                  <a:lnTo>
                    <a:pt x="33052" y="6922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0"/>
                  </a:lnTo>
                  <a:lnTo>
                    <a:pt x="36181" y="6462"/>
                  </a:lnTo>
                  <a:lnTo>
                    <a:pt x="36884" y="6335"/>
                  </a:lnTo>
                  <a:lnTo>
                    <a:pt x="37548" y="6194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7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36"/>
                  </a:lnTo>
                  <a:lnTo>
                    <a:pt x="41967" y="4547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6"/>
                  </a:lnTo>
                  <a:lnTo>
                    <a:pt x="42324" y="4074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7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49"/>
                  </a:lnTo>
                  <a:lnTo>
                    <a:pt x="31303" y="447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706740" y="32649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39"/>
                  </a:lnTo>
                  <a:lnTo>
                    <a:pt x="14943" y="102"/>
                  </a:lnTo>
                  <a:lnTo>
                    <a:pt x="13372" y="179"/>
                  </a:lnTo>
                  <a:lnTo>
                    <a:pt x="11839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46" y="1724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1" y="2363"/>
                  </a:lnTo>
                  <a:lnTo>
                    <a:pt x="0" y="2503"/>
                  </a:lnTo>
                  <a:lnTo>
                    <a:pt x="0" y="2503"/>
                  </a:lnTo>
                  <a:lnTo>
                    <a:pt x="716" y="2286"/>
                  </a:lnTo>
                  <a:lnTo>
                    <a:pt x="1507" y="2082"/>
                  </a:lnTo>
                  <a:lnTo>
                    <a:pt x="2363" y="1890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2"/>
                  </a:lnTo>
                  <a:lnTo>
                    <a:pt x="18531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09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2" y="3487"/>
                  </a:lnTo>
                  <a:lnTo>
                    <a:pt x="39297" y="3576"/>
                  </a:lnTo>
                  <a:lnTo>
                    <a:pt x="39387" y="3678"/>
                  </a:lnTo>
                  <a:lnTo>
                    <a:pt x="39476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5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8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500"/>
                  </a:lnTo>
                  <a:lnTo>
                    <a:pt x="41034" y="3397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2" y="2835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49"/>
                  </a:lnTo>
                  <a:lnTo>
                    <a:pt x="30051" y="447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6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915476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78"/>
                  </a:lnTo>
                  <a:lnTo>
                    <a:pt x="6987" y="729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6"/>
                  </a:lnTo>
                  <a:lnTo>
                    <a:pt x="6987" y="1470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62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6"/>
                  </a:lnTo>
                  <a:lnTo>
                    <a:pt x="10103" y="1355"/>
                  </a:lnTo>
                  <a:lnTo>
                    <a:pt x="10167" y="1304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59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6292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3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64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6292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79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6"/>
                  </a:lnTo>
                  <a:lnTo>
                    <a:pt x="524" y="4304"/>
                  </a:lnTo>
                  <a:lnTo>
                    <a:pt x="396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7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2697472" y="3159394"/>
              <a:ext cx="627569" cy="112148"/>
            </a:xfrm>
            <a:custGeom>
              <a:avLst/>
              <a:gdLst/>
              <a:ahLst/>
              <a:cxnLst/>
              <a:rect l="l" t="t" r="r" b="b"/>
              <a:pathLst>
                <a:path w="42389" h="7575" extrusionOk="0">
                  <a:moveTo>
                    <a:pt x="20102" y="1"/>
                  </a:moveTo>
                  <a:lnTo>
                    <a:pt x="19030" y="14"/>
                  </a:lnTo>
                  <a:lnTo>
                    <a:pt x="17970" y="39"/>
                  </a:lnTo>
                  <a:lnTo>
                    <a:pt x="16922" y="78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1"/>
                  </a:lnTo>
                  <a:lnTo>
                    <a:pt x="12951" y="295"/>
                  </a:lnTo>
                  <a:lnTo>
                    <a:pt x="12006" y="371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40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3"/>
                  </a:lnTo>
                  <a:lnTo>
                    <a:pt x="1291" y="2479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6"/>
                  </a:lnTo>
                  <a:lnTo>
                    <a:pt x="435" y="3028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9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90"/>
                  </a:lnTo>
                  <a:lnTo>
                    <a:pt x="13" y="3692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6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7"/>
                  </a:lnTo>
                  <a:lnTo>
                    <a:pt x="243" y="4369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63"/>
                  </a:lnTo>
                  <a:lnTo>
                    <a:pt x="2095" y="5429"/>
                  </a:lnTo>
                  <a:lnTo>
                    <a:pt x="2555" y="5595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9" y="6821"/>
                  </a:lnTo>
                  <a:lnTo>
                    <a:pt x="9349" y="6936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1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8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1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36"/>
                  </a:lnTo>
                  <a:lnTo>
                    <a:pt x="33883" y="6821"/>
                  </a:lnTo>
                  <a:lnTo>
                    <a:pt x="34674" y="6706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5"/>
                  </a:lnTo>
                  <a:lnTo>
                    <a:pt x="40306" y="5429"/>
                  </a:lnTo>
                  <a:lnTo>
                    <a:pt x="40728" y="5263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9"/>
                  </a:lnTo>
                  <a:lnTo>
                    <a:pt x="42222" y="4267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3" y="3590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9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8"/>
                  </a:lnTo>
                  <a:lnTo>
                    <a:pt x="41852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9"/>
                  </a:lnTo>
                  <a:lnTo>
                    <a:pt x="40728" y="2313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40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57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71"/>
                  </a:lnTo>
                  <a:lnTo>
                    <a:pt x="29451" y="295"/>
                  </a:lnTo>
                  <a:lnTo>
                    <a:pt x="28480" y="231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706740" y="3159394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39"/>
                  </a:lnTo>
                  <a:lnTo>
                    <a:pt x="14943" y="103"/>
                  </a:lnTo>
                  <a:lnTo>
                    <a:pt x="13372" y="180"/>
                  </a:lnTo>
                  <a:lnTo>
                    <a:pt x="11839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38"/>
                  </a:lnTo>
                  <a:lnTo>
                    <a:pt x="1725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76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95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4"/>
                  </a:lnTo>
                  <a:lnTo>
                    <a:pt x="32005" y="1419"/>
                  </a:lnTo>
                  <a:lnTo>
                    <a:pt x="32784" y="1546"/>
                  </a:lnTo>
                  <a:lnTo>
                    <a:pt x="33512" y="1661"/>
                  </a:lnTo>
                  <a:lnTo>
                    <a:pt x="34214" y="1802"/>
                  </a:lnTo>
                  <a:lnTo>
                    <a:pt x="34879" y="1929"/>
                  </a:lnTo>
                  <a:lnTo>
                    <a:pt x="35517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0" y="4599"/>
                  </a:lnTo>
                  <a:lnTo>
                    <a:pt x="39642" y="4675"/>
                  </a:lnTo>
                  <a:lnTo>
                    <a:pt x="39591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0" y="5416"/>
                  </a:lnTo>
                  <a:lnTo>
                    <a:pt x="39361" y="5314"/>
                  </a:lnTo>
                  <a:lnTo>
                    <a:pt x="39617" y="5199"/>
                  </a:lnTo>
                  <a:lnTo>
                    <a:pt x="39846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2"/>
                  </a:lnTo>
                  <a:lnTo>
                    <a:pt x="41111" y="3590"/>
                  </a:lnTo>
                  <a:lnTo>
                    <a:pt x="41085" y="3500"/>
                  </a:lnTo>
                  <a:lnTo>
                    <a:pt x="41034" y="3398"/>
                  </a:lnTo>
                  <a:lnTo>
                    <a:pt x="40970" y="3309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9"/>
                  </a:lnTo>
                  <a:lnTo>
                    <a:pt x="39476" y="2313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71"/>
                  </a:lnTo>
                  <a:lnTo>
                    <a:pt x="28199" y="295"/>
                  </a:lnTo>
                  <a:lnTo>
                    <a:pt x="27241" y="231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8"/>
                  </a:lnTo>
                  <a:lnTo>
                    <a:pt x="23180" y="39"/>
                  </a:lnTo>
                  <a:lnTo>
                    <a:pt x="22120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915476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71"/>
                  </a:lnTo>
                  <a:lnTo>
                    <a:pt x="2325" y="371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498"/>
                  </a:lnTo>
                  <a:lnTo>
                    <a:pt x="6323" y="575"/>
                  </a:lnTo>
                  <a:lnTo>
                    <a:pt x="6578" y="613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18"/>
                  </a:lnTo>
                  <a:lnTo>
                    <a:pt x="7370" y="882"/>
                  </a:lnTo>
                  <a:lnTo>
                    <a:pt x="1" y="882"/>
                  </a:lnTo>
                  <a:lnTo>
                    <a:pt x="1" y="1175"/>
                  </a:lnTo>
                  <a:lnTo>
                    <a:pt x="7472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6" y="1316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07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61"/>
                  </a:lnTo>
                  <a:lnTo>
                    <a:pt x="5505" y="1699"/>
                  </a:lnTo>
                  <a:lnTo>
                    <a:pt x="5097" y="1737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2" y="1839"/>
                  </a:lnTo>
                  <a:lnTo>
                    <a:pt x="1" y="1839"/>
                  </a:lnTo>
                  <a:lnTo>
                    <a:pt x="1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398"/>
                  </a:lnTo>
                  <a:lnTo>
                    <a:pt x="7051" y="2963"/>
                  </a:lnTo>
                  <a:lnTo>
                    <a:pt x="5033" y="2555"/>
                  </a:lnTo>
                  <a:lnTo>
                    <a:pt x="3079" y="2172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05"/>
                  </a:lnTo>
                  <a:lnTo>
                    <a:pt x="7638" y="1954"/>
                  </a:lnTo>
                  <a:lnTo>
                    <a:pt x="8111" y="1891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26"/>
                  </a:lnTo>
                  <a:lnTo>
                    <a:pt x="10256" y="1175"/>
                  </a:lnTo>
                  <a:lnTo>
                    <a:pt x="13781" y="1175"/>
                  </a:lnTo>
                  <a:lnTo>
                    <a:pt x="13781" y="882"/>
                  </a:lnTo>
                  <a:lnTo>
                    <a:pt x="10218" y="882"/>
                  </a:lnTo>
                  <a:lnTo>
                    <a:pt x="10179" y="831"/>
                  </a:lnTo>
                  <a:lnTo>
                    <a:pt x="10128" y="792"/>
                  </a:lnTo>
                  <a:lnTo>
                    <a:pt x="9988" y="690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60"/>
                  </a:lnTo>
                  <a:lnTo>
                    <a:pt x="9043" y="396"/>
                  </a:lnTo>
                  <a:lnTo>
                    <a:pt x="8724" y="345"/>
                  </a:lnTo>
                  <a:lnTo>
                    <a:pt x="8391" y="281"/>
                  </a:lnTo>
                  <a:lnTo>
                    <a:pt x="13781" y="281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6292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8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5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61" y="9195"/>
                  </a:lnTo>
                  <a:lnTo>
                    <a:pt x="44904" y="9017"/>
                  </a:lnTo>
                  <a:lnTo>
                    <a:pt x="45721" y="8812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6292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39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80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89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18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63"/>
                  </a:lnTo>
                  <a:lnTo>
                    <a:pt x="0" y="5403"/>
                  </a:lnTo>
                  <a:lnTo>
                    <a:pt x="13" y="5544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4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27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27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4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30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66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89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76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697472" y="3053893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9" y="6820"/>
                  </a:lnTo>
                  <a:lnTo>
                    <a:pt x="9349" y="6935"/>
                  </a:lnTo>
                  <a:lnTo>
                    <a:pt x="10205" y="7025"/>
                  </a:lnTo>
                  <a:lnTo>
                    <a:pt x="11099" y="7127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27"/>
                  </a:lnTo>
                  <a:lnTo>
                    <a:pt x="32184" y="7025"/>
                  </a:lnTo>
                  <a:lnTo>
                    <a:pt x="33052" y="6935"/>
                  </a:lnTo>
                  <a:lnTo>
                    <a:pt x="33883" y="6820"/>
                  </a:lnTo>
                  <a:lnTo>
                    <a:pt x="34674" y="6718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717326" y="3052753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3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38" y="703"/>
                  </a:lnTo>
                  <a:lnTo>
                    <a:pt x="6373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6"/>
                  </a:lnTo>
                  <a:lnTo>
                    <a:pt x="1329" y="1981"/>
                  </a:lnTo>
                  <a:lnTo>
                    <a:pt x="958" y="2108"/>
                  </a:lnTo>
                  <a:lnTo>
                    <a:pt x="614" y="2249"/>
                  </a:lnTo>
                  <a:lnTo>
                    <a:pt x="294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308" y="1712"/>
                  </a:lnTo>
                  <a:lnTo>
                    <a:pt x="4305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40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30" y="563"/>
                  </a:lnTo>
                  <a:lnTo>
                    <a:pt x="20703" y="576"/>
                  </a:lnTo>
                  <a:lnTo>
                    <a:pt x="21763" y="601"/>
                  </a:lnTo>
                  <a:lnTo>
                    <a:pt x="22810" y="640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7"/>
                  </a:lnTo>
                  <a:lnTo>
                    <a:pt x="27727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27" y="1802"/>
                  </a:lnTo>
                  <a:lnTo>
                    <a:pt x="34891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68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89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706" y="4152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2" y="4688"/>
                  </a:lnTo>
                  <a:lnTo>
                    <a:pt x="39604" y="4765"/>
                  </a:lnTo>
                  <a:lnTo>
                    <a:pt x="39553" y="4854"/>
                  </a:lnTo>
                  <a:lnTo>
                    <a:pt x="39412" y="5007"/>
                  </a:lnTo>
                  <a:lnTo>
                    <a:pt x="39234" y="5173"/>
                  </a:lnTo>
                  <a:lnTo>
                    <a:pt x="39017" y="5327"/>
                  </a:lnTo>
                  <a:lnTo>
                    <a:pt x="38774" y="5480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2"/>
                  </a:lnTo>
                  <a:lnTo>
                    <a:pt x="39859" y="5097"/>
                  </a:lnTo>
                  <a:lnTo>
                    <a:pt x="40077" y="4982"/>
                  </a:lnTo>
                  <a:lnTo>
                    <a:pt x="40268" y="4880"/>
                  </a:lnTo>
                  <a:lnTo>
                    <a:pt x="40447" y="4765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7" y="3922"/>
                  </a:lnTo>
                  <a:lnTo>
                    <a:pt x="41149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83" y="3309"/>
                  </a:lnTo>
                  <a:lnTo>
                    <a:pt x="40907" y="3219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13" y="2938"/>
                  </a:lnTo>
                  <a:lnTo>
                    <a:pt x="40485" y="2849"/>
                  </a:lnTo>
                  <a:lnTo>
                    <a:pt x="40192" y="2670"/>
                  </a:lnTo>
                  <a:lnTo>
                    <a:pt x="39859" y="2491"/>
                  </a:lnTo>
                  <a:lnTo>
                    <a:pt x="39489" y="2313"/>
                  </a:lnTo>
                  <a:lnTo>
                    <a:pt x="39055" y="2147"/>
                  </a:lnTo>
                  <a:lnTo>
                    <a:pt x="38595" y="1981"/>
                  </a:lnTo>
                  <a:lnTo>
                    <a:pt x="38084" y="1827"/>
                  </a:lnTo>
                  <a:lnTo>
                    <a:pt x="37535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40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4" y="371"/>
                  </a:lnTo>
                  <a:lnTo>
                    <a:pt x="28199" y="295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49" y="129"/>
                  </a:lnTo>
                  <a:lnTo>
                    <a:pt x="24228" y="78"/>
                  </a:lnTo>
                  <a:lnTo>
                    <a:pt x="23180" y="52"/>
                  </a:lnTo>
                  <a:lnTo>
                    <a:pt x="22120" y="27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462987" y="3963364"/>
              <a:ext cx="764264" cy="159583"/>
            </a:xfrm>
            <a:custGeom>
              <a:avLst/>
              <a:gdLst/>
              <a:ahLst/>
              <a:cxnLst/>
              <a:rect l="l" t="t" r="r" b="b"/>
              <a:pathLst>
                <a:path w="51622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6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1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462987" y="38835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75"/>
                  </a:lnTo>
                  <a:lnTo>
                    <a:pt x="44061" y="9196"/>
                  </a:lnTo>
                  <a:lnTo>
                    <a:pt x="44917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60" y="3781"/>
                  </a:lnTo>
                  <a:lnTo>
                    <a:pt x="50268" y="3653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531253" y="3897749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0115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7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0"/>
                  </a:lnTo>
                  <a:lnTo>
                    <a:pt x="37560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93" y="230"/>
                  </a:lnTo>
                  <a:lnTo>
                    <a:pt x="27496" y="167"/>
                  </a:lnTo>
                  <a:lnTo>
                    <a:pt x="26500" y="115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540506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45" y="1239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294"/>
                  </a:lnTo>
                  <a:lnTo>
                    <a:pt x="27242" y="230"/>
                  </a:lnTo>
                  <a:lnTo>
                    <a:pt x="26258" y="167"/>
                  </a:lnTo>
                  <a:lnTo>
                    <a:pt x="25250" y="115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749449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10"/>
                  </a:lnTo>
                  <a:lnTo>
                    <a:pt x="5045" y="448"/>
                  </a:lnTo>
                  <a:lnTo>
                    <a:pt x="5734" y="512"/>
                  </a:lnTo>
                  <a:lnTo>
                    <a:pt x="6322" y="576"/>
                  </a:lnTo>
                  <a:lnTo>
                    <a:pt x="6564" y="627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58" y="1176"/>
                  </a:lnTo>
                  <a:lnTo>
                    <a:pt x="7433" y="1214"/>
                  </a:lnTo>
                  <a:lnTo>
                    <a:pt x="7395" y="1253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1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61"/>
                  </a:lnTo>
                  <a:lnTo>
                    <a:pt x="5492" y="1712"/>
                  </a:lnTo>
                  <a:lnTo>
                    <a:pt x="5083" y="1751"/>
                  </a:lnTo>
                  <a:lnTo>
                    <a:pt x="4138" y="1802"/>
                  </a:lnTo>
                  <a:lnTo>
                    <a:pt x="3052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84" y="2645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4"/>
                  </a:lnTo>
                  <a:lnTo>
                    <a:pt x="5913" y="2095"/>
                  </a:lnTo>
                  <a:lnTo>
                    <a:pt x="6526" y="2057"/>
                  </a:lnTo>
                  <a:lnTo>
                    <a:pt x="7101" y="2019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8" y="1585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40"/>
                  </a:lnTo>
                  <a:lnTo>
                    <a:pt x="10243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3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4"/>
                  </a:lnTo>
                  <a:lnTo>
                    <a:pt x="9029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462987" y="38578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462987" y="37780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13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901" y="1954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60" y="3781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17" y="1763"/>
                  </a:lnTo>
                  <a:lnTo>
                    <a:pt x="44061" y="1571"/>
                  </a:lnTo>
                  <a:lnTo>
                    <a:pt x="43167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531253" y="3792248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6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15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71" y="7561"/>
                  </a:lnTo>
                  <a:lnTo>
                    <a:pt x="24431" y="7535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7"/>
                  </a:lnTo>
                  <a:lnTo>
                    <a:pt x="28493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6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20"/>
                  </a:lnTo>
                  <a:lnTo>
                    <a:pt x="37560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540506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1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86" y="1073"/>
                  </a:lnTo>
                  <a:lnTo>
                    <a:pt x="4075" y="1277"/>
                  </a:lnTo>
                  <a:lnTo>
                    <a:pt x="3564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7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38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0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28" y="1111"/>
                  </a:lnTo>
                  <a:lnTo>
                    <a:pt x="30384" y="1213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5"/>
                  </a:lnTo>
                  <a:lnTo>
                    <a:pt x="33525" y="1673"/>
                  </a:lnTo>
                  <a:lnTo>
                    <a:pt x="34215" y="1801"/>
                  </a:lnTo>
                  <a:lnTo>
                    <a:pt x="34892" y="1941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98" y="3589"/>
                  </a:lnTo>
                  <a:lnTo>
                    <a:pt x="39400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68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604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4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3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45" y="1239"/>
                  </a:lnTo>
                  <a:lnTo>
                    <a:pt x="34943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749449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09"/>
                  </a:lnTo>
                  <a:lnTo>
                    <a:pt x="5045" y="448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7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0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74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7"/>
                  </a:lnTo>
                  <a:lnTo>
                    <a:pt x="7101" y="2018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462987" y="3752349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462987" y="3672550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5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71" y="1074"/>
                  </a:lnTo>
                  <a:lnTo>
                    <a:pt x="9400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41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2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9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8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5"/>
                  </a:lnTo>
                  <a:lnTo>
                    <a:pt x="50460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9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4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43" y="921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531253" y="3686733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1"/>
                  </a:moveTo>
                  <a:lnTo>
                    <a:pt x="20115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9"/>
                  </a:lnTo>
                  <a:lnTo>
                    <a:pt x="549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79" y="3309"/>
                  </a:lnTo>
                  <a:lnTo>
                    <a:pt x="115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49" y="4650"/>
                  </a:lnTo>
                  <a:lnTo>
                    <a:pt x="677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595"/>
                  </a:lnTo>
                  <a:lnTo>
                    <a:pt x="3078" y="5761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98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52" y="6936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60" y="6208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66" y="4560"/>
                  </a:lnTo>
                  <a:lnTo>
                    <a:pt x="42068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68" y="3130"/>
                  </a:lnTo>
                  <a:lnTo>
                    <a:pt x="41966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1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1"/>
                  </a:lnTo>
                  <a:lnTo>
                    <a:pt x="27496" y="180"/>
                  </a:lnTo>
                  <a:lnTo>
                    <a:pt x="26500" y="129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540506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16"/>
                  </a:lnTo>
                  <a:lnTo>
                    <a:pt x="13372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9"/>
                  </a:lnTo>
                  <a:lnTo>
                    <a:pt x="295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703" y="588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2"/>
                  </a:lnTo>
                  <a:lnTo>
                    <a:pt x="34892" y="1942"/>
                  </a:lnTo>
                  <a:lnTo>
                    <a:pt x="35518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62" y="5314"/>
                  </a:lnTo>
                  <a:lnTo>
                    <a:pt x="39617" y="5211"/>
                  </a:lnTo>
                  <a:lnTo>
                    <a:pt x="39847" y="5097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50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84" y="3309"/>
                  </a:lnTo>
                  <a:lnTo>
                    <a:pt x="40907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86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50" y="129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749449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4" y="383"/>
                  </a:lnTo>
                  <a:lnTo>
                    <a:pt x="3333" y="396"/>
                  </a:lnTo>
                  <a:lnTo>
                    <a:pt x="4240" y="409"/>
                  </a:lnTo>
                  <a:lnTo>
                    <a:pt x="5045" y="447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4"/>
                  </a:lnTo>
                  <a:lnTo>
                    <a:pt x="6973" y="715"/>
                  </a:lnTo>
                  <a:lnTo>
                    <a:pt x="7126" y="767"/>
                  </a:lnTo>
                  <a:lnTo>
                    <a:pt x="7267" y="830"/>
                  </a:lnTo>
                  <a:lnTo>
                    <a:pt x="7356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6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2"/>
                  </a:lnTo>
                  <a:lnTo>
                    <a:pt x="6973" y="1456"/>
                  </a:lnTo>
                  <a:lnTo>
                    <a:pt x="6756" y="1520"/>
                  </a:lnTo>
                  <a:lnTo>
                    <a:pt x="6501" y="1571"/>
                  </a:lnTo>
                  <a:lnTo>
                    <a:pt x="6207" y="1622"/>
                  </a:lnTo>
                  <a:lnTo>
                    <a:pt x="5862" y="1673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7"/>
                  </a:lnTo>
                  <a:lnTo>
                    <a:pt x="11162" y="3857"/>
                  </a:lnTo>
                  <a:lnTo>
                    <a:pt x="9093" y="3410"/>
                  </a:lnTo>
                  <a:lnTo>
                    <a:pt x="7037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6"/>
                  </a:lnTo>
                  <a:lnTo>
                    <a:pt x="7101" y="2018"/>
                  </a:lnTo>
                  <a:lnTo>
                    <a:pt x="7624" y="1967"/>
                  </a:lnTo>
                  <a:lnTo>
                    <a:pt x="8110" y="1903"/>
                  </a:lnTo>
                  <a:lnTo>
                    <a:pt x="8544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2"/>
                  </a:lnTo>
                  <a:lnTo>
                    <a:pt x="10089" y="1341"/>
                  </a:lnTo>
                  <a:lnTo>
                    <a:pt x="10153" y="1290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04" y="894"/>
                  </a:lnTo>
                  <a:lnTo>
                    <a:pt x="10166" y="843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3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462987" y="3646848"/>
              <a:ext cx="764264" cy="159776"/>
            </a:xfrm>
            <a:custGeom>
              <a:avLst/>
              <a:gdLst/>
              <a:ahLst/>
              <a:cxnLst/>
              <a:rect l="l" t="t" r="r" b="b"/>
              <a:pathLst>
                <a:path w="51622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13" y="10140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95" y="10013"/>
                  </a:lnTo>
                  <a:lnTo>
                    <a:pt x="40243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69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54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98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462987" y="35670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2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7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3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531253" y="35812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72"/>
                  </a:lnTo>
                  <a:lnTo>
                    <a:pt x="27496" y="7421"/>
                  </a:lnTo>
                  <a:lnTo>
                    <a:pt x="28493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60" y="6207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33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540506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90"/>
                  </a:lnTo>
                  <a:lnTo>
                    <a:pt x="3564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93"/>
                  </a:lnTo>
                  <a:lnTo>
                    <a:pt x="959" y="2121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703" y="588"/>
                  </a:lnTo>
                  <a:lnTo>
                    <a:pt x="21763" y="614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26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62987" y="3541333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17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55" y="10767"/>
                  </a:lnTo>
                  <a:lnTo>
                    <a:pt x="29745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50"/>
                  </a:lnTo>
                  <a:lnTo>
                    <a:pt x="34687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13"/>
                  </a:lnTo>
                  <a:lnTo>
                    <a:pt x="40243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17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40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55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462987" y="34615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13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1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3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2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531253" y="34757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92"/>
                  </a:lnTo>
                  <a:lnTo>
                    <a:pt x="2095" y="2158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89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15" y="7586"/>
                  </a:lnTo>
                  <a:lnTo>
                    <a:pt x="22286" y="7586"/>
                  </a:lnTo>
                  <a:lnTo>
                    <a:pt x="23371" y="7561"/>
                  </a:lnTo>
                  <a:lnTo>
                    <a:pt x="24431" y="7548"/>
                  </a:lnTo>
                  <a:lnTo>
                    <a:pt x="25466" y="7510"/>
                  </a:lnTo>
                  <a:lnTo>
                    <a:pt x="26500" y="7471"/>
                  </a:lnTo>
                  <a:lnTo>
                    <a:pt x="27496" y="7420"/>
                  </a:lnTo>
                  <a:lnTo>
                    <a:pt x="28493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33"/>
                  </a:lnTo>
                  <a:lnTo>
                    <a:pt x="37560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1550159" y="3475732"/>
              <a:ext cx="609211" cy="83397"/>
            </a:xfrm>
            <a:custGeom>
              <a:avLst/>
              <a:gdLst/>
              <a:ahLst/>
              <a:cxnLst/>
              <a:rect l="l" t="t" r="r" b="b"/>
              <a:pathLst>
                <a:path w="41149" h="5633" extrusionOk="0">
                  <a:moveTo>
                    <a:pt x="19949" y="0"/>
                  </a:moveTo>
                  <a:lnTo>
                    <a:pt x="18237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0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0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5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4" y="1865"/>
                  </a:lnTo>
                  <a:lnTo>
                    <a:pt x="1316" y="1992"/>
                  </a:lnTo>
                  <a:lnTo>
                    <a:pt x="945" y="2120"/>
                  </a:lnTo>
                  <a:lnTo>
                    <a:pt x="600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0" y="2516"/>
                  </a:lnTo>
                  <a:lnTo>
                    <a:pt x="715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1" y="1545"/>
                  </a:lnTo>
                  <a:lnTo>
                    <a:pt x="5351" y="1392"/>
                  </a:lnTo>
                  <a:lnTo>
                    <a:pt x="6462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0" y="779"/>
                  </a:lnTo>
                  <a:lnTo>
                    <a:pt x="12784" y="703"/>
                  </a:lnTo>
                  <a:lnTo>
                    <a:pt x="14163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62" y="613"/>
                  </a:lnTo>
                  <a:lnTo>
                    <a:pt x="22797" y="639"/>
                  </a:lnTo>
                  <a:lnTo>
                    <a:pt x="23831" y="690"/>
                  </a:lnTo>
                  <a:lnTo>
                    <a:pt x="24827" y="741"/>
                  </a:lnTo>
                  <a:lnTo>
                    <a:pt x="25811" y="792"/>
                  </a:lnTo>
                  <a:lnTo>
                    <a:pt x="26781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4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8" y="1941"/>
                  </a:lnTo>
                  <a:lnTo>
                    <a:pt x="35517" y="2082"/>
                  </a:lnTo>
                  <a:lnTo>
                    <a:pt x="36104" y="2235"/>
                  </a:lnTo>
                  <a:lnTo>
                    <a:pt x="36653" y="2388"/>
                  </a:lnTo>
                  <a:lnTo>
                    <a:pt x="37164" y="2554"/>
                  </a:lnTo>
                  <a:lnTo>
                    <a:pt x="37637" y="2708"/>
                  </a:lnTo>
                  <a:lnTo>
                    <a:pt x="38058" y="2874"/>
                  </a:lnTo>
                  <a:lnTo>
                    <a:pt x="38441" y="3052"/>
                  </a:lnTo>
                  <a:lnTo>
                    <a:pt x="38774" y="3231"/>
                  </a:lnTo>
                  <a:lnTo>
                    <a:pt x="39054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6" y="3972"/>
                  </a:lnTo>
                  <a:lnTo>
                    <a:pt x="39667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399" y="5019"/>
                  </a:lnTo>
                  <a:lnTo>
                    <a:pt x="39220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6" y="5211"/>
                  </a:lnTo>
                  <a:lnTo>
                    <a:pt x="39846" y="5096"/>
                  </a:lnTo>
                  <a:lnTo>
                    <a:pt x="40063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906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4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4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42" y="1111"/>
                  </a:lnTo>
                  <a:lnTo>
                    <a:pt x="34201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0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4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58" y="179"/>
                  </a:lnTo>
                  <a:lnTo>
                    <a:pt x="25249" y="128"/>
                  </a:lnTo>
                  <a:lnTo>
                    <a:pt x="24214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4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Data for Month-ending May-05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Quarter Top Products</a:t>
            </a:r>
            <a:endParaRPr/>
          </a:p>
        </p:txBody>
      </p:sp>
      <p:grpSp>
        <p:nvGrpSpPr>
          <p:cNvPr id="241" name="summary"/>
          <p:cNvGrpSpPr/>
          <p:nvPr/>
        </p:nvGrpSpPr>
        <p:grpSpPr>
          <a:xfrm>
            <a:off x="609600" y="5348200"/>
            <a:ext cx="10972267" cy="495200"/>
            <a:chOff x="457200" y="4011150"/>
            <a:chExt cx="8229200" cy="371400"/>
          </a:xfrm>
        </p:grpSpPr>
        <p:sp>
          <p:nvSpPr>
            <p:cNvPr id="242" name="percent"/>
            <p:cNvSpPr txBox="1"/>
            <p:nvPr/>
          </p:nvSpPr>
          <p:spPr>
            <a:xfrm>
              <a:off x="6092600" y="4011150"/>
              <a:ext cx="25938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+ 50%</a:t>
              </a:r>
              <a:endParaRPr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text"/>
            <p:cNvSpPr txBox="1"/>
            <p:nvPr/>
          </p:nvSpPr>
          <p:spPr>
            <a:xfrm>
              <a:off x="457200" y="4011150"/>
              <a:ext cx="5635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Sales Increase for Top Products from Previous Month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4" name="slide_desc"/>
          <p:cNvSpPr txBox="1"/>
          <p:nvPr/>
        </p:nvSpPr>
        <p:spPr>
          <a:xfrm>
            <a:off x="8123533" y="1467200"/>
            <a:ext cx="3458400" cy="49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 Current Month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5" name="product_1"/>
          <p:cNvGrpSpPr/>
          <p:nvPr/>
        </p:nvGrpSpPr>
        <p:grpSpPr>
          <a:xfrm>
            <a:off x="8123837" y="2437456"/>
            <a:ext cx="3458468" cy="495193"/>
            <a:chOff x="4091339" y="2571738"/>
            <a:chExt cx="1754736" cy="331810"/>
          </a:xfrm>
        </p:grpSpPr>
        <p:sp>
          <p:nvSpPr>
            <p:cNvPr id="246" name="sales"/>
            <p:cNvSpPr txBox="1"/>
            <p:nvPr/>
          </p:nvSpPr>
          <p:spPr>
            <a:xfrm>
              <a:off x="5230175" y="2571738"/>
              <a:ext cx="6159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500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name"/>
            <p:cNvSpPr txBox="1"/>
            <p:nvPr/>
          </p:nvSpPr>
          <p:spPr>
            <a:xfrm>
              <a:off x="4091339" y="2571748"/>
              <a:ext cx="1146900" cy="331800"/>
            </a:xfrm>
            <a:prstGeom prst="rect">
              <a:avLst/>
            </a:prstGeom>
            <a:solidFill>
              <a:srgbClr val="2E75B5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Classic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product_2"/>
          <p:cNvGrpSpPr/>
          <p:nvPr/>
        </p:nvGrpSpPr>
        <p:grpSpPr>
          <a:xfrm>
            <a:off x="8123765" y="3407706"/>
            <a:ext cx="3458484" cy="495196"/>
            <a:chOff x="4091320" y="3231488"/>
            <a:chExt cx="1754745" cy="331812"/>
          </a:xfrm>
        </p:grpSpPr>
        <p:sp>
          <p:nvSpPr>
            <p:cNvPr id="249" name="sales"/>
            <p:cNvSpPr txBox="1"/>
            <p:nvPr/>
          </p:nvSpPr>
          <p:spPr>
            <a:xfrm>
              <a:off x="5230165" y="3231488"/>
              <a:ext cx="6159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600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name"/>
            <p:cNvSpPr txBox="1"/>
            <p:nvPr/>
          </p:nvSpPr>
          <p:spPr>
            <a:xfrm>
              <a:off x="4091320" y="3231500"/>
              <a:ext cx="1146900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Vintage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product_3"/>
          <p:cNvGrpSpPr/>
          <p:nvPr/>
        </p:nvGrpSpPr>
        <p:grpSpPr>
          <a:xfrm>
            <a:off x="8123927" y="4377951"/>
            <a:ext cx="3458459" cy="495196"/>
            <a:chOff x="4091348" y="3997913"/>
            <a:chExt cx="1754732" cy="331812"/>
          </a:xfrm>
        </p:grpSpPr>
        <p:sp>
          <p:nvSpPr>
            <p:cNvPr id="252" name="sales"/>
            <p:cNvSpPr txBox="1"/>
            <p:nvPr/>
          </p:nvSpPr>
          <p:spPr>
            <a:xfrm>
              <a:off x="5230180" y="3997913"/>
              <a:ext cx="6159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900</a:t>
              </a:r>
              <a:endParaRPr/>
            </a:p>
          </p:txBody>
        </p:sp>
        <p:sp>
          <p:nvSpPr>
            <p:cNvPr id="253" name="name"/>
            <p:cNvSpPr txBox="1"/>
            <p:nvPr/>
          </p:nvSpPr>
          <p:spPr>
            <a:xfrm>
              <a:off x="4091348" y="3997925"/>
              <a:ext cx="1146900" cy="331800"/>
            </a:xfrm>
            <a:prstGeom prst="rect">
              <a:avLst/>
            </a:prstGeom>
            <a:solidFill>
              <a:srgbClr val="3A3838">
                <a:alpha val="12156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Motorcycles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54" name="l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5189"/>
              </p:ext>
            </p:extLst>
          </p:nvPr>
        </p:nvGraphicFramePr>
        <p:xfrm>
          <a:off x="609599" y="1397223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5" name="slide_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3 months sales from Orders data;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Month Top Products</a:t>
            </a:r>
            <a:endParaRPr/>
          </a:p>
        </p:txBody>
      </p:sp>
      <p:graphicFrame>
        <p:nvGraphicFramePr>
          <p:cNvPr id="261" name="table"/>
          <p:cNvGraphicFramePr/>
          <p:nvPr>
            <p:extLst>
              <p:ext uri="{D42A27DB-BD31-4B8C-83A1-F6EECF244321}">
                <p14:modId xmlns:p14="http://schemas.microsoft.com/office/powerpoint/2010/main" val="3208908856"/>
              </p:ext>
            </p:extLst>
          </p:nvPr>
        </p:nvGraphicFramePr>
        <p:xfrm>
          <a:off x="609537" y="1357313"/>
          <a:ext cx="10972750" cy="5130575"/>
        </p:xfrm>
        <a:graphic>
          <a:graphicData uri="http://schemas.openxmlformats.org/drawingml/2006/table">
            <a:tbl>
              <a:tblPr>
                <a:noFill/>
                <a:tableStyleId>{8EC5E0BD-1330-4DCA-BC7D-6DCFCD1A1805}</a:tableStyleId>
              </a:tblPr>
              <a:tblGrid>
                <a:gridCol w="2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8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PM5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PM4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PM3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PM2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PM1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 vs. PM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C3M vs. P3M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Prod1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Prod2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Prod3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month sales from Orders data;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for Top 6 Products</a:t>
            </a:r>
            <a:endParaRPr/>
          </a:p>
        </p:txBody>
      </p:sp>
      <p:graphicFrame>
        <p:nvGraphicFramePr>
          <p:cNvPr id="286" name="pie_chart"/>
          <p:cNvGraphicFramePr/>
          <p:nvPr>
            <p:extLst>
              <p:ext uri="{D42A27DB-BD31-4B8C-83A1-F6EECF244321}">
                <p14:modId xmlns:p14="http://schemas.microsoft.com/office/powerpoint/2010/main" val="2047847450"/>
              </p:ext>
            </p:extLst>
          </p:nvPr>
        </p:nvGraphicFramePr>
        <p:xfrm>
          <a:off x="7957153" y="1189969"/>
          <a:ext cx="4043560" cy="39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line_chart"/>
          <p:cNvGraphicFramePr/>
          <p:nvPr>
            <p:extLst>
              <p:ext uri="{D42A27DB-BD31-4B8C-83A1-F6EECF244321}">
                <p14:modId xmlns:p14="http://schemas.microsoft.com/office/powerpoint/2010/main" val="1366015059"/>
              </p:ext>
            </p:extLst>
          </p:nvPr>
        </p:nvGraphicFramePr>
        <p:xfrm>
          <a:off x="445227" y="1428639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product_5">
            <a:extLst>
              <a:ext uri="{FF2B5EF4-FFF2-40B4-BE49-F238E27FC236}">
                <a16:creationId xmlns:a16="http://schemas.microsoft.com/office/drawing/2014/main" id="{6BEA7E7D-CAB8-4221-8C46-D6F6831D8CE4}"/>
              </a:ext>
            </a:extLst>
          </p:cNvPr>
          <p:cNvGrpSpPr/>
          <p:nvPr/>
        </p:nvGrpSpPr>
        <p:grpSpPr>
          <a:xfrm>
            <a:off x="8316685" y="5516134"/>
            <a:ext cx="1371600" cy="706010"/>
            <a:chOff x="457213" y="1970950"/>
            <a:chExt cx="2061000" cy="747299"/>
          </a:xfrm>
        </p:grpSpPr>
        <p:sp>
          <p:nvSpPr>
            <p:cNvPr id="24" name="name">
              <a:extLst>
                <a:ext uri="{FF2B5EF4-FFF2-40B4-BE49-F238E27FC236}">
                  <a16:creationId xmlns:a16="http://schemas.microsoft.com/office/drawing/2014/main" id="{4CDCE172-3EB9-48AF-8B63-8EA15FA2A0FC}"/>
                </a:ext>
              </a:extLst>
            </p:cNvPr>
            <p:cNvSpPr txBox="1"/>
            <p:nvPr/>
          </p:nvSpPr>
          <p:spPr>
            <a:xfrm>
              <a:off x="457213" y="2441049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Prod5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percent">
              <a:extLst>
                <a:ext uri="{FF2B5EF4-FFF2-40B4-BE49-F238E27FC236}">
                  <a16:creationId xmlns:a16="http://schemas.microsoft.com/office/drawing/2014/main" id="{F2B642BF-CB1E-4B8F-8773-BA874C8C28E5}"/>
                </a:ext>
              </a:extLst>
            </p:cNvPr>
            <p:cNvSpPr txBox="1"/>
            <p:nvPr/>
          </p:nvSpPr>
          <p:spPr>
            <a:xfrm>
              <a:off x="457213" y="19709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product_2">
            <a:extLst>
              <a:ext uri="{FF2B5EF4-FFF2-40B4-BE49-F238E27FC236}">
                <a16:creationId xmlns:a16="http://schemas.microsoft.com/office/drawing/2014/main" id="{F9E95DA8-22D7-4E9B-8FFF-C89BF25315EE}"/>
              </a:ext>
            </a:extLst>
          </p:cNvPr>
          <p:cNvGrpSpPr/>
          <p:nvPr/>
        </p:nvGrpSpPr>
        <p:grpSpPr>
          <a:xfrm>
            <a:off x="2503712" y="5465840"/>
            <a:ext cx="1606373" cy="1141373"/>
            <a:chOff x="6625786" y="2068418"/>
            <a:chExt cx="2413776" cy="1208122"/>
          </a:xfrm>
        </p:grpSpPr>
        <p:sp>
          <p:nvSpPr>
            <p:cNvPr id="27" name="name">
              <a:extLst>
                <a:ext uri="{FF2B5EF4-FFF2-40B4-BE49-F238E27FC236}">
                  <a16:creationId xmlns:a16="http://schemas.microsoft.com/office/drawing/2014/main" id="{54BF25D4-2241-4291-95D4-6A77C6BDCB58}"/>
                </a:ext>
              </a:extLst>
            </p:cNvPr>
            <p:cNvSpPr txBox="1"/>
            <p:nvPr/>
          </p:nvSpPr>
          <p:spPr>
            <a:xfrm>
              <a:off x="6625786" y="2383175"/>
              <a:ext cx="2413776" cy="893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percent">
              <a:extLst>
                <a:ext uri="{FF2B5EF4-FFF2-40B4-BE49-F238E27FC236}">
                  <a16:creationId xmlns:a16="http://schemas.microsoft.com/office/drawing/2014/main" id="{9C6B58B8-E92B-461D-A075-BC2AC030AA15}"/>
                </a:ext>
              </a:extLst>
            </p:cNvPr>
            <p:cNvSpPr txBox="1"/>
            <p:nvPr/>
          </p:nvSpPr>
          <p:spPr>
            <a:xfrm>
              <a:off x="6625788" y="206841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" name="product_4">
            <a:extLst>
              <a:ext uri="{FF2B5EF4-FFF2-40B4-BE49-F238E27FC236}">
                <a16:creationId xmlns:a16="http://schemas.microsoft.com/office/drawing/2014/main" id="{A4D7A812-38FE-4E10-8033-AC5CB59C1750}"/>
              </a:ext>
            </a:extLst>
          </p:cNvPr>
          <p:cNvGrpSpPr/>
          <p:nvPr/>
        </p:nvGrpSpPr>
        <p:grpSpPr>
          <a:xfrm>
            <a:off x="6346372" y="5466061"/>
            <a:ext cx="1735540" cy="799735"/>
            <a:chOff x="417691" y="3083943"/>
            <a:chExt cx="2100522" cy="716924"/>
          </a:xfrm>
        </p:grpSpPr>
        <p:sp>
          <p:nvSpPr>
            <p:cNvPr id="30" name="name">
              <a:extLst>
                <a:ext uri="{FF2B5EF4-FFF2-40B4-BE49-F238E27FC236}">
                  <a16:creationId xmlns:a16="http://schemas.microsoft.com/office/drawing/2014/main" id="{8F1F265B-731F-4094-955E-751B3F76F353}"/>
                </a:ext>
              </a:extLst>
            </p:cNvPr>
            <p:cNvSpPr txBox="1"/>
            <p:nvPr/>
          </p:nvSpPr>
          <p:spPr>
            <a:xfrm>
              <a:off x="457213" y="352696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Prod4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percent">
              <a:extLst>
                <a:ext uri="{FF2B5EF4-FFF2-40B4-BE49-F238E27FC236}">
                  <a16:creationId xmlns:a16="http://schemas.microsoft.com/office/drawing/2014/main" id="{432D4768-B6E0-4FB9-B059-55476CACF2AA}"/>
                </a:ext>
              </a:extLst>
            </p:cNvPr>
            <p:cNvSpPr txBox="1"/>
            <p:nvPr/>
          </p:nvSpPr>
          <p:spPr>
            <a:xfrm>
              <a:off x="417691" y="3083943"/>
              <a:ext cx="99002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" name="product_1">
            <a:extLst>
              <a:ext uri="{FF2B5EF4-FFF2-40B4-BE49-F238E27FC236}">
                <a16:creationId xmlns:a16="http://schemas.microsoft.com/office/drawing/2014/main" id="{E901CDDE-606F-4056-BD39-A8A5E532FA93}"/>
              </a:ext>
            </a:extLst>
          </p:cNvPr>
          <p:cNvGrpSpPr/>
          <p:nvPr/>
        </p:nvGrpSpPr>
        <p:grpSpPr>
          <a:xfrm>
            <a:off x="533736" y="5486852"/>
            <a:ext cx="1686949" cy="974532"/>
            <a:chOff x="6625786" y="896800"/>
            <a:chExt cx="2534851" cy="1025662"/>
          </a:xfrm>
        </p:grpSpPr>
        <p:sp>
          <p:nvSpPr>
            <p:cNvPr id="33" name="name">
              <a:extLst>
                <a:ext uri="{FF2B5EF4-FFF2-40B4-BE49-F238E27FC236}">
                  <a16:creationId xmlns:a16="http://schemas.microsoft.com/office/drawing/2014/main" id="{59DA5471-88BA-484A-9B38-638FF52C5C2D}"/>
                </a:ext>
              </a:extLst>
            </p:cNvPr>
            <p:cNvSpPr txBox="1"/>
            <p:nvPr/>
          </p:nvSpPr>
          <p:spPr>
            <a:xfrm>
              <a:off x="6625786" y="1200325"/>
              <a:ext cx="2534851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Prod1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" name="percent">
              <a:extLst>
                <a:ext uri="{FF2B5EF4-FFF2-40B4-BE49-F238E27FC236}">
                  <a16:creationId xmlns:a16="http://schemas.microsoft.com/office/drawing/2014/main" id="{960EFA3A-CFD3-4AD5-B2C7-56245D5A6EA4}"/>
                </a:ext>
              </a:extLst>
            </p:cNvPr>
            <p:cNvSpPr txBox="1"/>
            <p:nvPr/>
          </p:nvSpPr>
          <p:spPr>
            <a:xfrm>
              <a:off x="6625788" y="896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" name="product_6">
            <a:extLst>
              <a:ext uri="{FF2B5EF4-FFF2-40B4-BE49-F238E27FC236}">
                <a16:creationId xmlns:a16="http://schemas.microsoft.com/office/drawing/2014/main" id="{FB6B207A-D0B7-4C0C-B409-4F6A7637888D}"/>
              </a:ext>
            </a:extLst>
          </p:cNvPr>
          <p:cNvGrpSpPr/>
          <p:nvPr/>
        </p:nvGrpSpPr>
        <p:grpSpPr>
          <a:xfrm>
            <a:off x="10254342" y="5518566"/>
            <a:ext cx="1371600" cy="704803"/>
            <a:chOff x="457213" y="791276"/>
            <a:chExt cx="2061000" cy="741780"/>
          </a:xfrm>
        </p:grpSpPr>
        <p:sp>
          <p:nvSpPr>
            <p:cNvPr id="36" name="name">
              <a:extLst>
                <a:ext uri="{FF2B5EF4-FFF2-40B4-BE49-F238E27FC236}">
                  <a16:creationId xmlns:a16="http://schemas.microsoft.com/office/drawing/2014/main" id="{DAD30132-B5CF-43CB-9A7D-C3C4C52DBDF1}"/>
                </a:ext>
              </a:extLst>
            </p:cNvPr>
            <p:cNvSpPr txBox="1"/>
            <p:nvPr/>
          </p:nvSpPr>
          <p:spPr>
            <a:xfrm>
              <a:off x="457213" y="1259157"/>
              <a:ext cx="2061000" cy="273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Prod6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percent">
              <a:extLst>
                <a:ext uri="{FF2B5EF4-FFF2-40B4-BE49-F238E27FC236}">
                  <a16:creationId xmlns:a16="http://schemas.microsoft.com/office/drawing/2014/main" id="{CE76BE4C-6BA8-4229-B1BD-135C64139924}"/>
                </a:ext>
              </a:extLst>
            </p:cNvPr>
            <p:cNvSpPr txBox="1"/>
            <p:nvPr/>
          </p:nvSpPr>
          <p:spPr>
            <a:xfrm>
              <a:off x="457213" y="79127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" name="product_3">
            <a:extLst>
              <a:ext uri="{FF2B5EF4-FFF2-40B4-BE49-F238E27FC236}">
                <a16:creationId xmlns:a16="http://schemas.microsoft.com/office/drawing/2014/main" id="{E4B0B302-3328-495F-99A1-D57A072CF75F}"/>
              </a:ext>
            </a:extLst>
          </p:cNvPr>
          <p:cNvGrpSpPr/>
          <p:nvPr/>
        </p:nvGrpSpPr>
        <p:grpSpPr>
          <a:xfrm>
            <a:off x="4441369" y="5494309"/>
            <a:ext cx="1770893" cy="969848"/>
            <a:chOff x="6625786" y="3210009"/>
            <a:chExt cx="2660988" cy="1020732"/>
          </a:xfrm>
        </p:grpSpPr>
        <p:sp>
          <p:nvSpPr>
            <p:cNvPr id="39" name="name">
              <a:extLst>
                <a:ext uri="{FF2B5EF4-FFF2-40B4-BE49-F238E27FC236}">
                  <a16:creationId xmlns:a16="http://schemas.microsoft.com/office/drawing/2014/main" id="{E561E444-4E02-47EA-B539-9D009C75A004}"/>
                </a:ext>
              </a:extLst>
            </p:cNvPr>
            <p:cNvSpPr txBox="1"/>
            <p:nvPr/>
          </p:nvSpPr>
          <p:spPr>
            <a:xfrm>
              <a:off x="6625786" y="3508604"/>
              <a:ext cx="2660988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Prod3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percent">
              <a:extLst>
                <a:ext uri="{FF2B5EF4-FFF2-40B4-BE49-F238E27FC236}">
                  <a16:creationId xmlns:a16="http://schemas.microsoft.com/office/drawing/2014/main" id="{861A7195-AD40-4122-B542-C48C053C9F84}"/>
                </a:ext>
              </a:extLst>
            </p:cNvPr>
            <p:cNvSpPr txBox="1"/>
            <p:nvPr/>
          </p:nvSpPr>
          <p:spPr>
            <a:xfrm>
              <a:off x="6625788" y="321000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by Region</a:t>
            </a:r>
            <a:endParaRPr/>
          </a:p>
        </p:txBody>
      </p:sp>
      <p:sp>
        <p:nvSpPr>
          <p:cNvPr id="293" name="best_month_title"/>
          <p:cNvSpPr txBox="1"/>
          <p:nvPr/>
        </p:nvSpPr>
        <p:spPr>
          <a:xfrm>
            <a:off x="609600" y="3242317"/>
            <a:ext cx="2570800" cy="49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month</a:t>
            </a:r>
            <a:endParaRPr sz="2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4" name="best_month_1"/>
          <p:cNvGrpSpPr/>
          <p:nvPr/>
        </p:nvGrpSpPr>
        <p:grpSpPr>
          <a:xfrm>
            <a:off x="610002" y="3940730"/>
            <a:ext cx="2570804" cy="495196"/>
            <a:chOff x="4091340" y="2571738"/>
            <a:chExt cx="1754735" cy="331812"/>
          </a:xfrm>
        </p:grpSpPr>
        <p:sp>
          <p:nvSpPr>
            <p:cNvPr id="295" name="sales"/>
            <p:cNvSpPr txBox="1"/>
            <p:nvPr/>
          </p:nvSpPr>
          <p:spPr>
            <a:xfrm>
              <a:off x="5148114" y="2571738"/>
              <a:ext cx="697961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X,XXX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date"/>
            <p:cNvSpPr txBox="1"/>
            <p:nvPr/>
          </p:nvSpPr>
          <p:spPr>
            <a:xfrm>
              <a:off x="4091340" y="2571750"/>
              <a:ext cx="1056812" cy="331800"/>
            </a:xfrm>
            <a:prstGeom prst="rect">
              <a:avLst/>
            </a:prstGeom>
            <a:solidFill>
              <a:srgbClr val="E45621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PM5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best_month_2"/>
          <p:cNvGrpSpPr/>
          <p:nvPr/>
        </p:nvGrpSpPr>
        <p:grpSpPr>
          <a:xfrm>
            <a:off x="609946" y="4639112"/>
            <a:ext cx="2570817" cy="495196"/>
            <a:chOff x="4091320" y="3231488"/>
            <a:chExt cx="1754745" cy="331812"/>
          </a:xfrm>
        </p:grpSpPr>
        <p:sp>
          <p:nvSpPr>
            <p:cNvPr id="298" name="sales"/>
            <p:cNvSpPr txBox="1"/>
            <p:nvPr/>
          </p:nvSpPr>
          <p:spPr>
            <a:xfrm>
              <a:off x="5148104" y="3231488"/>
              <a:ext cx="697961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X,XXX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date"/>
            <p:cNvSpPr txBox="1"/>
            <p:nvPr/>
          </p:nvSpPr>
          <p:spPr>
            <a:xfrm>
              <a:off x="4091320" y="3231500"/>
              <a:ext cx="1056813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PM9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region_1"/>
          <p:cNvSpPr txBox="1"/>
          <p:nvPr/>
        </p:nvSpPr>
        <p:spPr>
          <a:xfrm>
            <a:off x="1218984" y="1623200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Region 1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region_2"/>
          <p:cNvSpPr txBox="1"/>
          <p:nvPr/>
        </p:nvSpPr>
        <p:spPr>
          <a:xfrm>
            <a:off x="1218984" y="2418335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Region 1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2" name="circle_1"/>
          <p:cNvSpPr/>
          <p:nvPr/>
        </p:nvSpPr>
        <p:spPr>
          <a:xfrm>
            <a:off x="794967" y="1741700"/>
            <a:ext cx="265200" cy="26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circle_2"/>
          <p:cNvSpPr/>
          <p:nvPr/>
        </p:nvSpPr>
        <p:spPr>
          <a:xfrm>
            <a:off x="794967" y="2533333"/>
            <a:ext cx="265200" cy="26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bar_chart"/>
          <p:cNvGraphicFramePr/>
          <p:nvPr>
            <p:extLst>
              <p:ext uri="{D42A27DB-BD31-4B8C-83A1-F6EECF244321}">
                <p14:modId xmlns:p14="http://schemas.microsoft.com/office/powerpoint/2010/main" val="1116397179"/>
              </p:ext>
            </p:extLst>
          </p:nvPr>
        </p:nvGraphicFramePr>
        <p:xfrm>
          <a:off x="3625031" y="1425202"/>
          <a:ext cx="7772002" cy="4792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Calibri</vt:lpstr>
      <vt:lpstr>Fira Sans Extra Condensed</vt:lpstr>
      <vt:lpstr>Arial</vt:lpstr>
      <vt:lpstr>Office Theme</vt:lpstr>
      <vt:lpstr>Vehicle Sales XYZ Company</vt:lpstr>
      <vt:lpstr>Sales for Current Quarter Top Products</vt:lpstr>
      <vt:lpstr>Sales for Current Month Top Products</vt:lpstr>
      <vt:lpstr>Sales by Month for Top 6 Products</vt:lpstr>
      <vt:lpstr>Sales by Month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Sales XYZ Company</dc:title>
  <dc:creator>Yeshi Lhewa</dc:creator>
  <cp:lastModifiedBy>Napat Phiphatthanakan</cp:lastModifiedBy>
  <cp:revision>9</cp:revision>
  <dcterms:created xsi:type="dcterms:W3CDTF">2022-07-25T02:45:07Z</dcterms:created>
  <dcterms:modified xsi:type="dcterms:W3CDTF">2022-08-03T02:06:33Z</dcterms:modified>
</cp:coreProperties>
</file>