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5" r:id="rId3"/>
    <p:sldId id="328" r:id="rId4"/>
    <p:sldId id="335" r:id="rId5"/>
    <p:sldId id="281" r:id="rId6"/>
    <p:sldId id="368" r:id="rId7"/>
    <p:sldId id="336" r:id="rId8"/>
    <p:sldId id="330" r:id="rId9"/>
    <p:sldId id="354" r:id="rId10"/>
    <p:sldId id="360" r:id="rId11"/>
    <p:sldId id="361" r:id="rId12"/>
    <p:sldId id="342" r:id="rId13"/>
    <p:sldId id="343" r:id="rId14"/>
    <p:sldId id="346" r:id="rId15"/>
    <p:sldId id="337" r:id="rId16"/>
    <p:sldId id="308" r:id="rId17"/>
    <p:sldId id="363" r:id="rId18"/>
    <p:sldId id="338" r:id="rId19"/>
    <p:sldId id="366" r:id="rId20"/>
    <p:sldId id="370" r:id="rId21"/>
    <p:sldId id="286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5DD5FF"/>
    <a:srgbClr val="33CAFF"/>
    <a:srgbClr val="5F86CD"/>
    <a:srgbClr val="5C84CC"/>
    <a:srgbClr val="6188CD"/>
    <a:srgbClr val="F2B800"/>
    <a:srgbClr val="ADDB7B"/>
    <a:srgbClr val="B2DE82"/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CE1AA-5244-401A-B806-180C51941C77}" v="3885" dt="2022-11-02T02:01:49.242"/>
    <p1510:client id="{36FA2112-F503-4FC7-B206-C3382E5D7060}" v="7212" dt="2022-11-02T02:35:20.010"/>
    <p1510:client id="{9D70F51D-F3BE-4CA7-ABC1-101AA4ED56AF}" v="11001" dt="2022-11-02T03:06:59.339"/>
    <p1510:client id="{A5AAC7E8-FA69-4BD1-940E-74372E53656D}" v="35" dt="2022-11-01T22:13:17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riti Aneja" userId="09ac853b097999f6" providerId="LiveId" clId="{9D70F51D-F3BE-4CA7-ABC1-101AA4ED56AF}"/>
    <pc:docChg chg="undo redo custSel addSld delSld modSld sldOrd">
      <pc:chgData name="Aakriti Aneja" userId="09ac853b097999f6" providerId="LiveId" clId="{9D70F51D-F3BE-4CA7-ABC1-101AA4ED56AF}" dt="2022-11-02T03:08:11.456" v="18940" actId="6549"/>
      <pc:docMkLst>
        <pc:docMk/>
      </pc:docMkLst>
      <pc:sldChg chg="addSp delSp modSp mod">
        <pc:chgData name="Aakriti Aneja" userId="09ac853b097999f6" providerId="LiveId" clId="{9D70F51D-F3BE-4CA7-ABC1-101AA4ED56AF}" dt="2022-10-28T03:06:06.330" v="6884" actId="1076"/>
        <pc:sldMkLst>
          <pc:docMk/>
          <pc:sldMk cId="1476790435" sldId="256"/>
        </pc:sldMkLst>
        <pc:spChg chg="mod">
          <ac:chgData name="Aakriti Aneja" userId="09ac853b097999f6" providerId="LiveId" clId="{9D70F51D-F3BE-4CA7-ABC1-101AA4ED56AF}" dt="2022-10-28T03:06:06.330" v="6884" actId="1076"/>
          <ac:spMkLst>
            <pc:docMk/>
            <pc:sldMk cId="1476790435" sldId="256"/>
            <ac:spMk id="2" creationId="{6E158346-D816-20A1-97D8-B66E20BF5A05}"/>
          </ac:spMkLst>
        </pc:spChg>
        <pc:spChg chg="mod">
          <ac:chgData name="Aakriti Aneja" userId="09ac853b097999f6" providerId="LiveId" clId="{9D70F51D-F3BE-4CA7-ABC1-101AA4ED56AF}" dt="2022-10-28T03:05:58.623" v="6882" actId="1076"/>
          <ac:spMkLst>
            <pc:docMk/>
            <pc:sldMk cId="1476790435" sldId="256"/>
            <ac:spMk id="3" creationId="{981D7F72-AE3D-25B3-F50F-5CEC6A155616}"/>
          </ac:spMkLst>
        </pc:spChg>
        <pc:picChg chg="add del">
          <ac:chgData name="Aakriti Aneja" userId="09ac853b097999f6" providerId="LiveId" clId="{9D70F51D-F3BE-4CA7-ABC1-101AA4ED56AF}" dt="2022-10-16T01:26:11.884" v="1855"/>
          <ac:picMkLst>
            <pc:docMk/>
            <pc:sldMk cId="1476790435" sldId="256"/>
            <ac:picMk id="2050" creationId="{A1F9CC66-116B-9F0F-6530-9F4841E057BA}"/>
          </ac:picMkLst>
        </pc:picChg>
      </pc:sldChg>
      <pc:sldChg chg="modSp del mod ord">
        <pc:chgData name="Aakriti Aneja" userId="09ac853b097999f6" providerId="LiveId" clId="{9D70F51D-F3BE-4CA7-ABC1-101AA4ED56AF}" dt="2022-11-02T02:00:02.206" v="18838" actId="47"/>
        <pc:sldMkLst>
          <pc:docMk/>
          <pc:sldMk cId="2318290468" sldId="274"/>
        </pc:sldMkLst>
        <pc:spChg chg="mod">
          <ac:chgData name="Aakriti Aneja" userId="09ac853b097999f6" providerId="LiveId" clId="{9D70F51D-F3BE-4CA7-ABC1-101AA4ED56AF}" dt="2022-10-16T02:21:45.037" v="3729" actId="108"/>
          <ac:spMkLst>
            <pc:docMk/>
            <pc:sldMk cId="2318290468" sldId="274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31T16:57:13.051" v="6887" actId="6549"/>
          <ac:spMkLst>
            <pc:docMk/>
            <pc:sldMk cId="2318290468" sldId="274"/>
            <ac:spMk id="3" creationId="{E2DF11CF-1685-18E5-ACA6-E15779160031}"/>
          </ac:spMkLst>
        </pc:spChg>
      </pc:sldChg>
      <pc:sldChg chg="addSp delSp modSp mod modNotesTx">
        <pc:chgData name="Aakriti Aneja" userId="09ac853b097999f6" providerId="LiveId" clId="{9D70F51D-F3BE-4CA7-ABC1-101AA4ED56AF}" dt="2022-11-02T03:07:26.368" v="18931" actId="6549"/>
        <pc:sldMkLst>
          <pc:docMk/>
          <pc:sldMk cId="3044587817" sldId="281"/>
        </pc:sldMkLst>
        <pc:spChg chg="mod">
          <ac:chgData name="Aakriti Aneja" userId="09ac853b097999f6" providerId="LiveId" clId="{9D70F51D-F3BE-4CA7-ABC1-101AA4ED56AF}" dt="2022-11-02T01:19:54.052" v="17512" actId="20577"/>
          <ac:spMkLst>
            <pc:docMk/>
            <pc:sldMk cId="3044587817" sldId="281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2:22:52.567" v="3793" actId="1035"/>
          <ac:spMkLst>
            <pc:docMk/>
            <pc:sldMk cId="3044587817" sldId="281"/>
            <ac:spMk id="8" creationId="{458C7068-6176-90CB-EDAA-F2BC535A689C}"/>
          </ac:spMkLst>
        </pc:spChg>
        <pc:spChg chg="mod">
          <ac:chgData name="Aakriti Aneja" userId="09ac853b097999f6" providerId="LiveId" clId="{9D70F51D-F3BE-4CA7-ABC1-101AA4ED56AF}" dt="2022-10-16T02:22:52.567" v="3793" actId="1035"/>
          <ac:spMkLst>
            <pc:docMk/>
            <pc:sldMk cId="3044587817" sldId="281"/>
            <ac:spMk id="9" creationId="{7994482C-6448-DFCC-3FEA-C8C9CBCFD949}"/>
          </ac:spMkLst>
        </pc:spChg>
        <pc:spChg chg="mod">
          <ac:chgData name="Aakriti Aneja" userId="09ac853b097999f6" providerId="LiveId" clId="{9D70F51D-F3BE-4CA7-ABC1-101AA4ED56AF}" dt="2022-10-16T02:22:52.567" v="3793" actId="1035"/>
          <ac:spMkLst>
            <pc:docMk/>
            <pc:sldMk cId="3044587817" sldId="281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2:22:52.567" v="3793" actId="1035"/>
          <ac:spMkLst>
            <pc:docMk/>
            <pc:sldMk cId="3044587817" sldId="281"/>
            <ac:spMk id="12" creationId="{FDA31DEB-F7F4-EA16-97A2-EF93FF606B6F}"/>
          </ac:spMkLst>
        </pc:spChg>
        <pc:spChg chg="mod">
          <ac:chgData name="Aakriti Aneja" userId="09ac853b097999f6" providerId="LiveId" clId="{9D70F51D-F3BE-4CA7-ABC1-101AA4ED56AF}" dt="2022-11-02T01:21:59.315" v="17678" actId="1038"/>
          <ac:spMkLst>
            <pc:docMk/>
            <pc:sldMk cId="3044587817" sldId="281"/>
            <ac:spMk id="14" creationId="{4597145C-6923-68A5-F696-00B28CD61A03}"/>
          </ac:spMkLst>
        </pc:spChg>
        <pc:spChg chg="mod">
          <ac:chgData name="Aakriti Aneja" userId="09ac853b097999f6" providerId="LiveId" clId="{9D70F51D-F3BE-4CA7-ABC1-101AA4ED56AF}" dt="2022-11-02T01:21:59.315" v="17678" actId="1038"/>
          <ac:spMkLst>
            <pc:docMk/>
            <pc:sldMk cId="3044587817" sldId="281"/>
            <ac:spMk id="15" creationId="{94636857-3872-7527-C216-0A17745C7278}"/>
          </ac:spMkLst>
        </pc:spChg>
        <pc:spChg chg="mod">
          <ac:chgData name="Aakriti Aneja" userId="09ac853b097999f6" providerId="LiveId" clId="{9D70F51D-F3BE-4CA7-ABC1-101AA4ED56AF}" dt="2022-10-31T20:20:09.400" v="10845" actId="1036"/>
          <ac:spMkLst>
            <pc:docMk/>
            <pc:sldMk cId="3044587817" sldId="281"/>
            <ac:spMk id="17" creationId="{3E4634CB-67BE-18DC-4168-7F2A865784C2}"/>
          </ac:spMkLst>
        </pc:spChg>
        <pc:spChg chg="mod">
          <ac:chgData name="Aakriti Aneja" userId="09ac853b097999f6" providerId="LiveId" clId="{9D70F51D-F3BE-4CA7-ABC1-101AA4ED56AF}" dt="2022-11-02T01:21:59.315" v="17678" actId="1038"/>
          <ac:spMkLst>
            <pc:docMk/>
            <pc:sldMk cId="3044587817" sldId="281"/>
            <ac:spMk id="23" creationId="{A38DCDE6-E4C9-70A4-6186-67E00F998722}"/>
          </ac:spMkLst>
        </pc:spChg>
        <pc:spChg chg="mod">
          <ac:chgData name="Aakriti Aneja" userId="09ac853b097999f6" providerId="LiveId" clId="{9D70F51D-F3BE-4CA7-ABC1-101AA4ED56AF}" dt="2022-10-31T20:19:09.825" v="10785" actId="20577"/>
          <ac:spMkLst>
            <pc:docMk/>
            <pc:sldMk cId="3044587817" sldId="281"/>
            <ac:spMk id="26" creationId="{09B1EF66-78D8-AAEB-A67D-0FA3374B94AB}"/>
          </ac:spMkLst>
        </pc:spChg>
        <pc:spChg chg="mod">
          <ac:chgData name="Aakriti Aneja" userId="09ac853b097999f6" providerId="LiveId" clId="{9D70F51D-F3BE-4CA7-ABC1-101AA4ED56AF}" dt="2022-10-31T20:19:51.941" v="10808" actId="20577"/>
          <ac:spMkLst>
            <pc:docMk/>
            <pc:sldMk cId="3044587817" sldId="281"/>
            <ac:spMk id="27" creationId="{17255199-52E1-D9CF-00B5-02550CA502E5}"/>
          </ac:spMkLst>
        </pc:spChg>
        <pc:spChg chg="mod">
          <ac:chgData name="Aakriti Aneja" userId="09ac853b097999f6" providerId="LiveId" clId="{9D70F51D-F3BE-4CA7-ABC1-101AA4ED56AF}" dt="2022-11-02T01:21:59.315" v="17678" actId="1038"/>
          <ac:spMkLst>
            <pc:docMk/>
            <pc:sldMk cId="3044587817" sldId="281"/>
            <ac:spMk id="30" creationId="{E95684E0-66AE-543D-EE1D-FECBE4E8653D}"/>
          </ac:spMkLst>
        </pc:spChg>
        <pc:spChg chg="mod">
          <ac:chgData name="Aakriti Aneja" userId="09ac853b097999f6" providerId="LiveId" clId="{9D70F51D-F3BE-4CA7-ABC1-101AA4ED56AF}" dt="2022-11-02T01:21:59.315" v="17678" actId="1038"/>
          <ac:spMkLst>
            <pc:docMk/>
            <pc:sldMk cId="3044587817" sldId="281"/>
            <ac:spMk id="31" creationId="{191F366E-FCCD-0205-2F14-6354C220451B}"/>
          </ac:spMkLst>
        </pc:spChg>
        <pc:spChg chg="mod">
          <ac:chgData name="Aakriti Aneja" userId="09ac853b097999f6" providerId="LiveId" clId="{9D70F51D-F3BE-4CA7-ABC1-101AA4ED56AF}" dt="2022-10-16T02:22:27.287" v="3763" actId="1035"/>
          <ac:spMkLst>
            <pc:docMk/>
            <pc:sldMk cId="3044587817" sldId="281"/>
            <ac:spMk id="34" creationId="{E44A6730-4AE2-98A4-C16A-BDA230DB9984}"/>
          </ac:spMkLst>
        </pc:spChg>
        <pc:spChg chg="mod">
          <ac:chgData name="Aakriti Aneja" userId="09ac853b097999f6" providerId="LiveId" clId="{9D70F51D-F3BE-4CA7-ABC1-101AA4ED56AF}" dt="2022-11-02T01:21:59.315" v="17678" actId="1038"/>
          <ac:spMkLst>
            <pc:docMk/>
            <pc:sldMk cId="3044587817" sldId="281"/>
            <ac:spMk id="35" creationId="{714FB078-2206-C462-975E-B5C2E4F24BB8}"/>
          </ac:spMkLst>
        </pc:spChg>
        <pc:spChg chg="mod">
          <ac:chgData name="Aakriti Aneja" userId="09ac853b097999f6" providerId="LiveId" clId="{9D70F51D-F3BE-4CA7-ABC1-101AA4ED56AF}" dt="2022-10-16T02:22:27.287" v="3763" actId="1035"/>
          <ac:spMkLst>
            <pc:docMk/>
            <pc:sldMk cId="3044587817" sldId="281"/>
            <ac:spMk id="36" creationId="{B8655EE2-62B8-E2D6-9C64-4A3212A70F61}"/>
          </ac:spMkLst>
        </pc:spChg>
        <pc:spChg chg="mod">
          <ac:chgData name="Aakriti Aneja" userId="09ac853b097999f6" providerId="LiveId" clId="{9D70F51D-F3BE-4CA7-ABC1-101AA4ED56AF}" dt="2022-10-16T02:22:32.697" v="3791" actId="1036"/>
          <ac:spMkLst>
            <pc:docMk/>
            <pc:sldMk cId="3044587817" sldId="281"/>
            <ac:spMk id="37" creationId="{F86681CA-7105-9087-D46F-329ACE62DAD3}"/>
          </ac:spMkLst>
        </pc:spChg>
        <pc:spChg chg="mod">
          <ac:chgData name="Aakriti Aneja" userId="09ac853b097999f6" providerId="LiveId" clId="{9D70F51D-F3BE-4CA7-ABC1-101AA4ED56AF}" dt="2022-10-16T02:22:32.697" v="3791" actId="1036"/>
          <ac:spMkLst>
            <pc:docMk/>
            <pc:sldMk cId="3044587817" sldId="281"/>
            <ac:spMk id="38" creationId="{61E80E05-1B47-74C6-4D31-958AC4DEC57A}"/>
          </ac:spMkLst>
        </pc:spChg>
        <pc:spChg chg="mod">
          <ac:chgData name="Aakriti Aneja" userId="09ac853b097999f6" providerId="LiveId" clId="{9D70F51D-F3BE-4CA7-ABC1-101AA4ED56AF}" dt="2022-10-16T02:22:32.697" v="3791" actId="1036"/>
          <ac:spMkLst>
            <pc:docMk/>
            <pc:sldMk cId="3044587817" sldId="281"/>
            <ac:spMk id="39" creationId="{C7990FDE-D16D-C802-FC87-22E9BD24C439}"/>
          </ac:spMkLst>
        </pc:spChg>
        <pc:spChg chg="mod">
          <ac:chgData name="Aakriti Aneja" userId="09ac853b097999f6" providerId="LiveId" clId="{9D70F51D-F3BE-4CA7-ABC1-101AA4ED56AF}" dt="2022-10-16T02:22:32.697" v="3791" actId="1036"/>
          <ac:spMkLst>
            <pc:docMk/>
            <pc:sldMk cId="3044587817" sldId="281"/>
            <ac:spMk id="40" creationId="{F474D16A-56A5-24EB-7E11-D4E9026640EC}"/>
          </ac:spMkLst>
        </pc:spChg>
        <pc:spChg chg="mod">
          <ac:chgData name="Aakriti Aneja" userId="09ac853b097999f6" providerId="LiveId" clId="{9D70F51D-F3BE-4CA7-ABC1-101AA4ED56AF}" dt="2022-11-02T01:22:16.663" v="17679" actId="6549"/>
          <ac:spMkLst>
            <pc:docMk/>
            <pc:sldMk cId="3044587817" sldId="281"/>
            <ac:spMk id="41" creationId="{9078D243-DB06-35A3-E31D-C60A37F23719}"/>
          </ac:spMkLst>
        </pc:spChg>
        <pc:spChg chg="mod">
          <ac:chgData name="Aakriti Aneja" userId="09ac853b097999f6" providerId="LiveId" clId="{9D70F51D-F3BE-4CA7-ABC1-101AA4ED56AF}" dt="2022-10-16T02:22:32.697" v="3791" actId="1036"/>
          <ac:spMkLst>
            <pc:docMk/>
            <pc:sldMk cId="3044587817" sldId="281"/>
            <ac:spMk id="42" creationId="{D3541D88-2044-4A54-EFA9-3E094D727F4B}"/>
          </ac:spMkLst>
        </pc:spChg>
        <pc:spChg chg="mod">
          <ac:chgData name="Aakriti Aneja" userId="09ac853b097999f6" providerId="LiveId" clId="{9D70F51D-F3BE-4CA7-ABC1-101AA4ED56AF}" dt="2022-11-02T03:05:13.082" v="18888" actId="14100"/>
          <ac:spMkLst>
            <pc:docMk/>
            <pc:sldMk cId="3044587817" sldId="281"/>
            <ac:spMk id="43" creationId="{217552B7-236B-13B1-9A39-3017BE6E1E70}"/>
          </ac:spMkLst>
        </pc:spChg>
        <pc:spChg chg="mod">
          <ac:chgData name="Aakriti Aneja" userId="09ac853b097999f6" providerId="LiveId" clId="{9D70F51D-F3BE-4CA7-ABC1-101AA4ED56AF}" dt="2022-10-16T02:22:32.697" v="3791" actId="1036"/>
          <ac:spMkLst>
            <pc:docMk/>
            <pc:sldMk cId="3044587817" sldId="281"/>
            <ac:spMk id="44" creationId="{D47C0785-A578-8008-B4B4-A41C3A52B276}"/>
          </ac:spMkLst>
        </pc:spChg>
        <pc:grpChg chg="mod">
          <ac:chgData name="Aakriti Aneja" userId="09ac853b097999f6" providerId="LiveId" clId="{9D70F51D-F3BE-4CA7-ABC1-101AA4ED56AF}" dt="2022-11-02T03:05:22.998" v="18911" actId="1037"/>
          <ac:grpSpMkLst>
            <pc:docMk/>
            <pc:sldMk cId="3044587817" sldId="281"/>
            <ac:grpSpMk id="4" creationId="{A83448C6-4A33-1112-4A92-6D9DE0628975}"/>
          </ac:grpSpMkLst>
        </pc:grpChg>
        <pc:grpChg chg="mod">
          <ac:chgData name="Aakriti Aneja" userId="09ac853b097999f6" providerId="LiveId" clId="{9D70F51D-F3BE-4CA7-ABC1-101AA4ED56AF}" dt="2022-11-02T01:22:43.281" v="17721" actId="1038"/>
          <ac:grpSpMkLst>
            <pc:docMk/>
            <pc:sldMk cId="3044587817" sldId="281"/>
            <ac:grpSpMk id="7" creationId="{58498D43-6779-1025-8A11-093064B6E69E}"/>
          </ac:grpSpMkLst>
        </pc:grpChg>
        <pc:grpChg chg="mod">
          <ac:chgData name="Aakriti Aneja" userId="09ac853b097999f6" providerId="LiveId" clId="{9D70F51D-F3BE-4CA7-ABC1-101AA4ED56AF}" dt="2022-11-02T03:05:19.766" v="18906" actId="1038"/>
          <ac:grpSpMkLst>
            <pc:docMk/>
            <pc:sldMk cId="3044587817" sldId="281"/>
            <ac:grpSpMk id="10" creationId="{03421AA8-8E8E-B3F5-D2B5-1CE62DF62437}"/>
          </ac:grpSpMkLst>
        </pc:grpChg>
        <pc:grpChg chg="mod">
          <ac:chgData name="Aakriti Aneja" userId="09ac853b097999f6" providerId="LiveId" clId="{9D70F51D-F3BE-4CA7-ABC1-101AA4ED56AF}" dt="2022-10-16T02:22:52.567" v="3793" actId="1035"/>
          <ac:grpSpMkLst>
            <pc:docMk/>
            <pc:sldMk cId="3044587817" sldId="281"/>
            <ac:grpSpMk id="13" creationId="{B9943493-2B0B-8C99-8C76-4ED0E247D3B1}"/>
          </ac:grpSpMkLst>
        </pc:grpChg>
        <pc:grpChg chg="mod">
          <ac:chgData name="Aakriti Aneja" userId="09ac853b097999f6" providerId="LiveId" clId="{9D70F51D-F3BE-4CA7-ABC1-101AA4ED56AF}" dt="2022-11-02T03:05:16.441" v="18896" actId="1038"/>
          <ac:grpSpMkLst>
            <pc:docMk/>
            <pc:sldMk cId="3044587817" sldId="281"/>
            <ac:grpSpMk id="16" creationId="{2A153F40-CEFF-6656-DC93-09B1D46E9A37}"/>
          </ac:grpSpMkLst>
        </pc:grpChg>
        <pc:grpChg chg="add mod">
          <ac:chgData name="Aakriti Aneja" userId="09ac853b097999f6" providerId="LiveId" clId="{9D70F51D-F3BE-4CA7-ABC1-101AA4ED56AF}" dt="2022-11-02T01:22:45.167" v="17730" actId="1038"/>
          <ac:grpSpMkLst>
            <pc:docMk/>
            <pc:sldMk cId="3044587817" sldId="281"/>
            <ac:grpSpMk id="25" creationId="{3EAFB12C-0A5F-4403-7B81-F17F98EFF6A0}"/>
          </ac:grpSpMkLst>
        </pc:grpChg>
        <pc:picChg chg="mod">
          <ac:chgData name="Aakriti Aneja" userId="09ac853b097999f6" providerId="LiveId" clId="{9D70F51D-F3BE-4CA7-ABC1-101AA4ED56AF}" dt="2022-11-02T01:21:59.315" v="17678" actId="1038"/>
          <ac:picMkLst>
            <pc:docMk/>
            <pc:sldMk cId="3044587817" sldId="281"/>
            <ac:picMk id="18" creationId="{B151A70D-13C3-7350-5021-ACE01430CA28}"/>
          </ac:picMkLst>
        </pc:picChg>
        <pc:picChg chg="mod">
          <ac:chgData name="Aakriti Aneja" userId="09ac853b097999f6" providerId="LiveId" clId="{9D70F51D-F3BE-4CA7-ABC1-101AA4ED56AF}" dt="2022-10-16T02:22:27.287" v="3763" actId="1035"/>
          <ac:picMkLst>
            <pc:docMk/>
            <pc:sldMk cId="3044587817" sldId="281"/>
            <ac:picMk id="33" creationId="{9D337C9C-A650-4D98-B4A0-629C351E540A}"/>
          </ac:picMkLst>
        </pc:picChg>
        <pc:picChg chg="mod">
          <ac:chgData name="Aakriti Aneja" userId="09ac853b097999f6" providerId="LiveId" clId="{9D70F51D-F3BE-4CA7-ABC1-101AA4ED56AF}" dt="2022-10-16T02:22:52.567" v="3793" actId="1035"/>
          <ac:picMkLst>
            <pc:docMk/>
            <pc:sldMk cId="3044587817" sldId="281"/>
            <ac:picMk id="1026" creationId="{4A621FDD-0A92-935A-7CA4-A58B838D0BA2}"/>
          </ac:picMkLst>
        </pc:picChg>
        <pc:cxnChg chg="mod">
          <ac:chgData name="Aakriti Aneja" userId="09ac853b097999f6" providerId="LiveId" clId="{9D70F51D-F3BE-4CA7-ABC1-101AA4ED56AF}" dt="2022-11-02T01:21:56.261" v="17672" actId="1076"/>
          <ac:cxnSpMkLst>
            <pc:docMk/>
            <pc:sldMk cId="3044587817" sldId="281"/>
            <ac:cxnSpMk id="3" creationId="{E25A9270-76BB-7B48-719D-117A64C5DD61}"/>
          </ac:cxnSpMkLst>
        </pc:cxnChg>
        <pc:cxnChg chg="del mod">
          <ac:chgData name="Aakriti Aneja" userId="09ac853b097999f6" providerId="LiveId" clId="{9D70F51D-F3BE-4CA7-ABC1-101AA4ED56AF}" dt="2022-10-31T17:08:01.057" v="7036" actId="478"/>
          <ac:cxnSpMkLst>
            <pc:docMk/>
            <pc:sldMk cId="3044587817" sldId="281"/>
            <ac:cxnSpMk id="4" creationId="{24E078DD-55CC-0D29-D37F-F24299C8F2DD}"/>
          </ac:cxnSpMkLst>
        </pc:cxnChg>
        <pc:cxnChg chg="del mod">
          <ac:chgData name="Aakriti Aneja" userId="09ac853b097999f6" providerId="LiveId" clId="{9D70F51D-F3BE-4CA7-ABC1-101AA4ED56AF}" dt="2022-10-31T17:06:10.914" v="6985" actId="478"/>
          <ac:cxnSpMkLst>
            <pc:docMk/>
            <pc:sldMk cId="3044587817" sldId="281"/>
            <ac:cxnSpMk id="5" creationId="{0B6B7F28-CDF2-681F-26F1-B5354BFAA68A}"/>
          </ac:cxnSpMkLst>
        </pc:cxnChg>
        <pc:cxnChg chg="mod">
          <ac:chgData name="Aakriti Aneja" userId="09ac853b097999f6" providerId="LiveId" clId="{9D70F51D-F3BE-4CA7-ABC1-101AA4ED56AF}" dt="2022-11-02T01:21:59.315" v="17678" actId="1038"/>
          <ac:cxnSpMkLst>
            <pc:docMk/>
            <pc:sldMk cId="3044587817" sldId="281"/>
            <ac:cxnSpMk id="6" creationId="{ADCCCDBA-5A10-ABA9-D0CD-598832F405D2}"/>
          </ac:cxnSpMkLst>
        </pc:cxnChg>
      </pc:sldChg>
      <pc:sldChg chg="modSp add mod ord modNotesTx">
        <pc:chgData name="Aakriti Aneja" userId="09ac853b097999f6" providerId="LiveId" clId="{9D70F51D-F3BE-4CA7-ABC1-101AA4ED56AF}" dt="2022-11-02T03:06:37.202" v="18920" actId="6549"/>
        <pc:sldMkLst>
          <pc:docMk/>
          <pc:sldMk cId="1977429854" sldId="283"/>
        </pc:sldMkLst>
        <pc:spChg chg="mod">
          <ac:chgData name="Aakriti Aneja" userId="09ac853b097999f6" providerId="LiveId" clId="{9D70F51D-F3BE-4CA7-ABC1-101AA4ED56AF}" dt="2022-11-01T21:27:37.187" v="13109" actId="20577"/>
          <ac:spMkLst>
            <pc:docMk/>
            <pc:sldMk cId="1977429854" sldId="283"/>
            <ac:spMk id="20" creationId="{8E29A8D1-723E-ACB1-DBCE-87098D1D3772}"/>
          </ac:spMkLst>
        </pc:spChg>
      </pc:sldChg>
      <pc:sldChg chg="addSp modSp del mod ord">
        <pc:chgData name="Aakriti Aneja" userId="09ac853b097999f6" providerId="LiveId" clId="{9D70F51D-F3BE-4CA7-ABC1-101AA4ED56AF}" dt="2022-11-02T02:00:02.206" v="18838" actId="47"/>
        <pc:sldMkLst>
          <pc:docMk/>
          <pc:sldMk cId="2026483247" sldId="285"/>
        </pc:sldMkLst>
        <pc:spChg chg="mod">
          <ac:chgData name="Aakriti Aneja" userId="09ac853b097999f6" providerId="LiveId" clId="{9D70F51D-F3BE-4CA7-ABC1-101AA4ED56AF}" dt="2022-10-16T01:07:43.896" v="1616" actId="403"/>
          <ac:spMkLst>
            <pc:docMk/>
            <pc:sldMk cId="2026483247" sldId="285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2:13:03.921" v="3530" actId="688"/>
          <ac:spMkLst>
            <pc:docMk/>
            <pc:sldMk cId="2026483247" sldId="285"/>
            <ac:spMk id="3" creationId="{166C9C53-5258-C589-8EDA-A5DCDD6E7BE7}"/>
          </ac:spMkLst>
        </pc:spChg>
        <pc:spChg chg="add mod">
          <ac:chgData name="Aakriti Aneja" userId="09ac853b097999f6" providerId="LiveId" clId="{9D70F51D-F3BE-4CA7-ABC1-101AA4ED56AF}" dt="2022-10-16T02:12:46.952" v="3526" actId="1076"/>
          <ac:spMkLst>
            <pc:docMk/>
            <pc:sldMk cId="2026483247" sldId="285"/>
            <ac:spMk id="5" creationId="{39FFE1D4-5BAC-686B-C1A8-06518428636E}"/>
          </ac:spMkLst>
        </pc:spChg>
        <pc:spChg chg="add mod">
          <ac:chgData name="Aakriti Aneja" userId="09ac853b097999f6" providerId="LiveId" clId="{9D70F51D-F3BE-4CA7-ABC1-101AA4ED56AF}" dt="2022-10-16T02:12:46.952" v="3526" actId="1076"/>
          <ac:spMkLst>
            <pc:docMk/>
            <pc:sldMk cId="2026483247" sldId="285"/>
            <ac:spMk id="6" creationId="{6C40E74A-2E5E-8BEA-3FE6-DFD49885B93B}"/>
          </ac:spMkLst>
        </pc:spChg>
        <pc:spChg chg="mod">
          <ac:chgData name="Aakriti Aneja" userId="09ac853b097999f6" providerId="LiveId" clId="{9D70F51D-F3BE-4CA7-ABC1-101AA4ED56AF}" dt="2022-10-16T01:06:56.530" v="1611" actId="2711"/>
          <ac:spMkLst>
            <pc:docMk/>
            <pc:sldMk cId="2026483247" sldId="285"/>
            <ac:spMk id="7" creationId="{BBBE32E0-41E0-F33F-B767-4DA5B602A914}"/>
          </ac:spMkLst>
        </pc:spChg>
        <pc:spChg chg="mod">
          <ac:chgData name="Aakriti Aneja" userId="09ac853b097999f6" providerId="LiveId" clId="{9D70F51D-F3BE-4CA7-ABC1-101AA4ED56AF}" dt="2022-10-16T02:12:53.016" v="3527" actId="1076"/>
          <ac:spMkLst>
            <pc:docMk/>
            <pc:sldMk cId="2026483247" sldId="285"/>
            <ac:spMk id="10" creationId="{2F17FA1E-29F5-CDC6-B391-449F1C7AEA4C}"/>
          </ac:spMkLst>
        </pc:spChg>
        <pc:spChg chg="mod">
          <ac:chgData name="Aakriti Aneja" userId="09ac853b097999f6" providerId="LiveId" clId="{9D70F51D-F3BE-4CA7-ABC1-101AA4ED56AF}" dt="2022-10-16T01:06:56.530" v="1611" actId="2711"/>
          <ac:spMkLst>
            <pc:docMk/>
            <pc:sldMk cId="2026483247" sldId="285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1:06:56.530" v="1611" actId="2711"/>
          <ac:spMkLst>
            <pc:docMk/>
            <pc:sldMk cId="2026483247" sldId="285"/>
            <ac:spMk id="16" creationId="{49EEC833-01AF-3AD0-AA7B-7A464D56C414}"/>
          </ac:spMkLst>
        </pc:spChg>
        <pc:spChg chg="mod">
          <ac:chgData name="Aakriti Aneja" userId="09ac853b097999f6" providerId="LiveId" clId="{9D70F51D-F3BE-4CA7-ABC1-101AA4ED56AF}" dt="2022-10-16T02:09:42.190" v="3515" actId="20577"/>
          <ac:spMkLst>
            <pc:docMk/>
            <pc:sldMk cId="2026483247" sldId="285"/>
            <ac:spMk id="17" creationId="{458FDF05-A688-99C7-CA54-46359938D4E3}"/>
          </ac:spMkLst>
        </pc:spChg>
        <pc:spChg chg="mod">
          <ac:chgData name="Aakriti Aneja" userId="09ac853b097999f6" providerId="LiveId" clId="{9D70F51D-F3BE-4CA7-ABC1-101AA4ED56AF}" dt="2022-10-16T01:06:56.530" v="1611" actId="2711"/>
          <ac:spMkLst>
            <pc:docMk/>
            <pc:sldMk cId="2026483247" sldId="285"/>
            <ac:spMk id="18" creationId="{8C39A445-EB2D-7341-762E-67C5FBA908F8}"/>
          </ac:spMkLst>
        </pc:spChg>
        <pc:spChg chg="add mod">
          <ac:chgData name="Aakriti Aneja" userId="09ac853b097999f6" providerId="LiveId" clId="{9D70F51D-F3BE-4CA7-ABC1-101AA4ED56AF}" dt="2022-10-16T02:13:15.423" v="3534" actId="1076"/>
          <ac:spMkLst>
            <pc:docMk/>
            <pc:sldMk cId="2026483247" sldId="285"/>
            <ac:spMk id="21" creationId="{D32E9410-EBCE-E503-ADEB-F7B55B79D580}"/>
          </ac:spMkLst>
        </pc:spChg>
        <pc:spChg chg="mod">
          <ac:chgData name="Aakriti Aneja" userId="09ac853b097999f6" providerId="LiveId" clId="{9D70F51D-F3BE-4CA7-ABC1-101AA4ED56AF}" dt="2022-10-16T01:06:56.530" v="1611" actId="2711"/>
          <ac:spMkLst>
            <pc:docMk/>
            <pc:sldMk cId="2026483247" sldId="285"/>
            <ac:spMk id="22" creationId="{5A8F660B-934C-12CD-FDDC-AAB0A03BB96D}"/>
          </ac:spMkLst>
        </pc:spChg>
        <pc:spChg chg="mod">
          <ac:chgData name="Aakriti Aneja" userId="09ac853b097999f6" providerId="LiveId" clId="{9D70F51D-F3BE-4CA7-ABC1-101AA4ED56AF}" dt="2022-10-16T02:09:50.401" v="3517" actId="14100"/>
          <ac:spMkLst>
            <pc:docMk/>
            <pc:sldMk cId="2026483247" sldId="285"/>
            <ac:spMk id="26" creationId="{3CB40310-6C97-A17C-D62B-0DB321E01C7B}"/>
          </ac:spMkLst>
        </pc:spChg>
        <pc:spChg chg="mod">
          <ac:chgData name="Aakriti Aneja" userId="09ac853b097999f6" providerId="LiveId" clId="{9D70F51D-F3BE-4CA7-ABC1-101AA4ED56AF}" dt="2022-10-16T01:06:56.530" v="1611" actId="2711"/>
          <ac:spMkLst>
            <pc:docMk/>
            <pc:sldMk cId="2026483247" sldId="285"/>
            <ac:spMk id="27" creationId="{55453DF7-308E-0B19-067C-B0D93D6124B6}"/>
          </ac:spMkLst>
        </pc:spChg>
        <pc:spChg chg="mod">
          <ac:chgData name="Aakriti Aneja" userId="09ac853b097999f6" providerId="LiveId" clId="{9D70F51D-F3BE-4CA7-ABC1-101AA4ED56AF}" dt="2022-10-16T02:09:37.845" v="3502" actId="113"/>
          <ac:spMkLst>
            <pc:docMk/>
            <pc:sldMk cId="2026483247" sldId="285"/>
            <ac:spMk id="28" creationId="{CB47AEC6-A99F-666D-681A-8FECE3B01BD0}"/>
          </ac:spMkLst>
        </pc:spChg>
        <pc:spChg chg="mod">
          <ac:chgData name="Aakriti Aneja" userId="09ac853b097999f6" providerId="LiveId" clId="{9D70F51D-F3BE-4CA7-ABC1-101AA4ED56AF}" dt="2022-10-16T02:09:57.087" v="3519" actId="14100"/>
          <ac:spMkLst>
            <pc:docMk/>
            <pc:sldMk cId="2026483247" sldId="285"/>
            <ac:spMk id="32" creationId="{FE0CCD9C-A0E2-973A-D9C2-A4E7EFE7CA6C}"/>
          </ac:spMkLst>
        </pc:spChg>
        <pc:spChg chg="mod">
          <ac:chgData name="Aakriti Aneja" userId="09ac853b097999f6" providerId="LiveId" clId="{9D70F51D-F3BE-4CA7-ABC1-101AA4ED56AF}" dt="2022-10-16T02:12:53.016" v="3527" actId="1076"/>
          <ac:spMkLst>
            <pc:docMk/>
            <pc:sldMk cId="2026483247" sldId="285"/>
            <ac:spMk id="36" creationId="{C7361EA4-8F45-5A15-3201-343349F9CF67}"/>
          </ac:spMkLst>
        </pc:spChg>
        <pc:grpChg chg="mod">
          <ac:chgData name="Aakriti Aneja" userId="09ac853b097999f6" providerId="LiveId" clId="{9D70F51D-F3BE-4CA7-ABC1-101AA4ED56AF}" dt="2022-10-16T01:06:56.530" v="1611" actId="2711"/>
          <ac:grpSpMkLst>
            <pc:docMk/>
            <pc:sldMk cId="2026483247" sldId="285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6T01:06:56.530" v="1611" actId="2711"/>
          <ac:picMkLst>
            <pc:docMk/>
            <pc:sldMk cId="2026483247" sldId="285"/>
            <ac:picMk id="4" creationId="{9051B2E5-883F-1466-4B87-27F25D472395}"/>
          </ac:picMkLst>
        </pc:picChg>
        <pc:picChg chg="mod">
          <ac:chgData name="Aakriti Aneja" userId="09ac853b097999f6" providerId="LiveId" clId="{9D70F51D-F3BE-4CA7-ABC1-101AA4ED56AF}" dt="2022-10-16T02:12:27.207" v="3522" actId="1076"/>
          <ac:picMkLst>
            <pc:docMk/>
            <pc:sldMk cId="2026483247" sldId="285"/>
            <ac:picMk id="19" creationId="{F9E761C2-ED6C-A64C-55D9-9267D336BB82}"/>
          </ac:picMkLst>
        </pc:picChg>
        <pc:picChg chg="add mod">
          <ac:chgData name="Aakriti Aneja" userId="09ac853b097999f6" providerId="LiveId" clId="{9D70F51D-F3BE-4CA7-ABC1-101AA4ED56AF}" dt="2022-10-16T02:12:46.952" v="3526" actId="1076"/>
          <ac:picMkLst>
            <pc:docMk/>
            <pc:sldMk cId="2026483247" sldId="285"/>
            <ac:picMk id="20" creationId="{EBE25051-122B-0D74-1206-D27C6142E636}"/>
          </ac:picMkLst>
        </pc:picChg>
        <pc:picChg chg="mod">
          <ac:chgData name="Aakriti Aneja" userId="09ac853b097999f6" providerId="LiveId" clId="{9D70F51D-F3BE-4CA7-ABC1-101AA4ED56AF}" dt="2022-10-16T02:12:40.293" v="3524" actId="1076"/>
          <ac:picMkLst>
            <pc:docMk/>
            <pc:sldMk cId="2026483247" sldId="285"/>
            <ac:picMk id="34" creationId="{BEED6560-E4CD-1EDB-46EC-88D14BBFBED9}"/>
          </ac:picMkLst>
        </pc:picChg>
        <pc:picChg chg="mod">
          <ac:chgData name="Aakriti Aneja" userId="09ac853b097999f6" providerId="LiveId" clId="{9D70F51D-F3BE-4CA7-ABC1-101AA4ED56AF}" dt="2022-10-16T02:12:53.016" v="3527" actId="1076"/>
          <ac:picMkLst>
            <pc:docMk/>
            <pc:sldMk cId="2026483247" sldId="285"/>
            <ac:picMk id="37" creationId="{EBD4E9C9-3376-E6C7-81AD-1B239FFD7F13}"/>
          </ac:picMkLst>
        </pc:picChg>
        <pc:picChg chg="mod">
          <ac:chgData name="Aakriti Aneja" userId="09ac853b097999f6" providerId="LiveId" clId="{9D70F51D-F3BE-4CA7-ABC1-101AA4ED56AF}" dt="2022-10-16T01:06:56.530" v="1611" actId="2711"/>
          <ac:picMkLst>
            <pc:docMk/>
            <pc:sldMk cId="2026483247" sldId="285"/>
            <ac:picMk id="1026" creationId="{4A621FDD-0A92-935A-7CA4-A58B838D0BA2}"/>
          </ac:picMkLst>
        </pc:picChg>
      </pc:sldChg>
      <pc:sldChg chg="modNotesTx">
        <pc:chgData name="Aakriti Aneja" userId="09ac853b097999f6" providerId="LiveId" clId="{9D70F51D-F3BE-4CA7-ABC1-101AA4ED56AF}" dt="2022-10-15T15:38:15.138" v="247" actId="20577"/>
        <pc:sldMkLst>
          <pc:docMk/>
          <pc:sldMk cId="4081845564" sldId="290"/>
        </pc:sldMkLst>
      </pc:sldChg>
      <pc:sldChg chg="addSp delSp modSp del mod ord">
        <pc:chgData name="Aakriti Aneja" userId="09ac853b097999f6" providerId="LiveId" clId="{9D70F51D-F3BE-4CA7-ABC1-101AA4ED56AF}" dt="2022-11-02T02:00:02.206" v="18838" actId="47"/>
        <pc:sldMkLst>
          <pc:docMk/>
          <pc:sldMk cId="2814748299" sldId="291"/>
        </pc:sldMkLst>
        <pc:spChg chg="mod">
          <ac:chgData name="Aakriti Aneja" userId="09ac853b097999f6" providerId="LiveId" clId="{9D70F51D-F3BE-4CA7-ABC1-101AA4ED56AF}" dt="2022-10-16T01:22:05.066" v="1845" actId="403"/>
          <ac:spMkLst>
            <pc:docMk/>
            <pc:sldMk cId="2814748299" sldId="291"/>
            <ac:spMk id="2" creationId="{E29E14FA-A733-0AB0-DCEC-C33AC734B88B}"/>
          </ac:spMkLst>
        </pc:spChg>
        <pc:spChg chg="add mod">
          <ac:chgData name="Aakriti Aneja" userId="09ac853b097999f6" providerId="LiveId" clId="{9D70F51D-F3BE-4CA7-ABC1-101AA4ED56AF}" dt="2022-10-16T01:17:22.144" v="1701" actId="571"/>
          <ac:spMkLst>
            <pc:docMk/>
            <pc:sldMk cId="2814748299" sldId="291"/>
            <ac:spMk id="3" creationId="{874C270E-5896-E5D5-A0D0-FEA6FB3DC620}"/>
          </ac:spMkLst>
        </pc:spChg>
        <pc:spChg chg="add mod">
          <ac:chgData name="Aakriti Aneja" userId="09ac853b097999f6" providerId="LiveId" clId="{9D70F51D-F3BE-4CA7-ABC1-101AA4ED56AF}" dt="2022-10-16T01:17:22.144" v="1701" actId="571"/>
          <ac:spMkLst>
            <pc:docMk/>
            <pc:sldMk cId="2814748299" sldId="291"/>
            <ac:spMk id="4" creationId="{FE9E995E-06B3-4DDA-4AAE-D3CA4E813D01}"/>
          </ac:spMkLst>
        </pc:spChg>
        <pc:spChg chg="add mod">
          <ac:chgData name="Aakriti Aneja" userId="09ac853b097999f6" providerId="LiveId" clId="{9D70F51D-F3BE-4CA7-ABC1-101AA4ED56AF}" dt="2022-10-16T01:17:22.144" v="1701" actId="571"/>
          <ac:spMkLst>
            <pc:docMk/>
            <pc:sldMk cId="2814748299" sldId="291"/>
            <ac:spMk id="5" creationId="{4CB54300-8D1E-1055-D1D9-FB74B4B30B8F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6" creationId="{F58BF7B0-EFE1-770B-E2AE-4DDF2CB69D01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7" creationId="{73FC6C09-A9E4-98A7-E9AD-E5BB0D690E5E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10" creationId="{8F00040C-C3E0-667C-34B6-C6CA5187BFDA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14" creationId="{59731A7E-106A-347A-53B6-2C973ADA4592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16" creationId="{3D611689-0098-8E10-116B-C648FF5600E1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17" creationId="{49229265-F7CF-19F3-28CA-40C82A81A796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18" creationId="{BA83D238-FB3B-EC12-51E3-D71BB91F6842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19" creationId="{FB8A9AA0-87DA-0DE0-78F0-457710FBB4E4}"/>
          </ac:spMkLst>
        </pc:spChg>
        <pc:spChg chg="add mod">
          <ac:chgData name="Aakriti Aneja" userId="09ac853b097999f6" providerId="LiveId" clId="{9D70F51D-F3BE-4CA7-ABC1-101AA4ED56AF}" dt="2022-10-16T01:17:22.144" v="1701" actId="571"/>
          <ac:spMkLst>
            <pc:docMk/>
            <pc:sldMk cId="2814748299" sldId="291"/>
            <ac:spMk id="20" creationId="{BBACE091-0B3B-FA9C-10E1-327426F22A89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21" creationId="{9DCFF9E6-B4AE-B001-7FFD-FA1D70524D08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22" creationId="{5A8F660B-934C-12CD-FDDC-AAB0A03BB96D}"/>
          </ac:spMkLst>
        </pc:spChg>
        <pc:spChg chg="add mod">
          <ac:chgData name="Aakriti Aneja" userId="09ac853b097999f6" providerId="LiveId" clId="{9D70F51D-F3BE-4CA7-ABC1-101AA4ED56AF}" dt="2022-10-16T01:17:22.144" v="1701" actId="571"/>
          <ac:spMkLst>
            <pc:docMk/>
            <pc:sldMk cId="2814748299" sldId="291"/>
            <ac:spMk id="23" creationId="{803141EE-BB55-A827-FB6D-62E20406E2E0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24" creationId="{2EF43393-2ACD-01C9-92FB-508A23E8F5A0}"/>
          </ac:spMkLst>
        </pc:spChg>
        <pc:spChg chg="del">
          <ac:chgData name="Aakriti Aneja" userId="09ac853b097999f6" providerId="LiveId" clId="{9D70F51D-F3BE-4CA7-ABC1-101AA4ED56AF}" dt="2022-10-15T18:04:11.368" v="1504" actId="478"/>
          <ac:spMkLst>
            <pc:docMk/>
            <pc:sldMk cId="2814748299" sldId="291"/>
            <ac:spMk id="28" creationId="{08CE74E7-A016-DE5A-035B-FA9176BFBF57}"/>
          </ac:spMkLst>
        </pc:spChg>
        <pc:spChg chg="del">
          <ac:chgData name="Aakriti Aneja" userId="09ac853b097999f6" providerId="LiveId" clId="{9D70F51D-F3BE-4CA7-ABC1-101AA4ED56AF}" dt="2022-10-15T15:35:25.613" v="50" actId="478"/>
          <ac:spMkLst>
            <pc:docMk/>
            <pc:sldMk cId="2814748299" sldId="291"/>
            <ac:spMk id="31" creationId="{6BD482AB-00B3-A38D-3EF8-DCBEFC6CF550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32" creationId="{D461DD60-0E9D-FA30-B853-9DCB4AC49AF0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33" creationId="{5D8CC3EA-99DD-3EEF-A135-A9F9F708941C}"/>
          </ac:spMkLst>
        </pc:spChg>
        <pc:spChg chg="mod">
          <ac:chgData name="Aakriti Aneja" userId="09ac853b097999f6" providerId="LiveId" clId="{9D70F51D-F3BE-4CA7-ABC1-101AA4ED56AF}" dt="2022-10-16T01:21:59.925" v="1844" actId="2711"/>
          <ac:spMkLst>
            <pc:docMk/>
            <pc:sldMk cId="2814748299" sldId="291"/>
            <ac:spMk id="34" creationId="{68F05014-DB92-ED7B-E3E5-D512ED070BDB}"/>
          </ac:spMkLst>
        </pc:spChg>
        <pc:spChg chg="del">
          <ac:chgData name="Aakriti Aneja" userId="09ac853b097999f6" providerId="LiveId" clId="{9D70F51D-F3BE-4CA7-ABC1-101AA4ED56AF}" dt="2022-10-15T18:04:14.364" v="1505" actId="478"/>
          <ac:spMkLst>
            <pc:docMk/>
            <pc:sldMk cId="2814748299" sldId="291"/>
            <ac:spMk id="35" creationId="{7D02BF14-D77C-D052-3E64-B5197330BFFC}"/>
          </ac:spMkLst>
        </pc:spChg>
        <pc:grpChg chg="mod">
          <ac:chgData name="Aakriti Aneja" userId="09ac853b097999f6" providerId="LiveId" clId="{9D70F51D-F3BE-4CA7-ABC1-101AA4ED56AF}" dt="2022-10-16T01:21:59.925" v="1844" actId="2711"/>
          <ac:grpSpMkLst>
            <pc:docMk/>
            <pc:sldMk cId="2814748299" sldId="291"/>
            <ac:grpSpMk id="13" creationId="{B9943493-2B0B-8C99-8C76-4ED0E247D3B1}"/>
          </ac:grpSpMkLst>
        </pc:grpChg>
        <pc:picChg chg="add mod">
          <ac:chgData name="Aakriti Aneja" userId="09ac853b097999f6" providerId="LiveId" clId="{9D70F51D-F3BE-4CA7-ABC1-101AA4ED56AF}" dt="2022-10-16T01:26:08.737" v="1852" actId="1076"/>
          <ac:picMkLst>
            <pc:docMk/>
            <pc:sldMk cId="2814748299" sldId="291"/>
            <ac:picMk id="27" creationId="{2CCCC241-0C68-3511-6D5A-329E42DF574B}"/>
          </ac:picMkLst>
        </pc:picChg>
        <pc:picChg chg="add mod">
          <ac:chgData name="Aakriti Aneja" userId="09ac853b097999f6" providerId="LiveId" clId="{9D70F51D-F3BE-4CA7-ABC1-101AA4ED56AF}" dt="2022-10-16T02:05:49.911" v="3223" actId="571"/>
          <ac:picMkLst>
            <pc:docMk/>
            <pc:sldMk cId="2814748299" sldId="291"/>
            <ac:picMk id="29" creationId="{3481BE55-6FA6-781A-8A03-461F85D62E71}"/>
          </ac:picMkLst>
        </pc:picChg>
        <pc:picChg chg="mod">
          <ac:chgData name="Aakriti Aneja" userId="09ac853b097999f6" providerId="LiveId" clId="{9D70F51D-F3BE-4CA7-ABC1-101AA4ED56AF}" dt="2022-10-16T01:21:59.925" v="1844" actId="2711"/>
          <ac:picMkLst>
            <pc:docMk/>
            <pc:sldMk cId="2814748299" sldId="291"/>
            <ac:picMk id="1026" creationId="{4A621FDD-0A92-935A-7CA4-A58B838D0BA2}"/>
          </ac:picMkLst>
        </pc:picChg>
        <pc:picChg chg="mod">
          <ac:chgData name="Aakriti Aneja" userId="09ac853b097999f6" providerId="LiveId" clId="{9D70F51D-F3BE-4CA7-ABC1-101AA4ED56AF}" dt="2022-10-16T01:26:09.487" v="1853" actId="1076"/>
          <ac:picMkLst>
            <pc:docMk/>
            <pc:sldMk cId="2814748299" sldId="291"/>
            <ac:picMk id="3074" creationId="{92D8CEE2-D860-7BF3-DE04-17F2187C946E}"/>
          </ac:picMkLst>
        </pc:picChg>
        <pc:picChg chg="del mod">
          <ac:chgData name="Aakriti Aneja" userId="09ac853b097999f6" providerId="LiveId" clId="{9D70F51D-F3BE-4CA7-ABC1-101AA4ED56AF}" dt="2022-10-16T01:25:57.100" v="1846" actId="478"/>
          <ac:picMkLst>
            <pc:docMk/>
            <pc:sldMk cId="2814748299" sldId="291"/>
            <ac:picMk id="3076" creationId="{6EE1A88E-20FC-A8C0-3F0B-A35007EF58DA}"/>
          </ac:picMkLst>
        </pc:picChg>
        <pc:cxnChg chg="mod">
          <ac:chgData name="Aakriti Aneja" userId="09ac853b097999f6" providerId="LiveId" clId="{9D70F51D-F3BE-4CA7-ABC1-101AA4ED56AF}" dt="2022-10-16T01:21:59.925" v="1844" actId="2711"/>
          <ac:cxnSpMkLst>
            <pc:docMk/>
            <pc:sldMk cId="2814748299" sldId="291"/>
            <ac:cxnSpMk id="15" creationId="{5C2751D7-EF49-B961-6FC1-55F035D8A178}"/>
          </ac:cxnSpMkLst>
        </pc:cxnChg>
      </pc:sldChg>
      <pc:sldChg chg="addSp modSp del mod">
        <pc:chgData name="Aakriti Aneja" userId="09ac853b097999f6" providerId="LiveId" clId="{9D70F51D-F3BE-4CA7-ABC1-101AA4ED56AF}" dt="2022-11-02T02:00:02.206" v="18838" actId="47"/>
        <pc:sldMkLst>
          <pc:docMk/>
          <pc:sldMk cId="4114963066" sldId="292"/>
        </pc:sldMkLst>
        <pc:spChg chg="mod">
          <ac:chgData name="Aakriti Aneja" userId="09ac853b097999f6" providerId="LiveId" clId="{9D70F51D-F3BE-4CA7-ABC1-101AA4ED56AF}" dt="2022-10-16T02:47:34.857" v="4477" actId="403"/>
          <ac:spMkLst>
            <pc:docMk/>
            <pc:sldMk cId="4114963066" sldId="292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2:50:32.277" v="4583" actId="404"/>
          <ac:spMkLst>
            <pc:docMk/>
            <pc:sldMk cId="4114963066" sldId="292"/>
            <ac:spMk id="3" creationId="{2D68D942-AE0E-C9E5-F54E-5D81E9023156}"/>
          </ac:spMkLst>
        </pc:spChg>
        <pc:spChg chg="add mod">
          <ac:chgData name="Aakriti Aneja" userId="09ac853b097999f6" providerId="LiveId" clId="{9D70F51D-F3BE-4CA7-ABC1-101AA4ED56AF}" dt="2022-10-16T02:49:08.836" v="4498" actId="14100"/>
          <ac:spMkLst>
            <pc:docMk/>
            <pc:sldMk cId="4114963066" sldId="292"/>
            <ac:spMk id="4" creationId="{A657E8DD-4C79-32F5-727C-913D98CF774E}"/>
          </ac:spMkLst>
        </pc:spChg>
        <pc:spChg chg="add mod">
          <ac:chgData name="Aakriti Aneja" userId="09ac853b097999f6" providerId="LiveId" clId="{9D70F51D-F3BE-4CA7-ABC1-101AA4ED56AF}" dt="2022-10-16T02:50:07.117" v="4580" actId="1076"/>
          <ac:spMkLst>
            <pc:docMk/>
            <pc:sldMk cId="4114963066" sldId="292"/>
            <ac:spMk id="5" creationId="{E460E230-A4A8-E9EE-041A-5B686157B9D8}"/>
          </ac:spMkLst>
        </pc:spChg>
        <pc:spChg chg="mod">
          <ac:chgData name="Aakriti Aneja" userId="09ac853b097999f6" providerId="LiveId" clId="{9D70F51D-F3BE-4CA7-ABC1-101AA4ED56AF}" dt="2022-10-16T02:47:27.766" v="4474" actId="2711"/>
          <ac:spMkLst>
            <pc:docMk/>
            <pc:sldMk cId="4114963066" sldId="292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2:57:46.596" v="4656" actId="1035"/>
          <ac:spMkLst>
            <pc:docMk/>
            <pc:sldMk cId="4114963066" sldId="292"/>
            <ac:spMk id="22" creationId="{5A8F660B-934C-12CD-FDDC-AAB0A03BB96D}"/>
          </ac:spMkLst>
        </pc:spChg>
        <pc:grpChg chg="mod">
          <ac:chgData name="Aakriti Aneja" userId="09ac853b097999f6" providerId="LiveId" clId="{9D70F51D-F3BE-4CA7-ABC1-101AA4ED56AF}" dt="2022-10-16T02:47:27.766" v="4474" actId="2711"/>
          <ac:grpSpMkLst>
            <pc:docMk/>
            <pc:sldMk cId="4114963066" sldId="292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6T02:48:12.435" v="4486" actId="14100"/>
          <ac:picMkLst>
            <pc:docMk/>
            <pc:sldMk cId="4114963066" sldId="292"/>
            <ac:picMk id="14" creationId="{5AAFBEFA-0B52-F8FD-4BFD-29B318FD2E4E}"/>
          </ac:picMkLst>
        </pc:picChg>
        <pc:picChg chg="mod">
          <ac:chgData name="Aakriti Aneja" userId="09ac853b097999f6" providerId="LiveId" clId="{9D70F51D-F3BE-4CA7-ABC1-101AA4ED56AF}" dt="2022-10-16T02:47:27.766" v="4474" actId="2711"/>
          <ac:picMkLst>
            <pc:docMk/>
            <pc:sldMk cId="4114963066" sldId="292"/>
            <ac:picMk id="1026" creationId="{4A621FDD-0A92-935A-7CA4-A58B838D0BA2}"/>
          </ac:picMkLst>
        </pc:picChg>
        <pc:picChg chg="mod">
          <ac:chgData name="Aakriti Aneja" userId="09ac853b097999f6" providerId="LiveId" clId="{9D70F51D-F3BE-4CA7-ABC1-101AA4ED56AF}" dt="2022-10-15T17:19:33.753" v="460" actId="1036"/>
          <ac:picMkLst>
            <pc:docMk/>
            <pc:sldMk cId="4114963066" sldId="292"/>
            <ac:picMk id="1028" creationId="{EBD3B939-2EE8-A973-4CEE-6A0D2F3533B6}"/>
          </ac:picMkLst>
        </pc:picChg>
      </pc:sldChg>
      <pc:sldChg chg="addSp modSp del mod ord">
        <pc:chgData name="Aakriti Aneja" userId="09ac853b097999f6" providerId="LiveId" clId="{9D70F51D-F3BE-4CA7-ABC1-101AA4ED56AF}" dt="2022-11-02T02:00:02.206" v="18838" actId="47"/>
        <pc:sldMkLst>
          <pc:docMk/>
          <pc:sldMk cId="1790078411" sldId="293"/>
        </pc:sldMkLst>
        <pc:spChg chg="mod">
          <ac:chgData name="Aakriti Aneja" userId="09ac853b097999f6" providerId="LiveId" clId="{9D70F51D-F3BE-4CA7-ABC1-101AA4ED56AF}" dt="2022-10-16T02:33:16.927" v="4350" actId="403"/>
          <ac:spMkLst>
            <pc:docMk/>
            <pc:sldMk cId="1790078411" sldId="293"/>
            <ac:spMk id="2" creationId="{E29E14FA-A733-0AB0-DCEC-C33AC734B88B}"/>
          </ac:spMkLst>
        </pc:spChg>
        <pc:spChg chg="add mod">
          <ac:chgData name="Aakriti Aneja" userId="09ac853b097999f6" providerId="LiveId" clId="{9D70F51D-F3BE-4CA7-ABC1-101AA4ED56AF}" dt="2022-10-16T02:35:18.248" v="4393" actId="1035"/>
          <ac:spMkLst>
            <pc:docMk/>
            <pc:sldMk cId="1790078411" sldId="293"/>
            <ac:spMk id="4" creationId="{0237D627-67CD-665E-776B-544BAF02DCD2}"/>
          </ac:spMkLst>
        </pc:spChg>
        <pc:spChg chg="mod">
          <ac:chgData name="Aakriti Aneja" userId="09ac853b097999f6" providerId="LiveId" clId="{9D70F51D-F3BE-4CA7-ABC1-101AA4ED56AF}" dt="2022-10-16T02:33:08.076" v="4347" actId="1036"/>
          <ac:spMkLst>
            <pc:docMk/>
            <pc:sldMk cId="1790078411" sldId="293"/>
            <ac:spMk id="22" creationId="{5A8F660B-934C-12CD-FDDC-AAB0A03BB96D}"/>
          </ac:spMkLst>
        </pc:spChg>
        <pc:graphicFrameChg chg="mod modGraphic">
          <ac:chgData name="Aakriti Aneja" userId="09ac853b097999f6" providerId="LiveId" clId="{9D70F51D-F3BE-4CA7-ABC1-101AA4ED56AF}" dt="2022-10-16T02:36:05.464" v="4399" actId="2084"/>
          <ac:graphicFrameMkLst>
            <pc:docMk/>
            <pc:sldMk cId="1790078411" sldId="293"/>
            <ac:graphicFrameMk id="3" creationId="{7E217A3D-6384-93A0-F0EC-C5EBF52A06D2}"/>
          </ac:graphicFrameMkLst>
        </pc:graphicFrameChg>
      </pc:sldChg>
      <pc:sldChg chg="addSp modSp del mod">
        <pc:chgData name="Aakriti Aneja" userId="09ac853b097999f6" providerId="LiveId" clId="{9D70F51D-F3BE-4CA7-ABC1-101AA4ED56AF}" dt="2022-11-02T02:00:02.206" v="18838" actId="47"/>
        <pc:sldMkLst>
          <pc:docMk/>
          <pc:sldMk cId="1838367032" sldId="294"/>
        </pc:sldMkLst>
        <pc:spChg chg="mod">
          <ac:chgData name="Aakriti Aneja" userId="09ac853b097999f6" providerId="LiveId" clId="{9D70F51D-F3BE-4CA7-ABC1-101AA4ED56AF}" dt="2022-10-16T02:58:19.326" v="4661" actId="403"/>
          <ac:spMkLst>
            <pc:docMk/>
            <pc:sldMk cId="1838367032" sldId="294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3:21:44.923" v="6300" actId="14100"/>
          <ac:spMkLst>
            <pc:docMk/>
            <pc:sldMk cId="1838367032" sldId="294"/>
            <ac:spMk id="3" creationId="{2414B8DE-C4FD-E2D5-4AFB-FF9BA13F2E71}"/>
          </ac:spMkLst>
        </pc:spChg>
        <pc:spChg chg="add mod">
          <ac:chgData name="Aakriti Aneja" userId="09ac853b097999f6" providerId="LiveId" clId="{9D70F51D-F3BE-4CA7-ABC1-101AA4ED56AF}" dt="2022-10-16T03:00:31.592" v="4714" actId="14100"/>
          <ac:spMkLst>
            <pc:docMk/>
            <pc:sldMk cId="1838367032" sldId="294"/>
            <ac:spMk id="5" creationId="{682AB1B1-86B5-51D6-A2CF-DB78887F81B3}"/>
          </ac:spMkLst>
        </pc:spChg>
        <pc:spChg chg="add mod">
          <ac:chgData name="Aakriti Aneja" userId="09ac853b097999f6" providerId="LiveId" clId="{9D70F51D-F3BE-4CA7-ABC1-101AA4ED56AF}" dt="2022-10-16T03:03:16.698" v="4816" actId="1038"/>
          <ac:spMkLst>
            <pc:docMk/>
            <pc:sldMk cId="1838367032" sldId="294"/>
            <ac:spMk id="10" creationId="{2EC624B3-32DD-EAB9-438B-D1954C2730E9}"/>
          </ac:spMkLst>
        </pc:spChg>
        <pc:spChg chg="mod">
          <ac:chgData name="Aakriti Aneja" userId="09ac853b097999f6" providerId="LiveId" clId="{9D70F51D-F3BE-4CA7-ABC1-101AA4ED56AF}" dt="2022-10-16T02:58:10.946" v="4657" actId="2711"/>
          <ac:spMkLst>
            <pc:docMk/>
            <pc:sldMk cId="1838367032" sldId="294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2:58:23.097" v="4663" actId="1035"/>
          <ac:spMkLst>
            <pc:docMk/>
            <pc:sldMk cId="1838367032" sldId="294"/>
            <ac:spMk id="22" creationId="{5A8F660B-934C-12CD-FDDC-AAB0A03BB96D}"/>
          </ac:spMkLst>
        </pc:spChg>
        <pc:grpChg chg="mod">
          <ac:chgData name="Aakriti Aneja" userId="09ac853b097999f6" providerId="LiveId" clId="{9D70F51D-F3BE-4CA7-ABC1-101AA4ED56AF}" dt="2022-10-16T02:58:10.946" v="4657" actId="2711"/>
          <ac:grpSpMkLst>
            <pc:docMk/>
            <pc:sldMk cId="1838367032" sldId="294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5T17:20:54.222" v="523" actId="1076"/>
          <ac:picMkLst>
            <pc:docMk/>
            <pc:sldMk cId="1838367032" sldId="294"/>
            <ac:picMk id="6" creationId="{A1DD1EA0-D7C6-7199-75C6-11D7468AAAA5}"/>
          </ac:picMkLst>
        </pc:picChg>
        <pc:picChg chg="mod">
          <ac:chgData name="Aakriti Aneja" userId="09ac853b097999f6" providerId="LiveId" clId="{9D70F51D-F3BE-4CA7-ABC1-101AA4ED56AF}" dt="2022-10-16T02:58:10.946" v="4657" actId="2711"/>
          <ac:picMkLst>
            <pc:docMk/>
            <pc:sldMk cId="1838367032" sldId="294"/>
            <ac:picMk id="1026" creationId="{4A621FDD-0A92-935A-7CA4-A58B838D0BA2}"/>
          </ac:picMkLst>
        </pc:picChg>
        <pc:picChg chg="mod">
          <ac:chgData name="Aakriti Aneja" userId="09ac853b097999f6" providerId="LiveId" clId="{9D70F51D-F3BE-4CA7-ABC1-101AA4ED56AF}" dt="2022-10-15T17:20:36.863" v="522" actId="1076"/>
          <ac:picMkLst>
            <pc:docMk/>
            <pc:sldMk cId="1838367032" sldId="294"/>
            <ac:picMk id="2050" creationId="{0E341927-FFE0-EDA0-67CF-E0A66C36DEF5}"/>
          </ac:picMkLst>
        </pc:picChg>
        <pc:picChg chg="mod">
          <ac:chgData name="Aakriti Aneja" userId="09ac853b097999f6" providerId="LiveId" clId="{9D70F51D-F3BE-4CA7-ABC1-101AA4ED56AF}" dt="2022-10-16T02:59:25.436" v="4689" actId="1076"/>
          <ac:picMkLst>
            <pc:docMk/>
            <pc:sldMk cId="1838367032" sldId="294"/>
            <ac:picMk id="2056" creationId="{16DC4D1E-D31C-2FB8-0023-C1BEB58BE1B9}"/>
          </ac:picMkLst>
        </pc:picChg>
      </pc:sldChg>
      <pc:sldChg chg="addSp delSp modSp del mod modNotesTx">
        <pc:chgData name="Aakriti Aneja" userId="09ac853b097999f6" providerId="LiveId" clId="{9D70F51D-F3BE-4CA7-ABC1-101AA4ED56AF}" dt="2022-10-16T02:53:31.372" v="4628" actId="47"/>
        <pc:sldMkLst>
          <pc:docMk/>
          <pc:sldMk cId="276163841" sldId="295"/>
        </pc:sldMkLst>
        <pc:spChg chg="del">
          <ac:chgData name="Aakriti Aneja" userId="09ac853b097999f6" providerId="LiveId" clId="{9D70F51D-F3BE-4CA7-ABC1-101AA4ED56AF}" dt="2022-10-15T15:27:59.772" v="6" actId="478"/>
          <ac:spMkLst>
            <pc:docMk/>
            <pc:sldMk cId="276163841" sldId="295"/>
            <ac:spMk id="6" creationId="{71C64BE2-5BE4-EB36-9AB5-9CC9D637EF3D}"/>
          </ac:spMkLst>
        </pc:spChg>
        <pc:picChg chg="add mod modCrop">
          <ac:chgData name="Aakriti Aneja" userId="09ac853b097999f6" providerId="LiveId" clId="{9D70F51D-F3BE-4CA7-ABC1-101AA4ED56AF}" dt="2022-10-15T15:28:08.002" v="9" actId="1076"/>
          <ac:picMkLst>
            <pc:docMk/>
            <pc:sldMk cId="276163841" sldId="295"/>
            <ac:picMk id="5" creationId="{40E2D885-8574-7836-EBCB-217A18404DAA}"/>
          </ac:picMkLst>
        </pc:picChg>
        <pc:picChg chg="mod">
          <ac:chgData name="Aakriti Aneja" userId="09ac853b097999f6" providerId="LiveId" clId="{9D70F51D-F3BE-4CA7-ABC1-101AA4ED56AF}" dt="2022-10-15T17:19:45.157" v="463" actId="1076"/>
          <ac:picMkLst>
            <pc:docMk/>
            <pc:sldMk cId="276163841" sldId="295"/>
            <ac:picMk id="19" creationId="{54B09929-52BE-F8A6-92CD-E54A2B0C1646}"/>
          </ac:picMkLst>
        </pc:picChg>
        <pc:picChg chg="del mod">
          <ac:chgData name="Aakriti Aneja" userId="09ac853b097999f6" providerId="LiveId" clId="{9D70F51D-F3BE-4CA7-ABC1-101AA4ED56AF}" dt="2022-10-16T02:52:29.597" v="4617" actId="21"/>
          <ac:picMkLst>
            <pc:docMk/>
            <pc:sldMk cId="276163841" sldId="295"/>
            <ac:picMk id="20" creationId="{CD0A6C0C-A4AD-6D91-7585-99519407696B}"/>
          </ac:picMkLst>
        </pc:picChg>
      </pc:sldChg>
      <pc:sldChg chg="modSp del mod">
        <pc:chgData name="Aakriti Aneja" userId="09ac853b097999f6" providerId="LiveId" clId="{9D70F51D-F3BE-4CA7-ABC1-101AA4ED56AF}" dt="2022-11-02T02:00:02.206" v="18838" actId="47"/>
        <pc:sldMkLst>
          <pc:docMk/>
          <pc:sldMk cId="469105850" sldId="303"/>
        </pc:sldMkLst>
        <pc:spChg chg="mod">
          <ac:chgData name="Aakriti Aneja" userId="09ac853b097999f6" providerId="LiveId" clId="{9D70F51D-F3BE-4CA7-ABC1-101AA4ED56AF}" dt="2022-10-16T03:12:22.872" v="5191" actId="20577"/>
          <ac:spMkLst>
            <pc:docMk/>
            <pc:sldMk cId="469105850" sldId="303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3:17:21.545" v="5645" actId="14100"/>
          <ac:spMkLst>
            <pc:docMk/>
            <pc:sldMk cId="469105850" sldId="303"/>
            <ac:spMk id="5" creationId="{C56B582E-D299-EB72-4E62-2FFADD8E8D30}"/>
          </ac:spMkLst>
        </pc:spChg>
        <pc:spChg chg="mod">
          <ac:chgData name="Aakriti Aneja" userId="09ac853b097999f6" providerId="LiveId" clId="{9D70F51D-F3BE-4CA7-ABC1-101AA4ED56AF}" dt="2022-10-16T03:04:20.739" v="4831" actId="2711"/>
          <ac:spMkLst>
            <pc:docMk/>
            <pc:sldMk cId="469105850" sldId="303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3:06:24.545" v="4853" actId="1036"/>
          <ac:spMkLst>
            <pc:docMk/>
            <pc:sldMk cId="469105850" sldId="303"/>
            <ac:spMk id="22" creationId="{5A8F660B-934C-12CD-FDDC-AAB0A03BB96D}"/>
          </ac:spMkLst>
        </pc:spChg>
        <pc:spChg chg="mod">
          <ac:chgData name="Aakriti Aneja" userId="09ac853b097999f6" providerId="LiveId" clId="{9D70F51D-F3BE-4CA7-ABC1-101AA4ED56AF}" dt="2022-10-16T03:17:15.665" v="5644" actId="1038"/>
          <ac:spMkLst>
            <pc:docMk/>
            <pc:sldMk cId="469105850" sldId="303"/>
            <ac:spMk id="30" creationId="{E4213676-6521-B7EF-7219-58332F168C65}"/>
          </ac:spMkLst>
        </pc:spChg>
        <pc:spChg chg="mod">
          <ac:chgData name="Aakriti Aneja" userId="09ac853b097999f6" providerId="LiveId" clId="{9D70F51D-F3BE-4CA7-ABC1-101AA4ED56AF}" dt="2022-10-16T03:17:15.665" v="5644" actId="1038"/>
          <ac:spMkLst>
            <pc:docMk/>
            <pc:sldMk cId="469105850" sldId="303"/>
            <ac:spMk id="36" creationId="{6E16DBA6-BC9A-F5B9-D94E-B6FFC961CC47}"/>
          </ac:spMkLst>
        </pc:spChg>
        <pc:grpChg chg="mod">
          <ac:chgData name="Aakriti Aneja" userId="09ac853b097999f6" providerId="LiveId" clId="{9D70F51D-F3BE-4CA7-ABC1-101AA4ED56AF}" dt="2022-10-16T03:04:20.739" v="4831" actId="2711"/>
          <ac:grpSpMkLst>
            <pc:docMk/>
            <pc:sldMk cId="469105850" sldId="303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6T03:04:20.739" v="4831" actId="2711"/>
          <ac:picMkLst>
            <pc:docMk/>
            <pc:sldMk cId="469105850" sldId="303"/>
            <ac:picMk id="1026" creationId="{4A621FDD-0A92-935A-7CA4-A58B838D0BA2}"/>
          </ac:picMkLst>
        </pc:picChg>
        <pc:picChg chg="mod">
          <ac:chgData name="Aakriti Aneja" userId="09ac853b097999f6" providerId="LiveId" clId="{9D70F51D-F3BE-4CA7-ABC1-101AA4ED56AF}" dt="2022-10-16T03:17:15.665" v="5644" actId="1038"/>
          <ac:picMkLst>
            <pc:docMk/>
            <pc:sldMk cId="469105850" sldId="303"/>
            <ac:picMk id="5124" creationId="{9AB5EFBA-2618-B3E5-3459-C0B8F08CDA40}"/>
          </ac:picMkLst>
        </pc:picChg>
      </pc:sldChg>
      <pc:sldChg chg="modSp del mod">
        <pc:chgData name="Aakriti Aneja" userId="09ac853b097999f6" providerId="LiveId" clId="{9D70F51D-F3BE-4CA7-ABC1-101AA4ED56AF}" dt="2022-11-02T02:00:02.206" v="18838" actId="47"/>
        <pc:sldMkLst>
          <pc:docMk/>
          <pc:sldMk cId="3846363091" sldId="304"/>
        </pc:sldMkLst>
        <pc:spChg chg="mod">
          <ac:chgData name="Aakriti Aneja" userId="09ac853b097999f6" providerId="LiveId" clId="{9D70F51D-F3BE-4CA7-ABC1-101AA4ED56AF}" dt="2022-10-16T03:12:13.372" v="5167" actId="20577"/>
          <ac:spMkLst>
            <pc:docMk/>
            <pc:sldMk cId="3846363091" sldId="304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3:11:48.195" v="5147" actId="20577"/>
          <ac:spMkLst>
            <pc:docMk/>
            <pc:sldMk cId="3846363091" sldId="304"/>
            <ac:spMk id="4" creationId="{D3A8D9DC-DBE8-DE5F-E796-1DD474910746}"/>
          </ac:spMkLst>
        </pc:spChg>
        <pc:spChg chg="mod">
          <ac:chgData name="Aakriti Aneja" userId="09ac853b097999f6" providerId="LiveId" clId="{9D70F51D-F3BE-4CA7-ABC1-101AA4ED56AF}" dt="2022-10-16T03:07:21.595" v="4862" actId="2711"/>
          <ac:spMkLst>
            <pc:docMk/>
            <pc:sldMk cId="3846363091" sldId="304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3:07:35.525" v="4878" actId="1036"/>
          <ac:spMkLst>
            <pc:docMk/>
            <pc:sldMk cId="3846363091" sldId="304"/>
            <ac:spMk id="22" creationId="{5A8F660B-934C-12CD-FDDC-AAB0A03BB96D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30" creationId="{84C763D4-F77C-863C-8EAE-6286434FA5A7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37" creationId="{DE9EA656-FCD1-26C3-5061-C981C76D4391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39" creationId="{E855DABD-C7C2-C157-CD14-20B8835AF32F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40" creationId="{E589D2FC-722A-7983-2A2E-70D193CC1D43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41" creationId="{54F869E9-863B-1A55-038E-31A783C13F0B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42" creationId="{E4B82BA8-83DD-2BE8-8522-7C319328DE9C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43" creationId="{8E48ADD3-3324-B630-12D0-864AAAA87310}"/>
          </ac:spMkLst>
        </pc:spChg>
        <pc:spChg chg="mod">
          <ac:chgData name="Aakriti Aneja" userId="09ac853b097999f6" providerId="LiveId" clId="{9D70F51D-F3BE-4CA7-ABC1-101AA4ED56AF}" dt="2022-10-16T03:11:54.424" v="5151" actId="1035"/>
          <ac:spMkLst>
            <pc:docMk/>
            <pc:sldMk cId="3846363091" sldId="304"/>
            <ac:spMk id="44" creationId="{71BF6096-5DA6-EB55-13C4-091CA06F3AAE}"/>
          </ac:spMkLst>
        </pc:spChg>
        <pc:grpChg chg="mod">
          <ac:chgData name="Aakriti Aneja" userId="09ac853b097999f6" providerId="LiveId" clId="{9D70F51D-F3BE-4CA7-ABC1-101AA4ED56AF}" dt="2022-10-16T03:07:21.595" v="4862" actId="2711"/>
          <ac:grpSpMkLst>
            <pc:docMk/>
            <pc:sldMk cId="3846363091" sldId="304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6T03:07:21.595" v="4862" actId="2711"/>
          <ac:picMkLst>
            <pc:docMk/>
            <pc:sldMk cId="3846363091" sldId="304"/>
            <ac:picMk id="1026" creationId="{4A621FDD-0A92-935A-7CA4-A58B838D0BA2}"/>
          </ac:picMkLst>
        </pc:picChg>
      </pc:sldChg>
      <pc:sldChg chg="addSp modSp del mod">
        <pc:chgData name="Aakriti Aneja" userId="09ac853b097999f6" providerId="LiveId" clId="{9D70F51D-F3BE-4CA7-ABC1-101AA4ED56AF}" dt="2022-11-02T02:00:02.206" v="18838" actId="47"/>
        <pc:sldMkLst>
          <pc:docMk/>
          <pc:sldMk cId="2038424103" sldId="306"/>
        </pc:sldMkLst>
        <pc:spChg chg="mod">
          <ac:chgData name="Aakriti Aneja" userId="09ac853b097999f6" providerId="LiveId" clId="{9D70F51D-F3BE-4CA7-ABC1-101AA4ED56AF}" dt="2022-10-16T03:12:37.199" v="5195" actId="403"/>
          <ac:spMkLst>
            <pc:docMk/>
            <pc:sldMk cId="2038424103" sldId="306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3:13:45.035" v="5264" actId="1036"/>
          <ac:spMkLst>
            <pc:docMk/>
            <pc:sldMk cId="2038424103" sldId="306"/>
            <ac:spMk id="4" creationId="{D3A8D9DC-DBE8-DE5F-E796-1DD474910746}"/>
          </ac:spMkLst>
        </pc:spChg>
        <pc:spChg chg="mod">
          <ac:chgData name="Aakriti Aneja" userId="09ac853b097999f6" providerId="LiveId" clId="{9D70F51D-F3BE-4CA7-ABC1-101AA4ED56AF}" dt="2022-10-16T03:12:29.153" v="5192" actId="2711"/>
          <ac:spMkLst>
            <pc:docMk/>
            <pc:sldMk cId="2038424103" sldId="306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3:14:33.448" v="5294" actId="693"/>
          <ac:spMkLst>
            <pc:docMk/>
            <pc:sldMk cId="2038424103" sldId="306"/>
            <ac:spMk id="14" creationId="{D66F6877-8331-4D65-8BBD-E7C5248B3E6F}"/>
          </ac:spMkLst>
        </pc:spChg>
        <pc:spChg chg="mod">
          <ac:chgData name="Aakriti Aneja" userId="09ac853b097999f6" providerId="LiveId" clId="{9D70F51D-F3BE-4CA7-ABC1-101AA4ED56AF}" dt="2022-10-16T03:14:06.515" v="5282" actId="1036"/>
          <ac:spMkLst>
            <pc:docMk/>
            <pc:sldMk cId="2038424103" sldId="306"/>
            <ac:spMk id="15" creationId="{62A29B2B-899C-A9A0-A52A-29BAAE5A2046}"/>
          </ac:spMkLst>
        </pc:spChg>
        <pc:spChg chg="mod">
          <ac:chgData name="Aakriti Aneja" userId="09ac853b097999f6" providerId="LiveId" clId="{9D70F51D-F3BE-4CA7-ABC1-101AA4ED56AF}" dt="2022-10-16T03:12:43.162" v="5198" actId="1035"/>
          <ac:spMkLst>
            <pc:docMk/>
            <pc:sldMk cId="2038424103" sldId="306"/>
            <ac:spMk id="22" creationId="{5A8F660B-934C-12CD-FDDC-AAB0A03BB96D}"/>
          </ac:spMkLst>
        </pc:spChg>
        <pc:grpChg chg="mod">
          <ac:chgData name="Aakriti Aneja" userId="09ac853b097999f6" providerId="LiveId" clId="{9D70F51D-F3BE-4CA7-ABC1-101AA4ED56AF}" dt="2022-10-16T03:12:29.153" v="5192" actId="2711"/>
          <ac:grpSpMkLst>
            <pc:docMk/>
            <pc:sldMk cId="2038424103" sldId="306"/>
            <ac:grpSpMk id="13" creationId="{B9943493-2B0B-8C99-8C76-4ED0E247D3B1}"/>
          </ac:grpSpMkLst>
        </pc:grpChg>
        <pc:picChg chg="add mod">
          <ac:chgData name="Aakriti Aneja" userId="09ac853b097999f6" providerId="LiveId" clId="{9D70F51D-F3BE-4CA7-ABC1-101AA4ED56AF}" dt="2022-10-16T03:14:16.285" v="5292" actId="1038"/>
          <ac:picMkLst>
            <pc:docMk/>
            <pc:sldMk cId="2038424103" sldId="306"/>
            <ac:picMk id="3" creationId="{754AD2FD-6B29-8842-749A-DCF73384285A}"/>
          </ac:picMkLst>
        </pc:picChg>
        <pc:picChg chg="mod">
          <ac:chgData name="Aakriti Aneja" userId="09ac853b097999f6" providerId="LiveId" clId="{9D70F51D-F3BE-4CA7-ABC1-101AA4ED56AF}" dt="2022-10-16T03:12:29.153" v="5192" actId="2711"/>
          <ac:picMkLst>
            <pc:docMk/>
            <pc:sldMk cId="2038424103" sldId="306"/>
            <ac:picMk id="1026" creationId="{4A621FDD-0A92-935A-7CA4-A58B838D0BA2}"/>
          </ac:picMkLst>
        </pc:picChg>
      </pc:sldChg>
      <pc:sldChg chg="modSp">
        <pc:chgData name="Aakriti Aneja" userId="09ac853b097999f6" providerId="LiveId" clId="{9D70F51D-F3BE-4CA7-ABC1-101AA4ED56AF}" dt="2022-10-15T15:31:26.165" v="45"/>
        <pc:sldMkLst>
          <pc:docMk/>
          <pc:sldMk cId="3297553865" sldId="307"/>
        </pc:sldMkLst>
        <pc:spChg chg="mod">
          <ac:chgData name="Aakriti Aneja" userId="09ac853b097999f6" providerId="LiveId" clId="{9D70F51D-F3BE-4CA7-ABC1-101AA4ED56AF}" dt="2022-10-15T15:31:26.165" v="45"/>
          <ac:spMkLst>
            <pc:docMk/>
            <pc:sldMk cId="3297553865" sldId="307"/>
            <ac:spMk id="2" creationId="{F426A883-254E-99A1-A9F3-0C7C8D35E0C2}"/>
          </ac:spMkLst>
        </pc:spChg>
        <pc:spChg chg="mod">
          <ac:chgData name="Aakriti Aneja" userId="09ac853b097999f6" providerId="LiveId" clId="{9D70F51D-F3BE-4CA7-ABC1-101AA4ED56AF}" dt="2022-10-15T15:31:26.165" v="45"/>
          <ac:spMkLst>
            <pc:docMk/>
            <pc:sldMk cId="3297553865" sldId="307"/>
            <ac:spMk id="3" creationId="{7FBDD3B9-E4B1-6A43-A877-004D9D030A89}"/>
          </ac:spMkLst>
        </pc:spChg>
      </pc:sldChg>
      <pc:sldChg chg="addSp delSp modSp mod modNotesTx">
        <pc:chgData name="Aakriti Aneja" userId="09ac853b097999f6" providerId="LiveId" clId="{9D70F51D-F3BE-4CA7-ABC1-101AA4ED56AF}" dt="2022-11-02T03:08:11.456" v="18940" actId="6549"/>
        <pc:sldMkLst>
          <pc:docMk/>
          <pc:sldMk cId="1778412144" sldId="308"/>
        </pc:sldMkLst>
        <pc:spChg chg="mod">
          <ac:chgData name="Aakriti Aneja" userId="09ac853b097999f6" providerId="LiveId" clId="{9D70F51D-F3BE-4CA7-ABC1-101AA4ED56AF}" dt="2022-11-01T23:11:36.752" v="14252" actId="13926"/>
          <ac:spMkLst>
            <pc:docMk/>
            <pc:sldMk cId="1778412144" sldId="308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2:30:21.877" v="4130" actId="255"/>
          <ac:spMkLst>
            <pc:docMk/>
            <pc:sldMk cId="1778412144" sldId="308"/>
            <ac:spMk id="4" creationId="{EAABC4FF-A5B8-2027-E1B0-0D3512880958}"/>
          </ac:spMkLst>
        </pc:spChg>
        <pc:spChg chg="mod">
          <ac:chgData name="Aakriti Aneja" userId="09ac853b097999f6" providerId="LiveId" clId="{9D70F51D-F3BE-4CA7-ABC1-101AA4ED56AF}" dt="2022-10-16T02:30:21.877" v="4130" actId="255"/>
          <ac:spMkLst>
            <pc:docMk/>
            <pc:sldMk cId="1778412144" sldId="308"/>
            <ac:spMk id="5" creationId="{AED21D0C-8852-7545-E328-137D366FF0AA}"/>
          </ac:spMkLst>
        </pc:spChg>
        <pc:spChg chg="mod">
          <ac:chgData name="Aakriti Aneja" userId="09ac853b097999f6" providerId="LiveId" clId="{9D70F51D-F3BE-4CA7-ABC1-101AA4ED56AF}" dt="2022-10-16T02:26:22.827" v="3965" actId="2711"/>
          <ac:spMkLst>
            <pc:docMk/>
            <pc:sldMk cId="1778412144" sldId="308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31T17:01:45.546" v="6892" actId="1076"/>
          <ac:spMkLst>
            <pc:docMk/>
            <pc:sldMk cId="1778412144" sldId="308"/>
            <ac:spMk id="14" creationId="{88D203D8-03C2-C624-7A7F-E3E9AC7FE7E1}"/>
          </ac:spMkLst>
        </pc:spChg>
        <pc:spChg chg="mod">
          <ac:chgData name="Aakriti Aneja" userId="09ac853b097999f6" providerId="LiveId" clId="{9D70F51D-F3BE-4CA7-ABC1-101AA4ED56AF}" dt="2022-10-16T02:30:21.877" v="4130" actId="255"/>
          <ac:spMkLst>
            <pc:docMk/>
            <pc:sldMk cId="1778412144" sldId="308"/>
            <ac:spMk id="15" creationId="{B2C976A2-4E97-291B-E047-4A5EB55032B0}"/>
          </ac:spMkLst>
        </pc:spChg>
        <pc:spChg chg="mod">
          <ac:chgData name="Aakriti Aneja" userId="09ac853b097999f6" providerId="LiveId" clId="{9D70F51D-F3BE-4CA7-ABC1-101AA4ED56AF}" dt="2022-10-16T02:27:50.170" v="4019" actId="208"/>
          <ac:spMkLst>
            <pc:docMk/>
            <pc:sldMk cId="1778412144" sldId="308"/>
            <ac:spMk id="16" creationId="{5D1B958C-1089-B614-413F-539DDFC4C07C}"/>
          </ac:spMkLst>
        </pc:spChg>
        <pc:spChg chg="mod">
          <ac:chgData name="Aakriti Aneja" userId="09ac853b097999f6" providerId="LiveId" clId="{9D70F51D-F3BE-4CA7-ABC1-101AA4ED56AF}" dt="2022-11-01T23:39:25.431" v="15167" actId="208"/>
          <ac:spMkLst>
            <pc:docMk/>
            <pc:sldMk cId="1778412144" sldId="308"/>
            <ac:spMk id="17" creationId="{1421B1CD-CEB7-4589-2A60-0B9965354E1A}"/>
          </ac:spMkLst>
        </pc:spChg>
        <pc:spChg chg="mod">
          <ac:chgData name="Aakriti Aneja" userId="09ac853b097999f6" providerId="LiveId" clId="{9D70F51D-F3BE-4CA7-ABC1-101AA4ED56AF}" dt="2022-10-16T02:31:21.257" v="4142" actId="208"/>
          <ac:spMkLst>
            <pc:docMk/>
            <pc:sldMk cId="1778412144" sldId="308"/>
            <ac:spMk id="22" creationId="{F5E8A407-EA86-F737-88C8-E4A6AB0E10DF}"/>
          </ac:spMkLst>
        </pc:spChg>
        <pc:spChg chg="mod">
          <ac:chgData name="Aakriti Aneja" userId="09ac853b097999f6" providerId="LiveId" clId="{9D70F51D-F3BE-4CA7-ABC1-101AA4ED56AF}" dt="2022-10-16T02:30:21.877" v="4130" actId="255"/>
          <ac:spMkLst>
            <pc:docMk/>
            <pc:sldMk cId="1778412144" sldId="308"/>
            <ac:spMk id="23" creationId="{CDFA7EE7-AA44-521D-4452-E1D813012C55}"/>
          </ac:spMkLst>
        </pc:spChg>
        <pc:spChg chg="mod">
          <ac:chgData name="Aakriti Aneja" userId="09ac853b097999f6" providerId="LiveId" clId="{9D70F51D-F3BE-4CA7-ABC1-101AA4ED56AF}" dt="2022-10-16T02:31:21.257" v="4142" actId="208"/>
          <ac:spMkLst>
            <pc:docMk/>
            <pc:sldMk cId="1778412144" sldId="308"/>
            <ac:spMk id="24" creationId="{6D2AD009-7B68-638D-ECCD-21FC5A24AD06}"/>
          </ac:spMkLst>
        </pc:spChg>
        <pc:spChg chg="mod">
          <ac:chgData name="Aakriti Aneja" userId="09ac853b097999f6" providerId="LiveId" clId="{9D70F51D-F3BE-4CA7-ABC1-101AA4ED56AF}" dt="2022-10-16T02:30:21.877" v="4130" actId="255"/>
          <ac:spMkLst>
            <pc:docMk/>
            <pc:sldMk cId="1778412144" sldId="308"/>
            <ac:spMk id="25" creationId="{F4D357DA-080D-444A-6BAC-72C128CDFA7F}"/>
          </ac:spMkLst>
        </pc:spChg>
        <pc:spChg chg="mod">
          <ac:chgData name="Aakriti Aneja" userId="09ac853b097999f6" providerId="LiveId" clId="{9D70F51D-F3BE-4CA7-ABC1-101AA4ED56AF}" dt="2022-10-16T02:30:21.877" v="4130" actId="255"/>
          <ac:spMkLst>
            <pc:docMk/>
            <pc:sldMk cId="1778412144" sldId="308"/>
            <ac:spMk id="26" creationId="{9C835DF2-C0A9-7317-095E-E55E40631A5D}"/>
          </ac:spMkLst>
        </pc:spChg>
        <pc:spChg chg="mod">
          <ac:chgData name="Aakriti Aneja" userId="09ac853b097999f6" providerId="LiveId" clId="{9D70F51D-F3BE-4CA7-ABC1-101AA4ED56AF}" dt="2022-10-16T02:30:21.877" v="4130" actId="255"/>
          <ac:spMkLst>
            <pc:docMk/>
            <pc:sldMk cId="1778412144" sldId="308"/>
            <ac:spMk id="27" creationId="{8865D6A8-8E71-691E-2EB4-5372E3DE52F9}"/>
          </ac:spMkLst>
        </pc:spChg>
        <pc:spChg chg="mod">
          <ac:chgData name="Aakriti Aneja" userId="09ac853b097999f6" providerId="LiveId" clId="{9D70F51D-F3BE-4CA7-ABC1-101AA4ED56AF}" dt="2022-11-01T23:39:25.431" v="15167" actId="208"/>
          <ac:spMkLst>
            <pc:docMk/>
            <pc:sldMk cId="1778412144" sldId="308"/>
            <ac:spMk id="28" creationId="{B7E98451-5C00-1C46-EF5B-C2789431FB55}"/>
          </ac:spMkLst>
        </pc:spChg>
        <pc:spChg chg="mod">
          <ac:chgData name="Aakriti Aneja" userId="09ac853b097999f6" providerId="LiveId" clId="{9D70F51D-F3BE-4CA7-ABC1-101AA4ED56AF}" dt="2022-11-01T23:39:25.431" v="15167" actId="208"/>
          <ac:spMkLst>
            <pc:docMk/>
            <pc:sldMk cId="1778412144" sldId="308"/>
            <ac:spMk id="29" creationId="{0D3ACA1F-17F7-37AC-2416-BCC2127748C2}"/>
          </ac:spMkLst>
        </pc:spChg>
        <pc:spChg chg="mod">
          <ac:chgData name="Aakriti Aneja" userId="09ac853b097999f6" providerId="LiveId" clId="{9D70F51D-F3BE-4CA7-ABC1-101AA4ED56AF}" dt="2022-11-01T23:39:25.431" v="15167" actId="208"/>
          <ac:spMkLst>
            <pc:docMk/>
            <pc:sldMk cId="1778412144" sldId="308"/>
            <ac:spMk id="30" creationId="{0763D742-9E66-826A-2BED-A1426C446B3B}"/>
          </ac:spMkLst>
        </pc:spChg>
        <pc:spChg chg="mod">
          <ac:chgData name="Aakriti Aneja" userId="09ac853b097999f6" providerId="LiveId" clId="{9D70F51D-F3BE-4CA7-ABC1-101AA4ED56AF}" dt="2022-11-01T23:39:25.431" v="15167" actId="208"/>
          <ac:spMkLst>
            <pc:docMk/>
            <pc:sldMk cId="1778412144" sldId="308"/>
            <ac:spMk id="31" creationId="{94349098-3F71-41AC-6F03-F3C2A6942609}"/>
          </ac:spMkLst>
        </pc:spChg>
        <pc:spChg chg="mod">
          <ac:chgData name="Aakriti Aneja" userId="09ac853b097999f6" providerId="LiveId" clId="{9D70F51D-F3BE-4CA7-ABC1-101AA4ED56AF}" dt="2022-10-16T02:27:50.170" v="4019" actId="208"/>
          <ac:spMkLst>
            <pc:docMk/>
            <pc:sldMk cId="1778412144" sldId="308"/>
            <ac:spMk id="35" creationId="{24CBB227-978D-9175-A30E-E851890EA473}"/>
          </ac:spMkLst>
        </pc:spChg>
        <pc:spChg chg="mod">
          <ac:chgData name="Aakriti Aneja" userId="09ac853b097999f6" providerId="LiveId" clId="{9D70F51D-F3BE-4CA7-ABC1-101AA4ED56AF}" dt="2022-11-01T23:39:25.431" v="15167" actId="208"/>
          <ac:spMkLst>
            <pc:docMk/>
            <pc:sldMk cId="1778412144" sldId="308"/>
            <ac:spMk id="36" creationId="{B8655EE2-62B8-E2D6-9C64-4A3212A70F61}"/>
          </ac:spMkLst>
        </pc:spChg>
        <pc:spChg chg="mod">
          <ac:chgData name="Aakriti Aneja" userId="09ac853b097999f6" providerId="LiveId" clId="{9D70F51D-F3BE-4CA7-ABC1-101AA4ED56AF}" dt="2022-10-16T02:27:50.170" v="4019" actId="208"/>
          <ac:spMkLst>
            <pc:docMk/>
            <pc:sldMk cId="1778412144" sldId="308"/>
            <ac:spMk id="37" creationId="{8A9876F6-E7CD-A4B5-BBBA-B6E8C8974F40}"/>
          </ac:spMkLst>
        </pc:spChg>
        <pc:spChg chg="mod">
          <ac:chgData name="Aakriti Aneja" userId="09ac853b097999f6" providerId="LiveId" clId="{9D70F51D-F3BE-4CA7-ABC1-101AA4ED56AF}" dt="2022-10-16T02:27:50.170" v="4019" actId="208"/>
          <ac:spMkLst>
            <pc:docMk/>
            <pc:sldMk cId="1778412144" sldId="308"/>
            <ac:spMk id="38" creationId="{962B5E6E-0F42-F425-626B-8ABD636D3805}"/>
          </ac:spMkLst>
        </pc:spChg>
        <pc:spChg chg="mod">
          <ac:chgData name="Aakriti Aneja" userId="09ac853b097999f6" providerId="LiveId" clId="{9D70F51D-F3BE-4CA7-ABC1-101AA4ED56AF}" dt="2022-10-15T17:46:49.723" v="1211" actId="20577"/>
          <ac:spMkLst>
            <pc:docMk/>
            <pc:sldMk cId="1778412144" sldId="308"/>
            <ac:spMk id="39" creationId="{CFC3F561-73ED-4AA2-D473-E315026DE5A9}"/>
          </ac:spMkLst>
        </pc:spChg>
        <pc:spChg chg="mod">
          <ac:chgData name="Aakriti Aneja" userId="09ac853b097999f6" providerId="LiveId" clId="{9D70F51D-F3BE-4CA7-ABC1-101AA4ED56AF}" dt="2022-10-15T18:03:44.094" v="1490" actId="20577"/>
          <ac:spMkLst>
            <pc:docMk/>
            <pc:sldMk cId="1778412144" sldId="308"/>
            <ac:spMk id="40" creationId="{16F545AE-6A72-070A-615F-B3A61003496F}"/>
          </ac:spMkLst>
        </pc:spChg>
        <pc:spChg chg="mod">
          <ac:chgData name="Aakriti Aneja" userId="09ac853b097999f6" providerId="LiveId" clId="{9D70F51D-F3BE-4CA7-ABC1-101AA4ED56AF}" dt="2022-10-15T18:03:19.779" v="1471" actId="20577"/>
          <ac:spMkLst>
            <pc:docMk/>
            <pc:sldMk cId="1778412144" sldId="308"/>
            <ac:spMk id="42" creationId="{AC0CDE6E-E997-577E-009E-9E5E07C46334}"/>
          </ac:spMkLst>
        </pc:spChg>
        <pc:spChg chg="mod">
          <ac:chgData name="Aakriti Aneja" userId="09ac853b097999f6" providerId="LiveId" clId="{9D70F51D-F3BE-4CA7-ABC1-101AA4ED56AF}" dt="2022-10-16T02:46:36.656" v="4468" actId="207"/>
          <ac:spMkLst>
            <pc:docMk/>
            <pc:sldMk cId="1778412144" sldId="308"/>
            <ac:spMk id="47" creationId="{2F1B1D58-695A-2FA9-FC2C-00ADB039D9AE}"/>
          </ac:spMkLst>
        </pc:spChg>
        <pc:spChg chg="mod">
          <ac:chgData name="Aakriti Aneja" userId="09ac853b097999f6" providerId="LiveId" clId="{9D70F51D-F3BE-4CA7-ABC1-101AA4ED56AF}" dt="2022-10-16T02:46:36.656" v="4468" actId="207"/>
          <ac:spMkLst>
            <pc:docMk/>
            <pc:sldMk cId="1778412144" sldId="308"/>
            <ac:spMk id="48" creationId="{AD2902F0-35FC-1C56-EE7F-BBFC0B19FA3D}"/>
          </ac:spMkLst>
        </pc:spChg>
        <pc:spChg chg="mod">
          <ac:chgData name="Aakriti Aneja" userId="09ac853b097999f6" providerId="LiveId" clId="{9D70F51D-F3BE-4CA7-ABC1-101AA4ED56AF}" dt="2022-10-16T02:46:36.656" v="4468" actId="207"/>
          <ac:spMkLst>
            <pc:docMk/>
            <pc:sldMk cId="1778412144" sldId="308"/>
            <ac:spMk id="49" creationId="{D21FE037-0ACD-FD2C-69FA-227B3CFBD37D}"/>
          </ac:spMkLst>
        </pc:spChg>
        <pc:spChg chg="mod">
          <ac:chgData name="Aakriti Aneja" userId="09ac853b097999f6" providerId="LiveId" clId="{9D70F51D-F3BE-4CA7-ABC1-101AA4ED56AF}" dt="2022-10-16T02:46:36.656" v="4468" actId="207"/>
          <ac:spMkLst>
            <pc:docMk/>
            <pc:sldMk cId="1778412144" sldId="308"/>
            <ac:spMk id="50" creationId="{1FFD39C4-C357-D1D7-ED4C-7EA5BE75A619}"/>
          </ac:spMkLst>
        </pc:spChg>
        <pc:spChg chg="mod">
          <ac:chgData name="Aakriti Aneja" userId="09ac853b097999f6" providerId="LiveId" clId="{9D70F51D-F3BE-4CA7-ABC1-101AA4ED56AF}" dt="2022-10-16T02:46:07.902" v="4465" actId="207"/>
          <ac:spMkLst>
            <pc:docMk/>
            <pc:sldMk cId="1778412144" sldId="308"/>
            <ac:spMk id="56" creationId="{C17F709F-3013-2938-404A-EE5788B93405}"/>
          </ac:spMkLst>
        </pc:spChg>
        <pc:spChg chg="mod">
          <ac:chgData name="Aakriti Aneja" userId="09ac853b097999f6" providerId="LiveId" clId="{9D70F51D-F3BE-4CA7-ABC1-101AA4ED56AF}" dt="2022-10-16T02:46:13.300" v="4466" actId="207"/>
          <ac:spMkLst>
            <pc:docMk/>
            <pc:sldMk cId="1778412144" sldId="308"/>
            <ac:spMk id="57" creationId="{7AE8ABF7-2ED8-2C7A-2F9E-98E4CF9BF245}"/>
          </ac:spMkLst>
        </pc:spChg>
        <pc:spChg chg="mod">
          <ac:chgData name="Aakriti Aneja" userId="09ac853b097999f6" providerId="LiveId" clId="{9D70F51D-F3BE-4CA7-ABC1-101AA4ED56AF}" dt="2022-10-16T02:46:21.373" v="4467" actId="207"/>
          <ac:spMkLst>
            <pc:docMk/>
            <pc:sldMk cId="1778412144" sldId="308"/>
            <ac:spMk id="58" creationId="{4301C1A5-6441-1EC7-9745-57EE2B477CDC}"/>
          </ac:spMkLst>
        </pc:spChg>
        <pc:spChg chg="mod">
          <ac:chgData name="Aakriti Aneja" userId="09ac853b097999f6" providerId="LiveId" clId="{9D70F51D-F3BE-4CA7-ABC1-101AA4ED56AF}" dt="2022-10-16T02:46:50.732" v="4470" actId="207"/>
          <ac:spMkLst>
            <pc:docMk/>
            <pc:sldMk cId="1778412144" sldId="308"/>
            <ac:spMk id="59" creationId="{947B8861-3FAF-3ADB-0004-7316FE05C81E}"/>
          </ac:spMkLst>
        </pc:spChg>
        <pc:spChg chg="mod">
          <ac:chgData name="Aakriti Aneja" userId="09ac853b097999f6" providerId="LiveId" clId="{9D70F51D-F3BE-4CA7-ABC1-101AA4ED56AF}" dt="2022-10-16T02:46:42.726" v="4469" actId="207"/>
          <ac:spMkLst>
            <pc:docMk/>
            <pc:sldMk cId="1778412144" sldId="308"/>
            <ac:spMk id="60" creationId="{B7EBE606-47C0-2579-A301-28E52F04D976}"/>
          </ac:spMkLst>
        </pc:spChg>
        <pc:spChg chg="mod">
          <ac:chgData name="Aakriti Aneja" userId="09ac853b097999f6" providerId="LiveId" clId="{9D70F51D-F3BE-4CA7-ABC1-101AA4ED56AF}" dt="2022-10-16T02:46:55.836" v="4471" actId="207"/>
          <ac:spMkLst>
            <pc:docMk/>
            <pc:sldMk cId="1778412144" sldId="308"/>
            <ac:spMk id="61" creationId="{A7CCAB31-8171-7F64-15B5-EFE1543F740C}"/>
          </ac:spMkLst>
        </pc:spChg>
        <pc:spChg chg="mod">
          <ac:chgData name="Aakriti Aneja" userId="09ac853b097999f6" providerId="LiveId" clId="{9D70F51D-F3BE-4CA7-ABC1-101AA4ED56AF}" dt="2022-10-16T02:46:50.732" v="4470" actId="207"/>
          <ac:spMkLst>
            <pc:docMk/>
            <pc:sldMk cId="1778412144" sldId="308"/>
            <ac:spMk id="1029" creationId="{1ABB4E16-EB36-066C-B018-BB37F1771DCC}"/>
          </ac:spMkLst>
        </pc:spChg>
        <pc:spChg chg="mod">
          <ac:chgData name="Aakriti Aneja" userId="09ac853b097999f6" providerId="LiveId" clId="{9D70F51D-F3BE-4CA7-ABC1-101AA4ED56AF}" dt="2022-10-16T02:46:42.726" v="4469" actId="207"/>
          <ac:spMkLst>
            <pc:docMk/>
            <pc:sldMk cId="1778412144" sldId="308"/>
            <ac:spMk id="1030" creationId="{1C0BC6A1-9FCD-7C11-59B5-17A3A2B2FD70}"/>
          </ac:spMkLst>
        </pc:spChg>
        <pc:spChg chg="mod">
          <ac:chgData name="Aakriti Aneja" userId="09ac853b097999f6" providerId="LiveId" clId="{9D70F51D-F3BE-4CA7-ABC1-101AA4ED56AF}" dt="2022-10-16T02:46:55.836" v="4471" actId="207"/>
          <ac:spMkLst>
            <pc:docMk/>
            <pc:sldMk cId="1778412144" sldId="308"/>
            <ac:spMk id="1031" creationId="{4EC5AA55-0D4C-DC0A-9D0B-7402FAC4170E}"/>
          </ac:spMkLst>
        </pc:spChg>
        <pc:spChg chg="mod">
          <ac:chgData name="Aakriti Aneja" userId="09ac853b097999f6" providerId="LiveId" clId="{9D70F51D-F3BE-4CA7-ABC1-101AA4ED56AF}" dt="2022-10-16T02:46:50.732" v="4470" actId="207"/>
          <ac:spMkLst>
            <pc:docMk/>
            <pc:sldMk cId="1778412144" sldId="308"/>
            <ac:spMk id="1032" creationId="{60C8C679-1CB4-F55D-76D8-3F5020B3AF39}"/>
          </ac:spMkLst>
        </pc:spChg>
        <pc:spChg chg="mod">
          <ac:chgData name="Aakriti Aneja" userId="09ac853b097999f6" providerId="LiveId" clId="{9D70F51D-F3BE-4CA7-ABC1-101AA4ED56AF}" dt="2022-10-16T02:46:42.726" v="4469" actId="207"/>
          <ac:spMkLst>
            <pc:docMk/>
            <pc:sldMk cId="1778412144" sldId="308"/>
            <ac:spMk id="1033" creationId="{70180444-A621-BF85-166F-1C5C20676B57}"/>
          </ac:spMkLst>
        </pc:spChg>
        <pc:spChg chg="mod">
          <ac:chgData name="Aakriti Aneja" userId="09ac853b097999f6" providerId="LiveId" clId="{9D70F51D-F3BE-4CA7-ABC1-101AA4ED56AF}" dt="2022-10-16T02:46:55.836" v="4471" actId="207"/>
          <ac:spMkLst>
            <pc:docMk/>
            <pc:sldMk cId="1778412144" sldId="308"/>
            <ac:spMk id="1034" creationId="{F6FEA652-5695-5DF5-32B7-4B8B9908FD71}"/>
          </ac:spMkLst>
        </pc:spChg>
        <pc:grpChg chg="mod">
          <ac:chgData name="Aakriti Aneja" userId="09ac853b097999f6" providerId="LiveId" clId="{9D70F51D-F3BE-4CA7-ABC1-101AA4ED56AF}" dt="2022-10-16T02:26:22.827" v="3965" actId="2711"/>
          <ac:grpSpMkLst>
            <pc:docMk/>
            <pc:sldMk cId="1778412144" sldId="308"/>
            <ac:grpSpMk id="13" creationId="{B9943493-2B0B-8C99-8C76-4ED0E247D3B1}"/>
          </ac:grpSpMkLst>
        </pc:grpChg>
        <pc:grpChg chg="mod">
          <ac:chgData name="Aakriti Aneja" userId="09ac853b097999f6" providerId="LiveId" clId="{9D70F51D-F3BE-4CA7-ABC1-101AA4ED56AF}" dt="2022-10-16T02:26:22.827" v="3965" actId="2711"/>
          <ac:grpSpMkLst>
            <pc:docMk/>
            <pc:sldMk cId="1778412144" sldId="308"/>
            <ac:grpSpMk id="32" creationId="{5AE0EC2E-0A3E-1EFD-F251-FC7C27B3E07F}"/>
          </ac:grpSpMkLst>
        </pc:grpChg>
        <pc:grpChg chg="mod">
          <ac:chgData name="Aakriti Aneja" userId="09ac853b097999f6" providerId="LiveId" clId="{9D70F51D-F3BE-4CA7-ABC1-101AA4ED56AF}" dt="2022-10-16T02:26:22.827" v="3965" actId="2711"/>
          <ac:grpSpMkLst>
            <pc:docMk/>
            <pc:sldMk cId="1778412144" sldId="308"/>
            <ac:grpSpMk id="33" creationId="{E35AFE36-4946-7AF4-BBFA-9BA4E6FC1695}"/>
          </ac:grpSpMkLst>
        </pc:grpChg>
        <pc:grpChg chg="mod">
          <ac:chgData name="Aakriti Aneja" userId="09ac853b097999f6" providerId="LiveId" clId="{9D70F51D-F3BE-4CA7-ABC1-101AA4ED56AF}" dt="2022-10-16T02:26:22.827" v="3965" actId="2711"/>
          <ac:grpSpMkLst>
            <pc:docMk/>
            <pc:sldMk cId="1778412144" sldId="308"/>
            <ac:grpSpMk id="34" creationId="{0CA30C05-41D5-F992-5C83-A03E89B7541D}"/>
          </ac:grpSpMkLst>
        </pc:grpChg>
        <pc:grpChg chg="mod">
          <ac:chgData name="Aakriti Aneja" userId="09ac853b097999f6" providerId="LiveId" clId="{9D70F51D-F3BE-4CA7-ABC1-101AA4ED56AF}" dt="2022-10-16T02:26:22.827" v="3965" actId="2711"/>
          <ac:grpSpMkLst>
            <pc:docMk/>
            <pc:sldMk cId="1778412144" sldId="308"/>
            <ac:grpSpMk id="51" creationId="{834FF8A5-EF48-08FC-3E1A-E4B3CBF0F2C3}"/>
          </ac:grpSpMkLst>
        </pc:grpChg>
        <pc:grpChg chg="mod">
          <ac:chgData name="Aakriti Aneja" userId="09ac853b097999f6" providerId="LiveId" clId="{9D70F51D-F3BE-4CA7-ABC1-101AA4ED56AF}" dt="2022-10-16T02:26:22.827" v="3965" actId="2711"/>
          <ac:grpSpMkLst>
            <pc:docMk/>
            <pc:sldMk cId="1778412144" sldId="308"/>
            <ac:grpSpMk id="52" creationId="{19D115FC-C63A-2D77-690B-D67633DFFB61}"/>
          </ac:grpSpMkLst>
        </pc:grpChg>
        <pc:grpChg chg="mod">
          <ac:chgData name="Aakriti Aneja" userId="09ac853b097999f6" providerId="LiveId" clId="{9D70F51D-F3BE-4CA7-ABC1-101AA4ED56AF}" dt="2022-10-16T02:27:57.537" v="4021" actId="1076"/>
          <ac:grpSpMkLst>
            <pc:docMk/>
            <pc:sldMk cId="1778412144" sldId="308"/>
            <ac:grpSpMk id="53" creationId="{39176596-5B99-CAE1-A5DA-8E00F94A3EB3}"/>
          </ac:grpSpMkLst>
        </pc:grpChg>
        <pc:picChg chg="mod">
          <ac:chgData name="Aakriti Aneja" userId="09ac853b097999f6" providerId="LiveId" clId="{9D70F51D-F3BE-4CA7-ABC1-101AA4ED56AF}" dt="2022-10-16T02:26:22.827" v="3965" actId="2711"/>
          <ac:picMkLst>
            <pc:docMk/>
            <pc:sldMk cId="1778412144" sldId="308"/>
            <ac:picMk id="1026" creationId="{4A621FDD-0A92-935A-7CA4-A58B838D0BA2}"/>
          </ac:picMkLst>
        </pc:picChg>
        <pc:cxnChg chg="add mod">
          <ac:chgData name="Aakriti Aneja" userId="09ac853b097999f6" providerId="LiveId" clId="{9D70F51D-F3BE-4CA7-ABC1-101AA4ED56AF}" dt="2022-10-16T02:29:40.269" v="4046" actId="1036"/>
          <ac:cxnSpMkLst>
            <pc:docMk/>
            <pc:sldMk cId="1778412144" sldId="308"/>
            <ac:cxnSpMk id="45" creationId="{8646838F-C38C-EB32-DAFD-DB1CF173AF94}"/>
          </ac:cxnSpMkLst>
        </pc:cxnChg>
        <pc:cxnChg chg="add mod">
          <ac:chgData name="Aakriti Aneja" userId="09ac853b097999f6" providerId="LiveId" clId="{9D70F51D-F3BE-4CA7-ABC1-101AA4ED56AF}" dt="2022-10-16T02:29:49.767" v="4055" actId="1036"/>
          <ac:cxnSpMkLst>
            <pc:docMk/>
            <pc:sldMk cId="1778412144" sldId="308"/>
            <ac:cxnSpMk id="46" creationId="{42B18BE6-005F-551D-C65D-FED61176CE0A}"/>
          </ac:cxnSpMkLst>
        </pc:cxnChg>
        <pc:cxnChg chg="add mod">
          <ac:chgData name="Aakriti Aneja" userId="09ac853b097999f6" providerId="LiveId" clId="{9D70F51D-F3BE-4CA7-ABC1-101AA4ED56AF}" dt="2022-10-16T02:29:56.168" v="4100" actId="1037"/>
          <ac:cxnSpMkLst>
            <pc:docMk/>
            <pc:sldMk cId="1778412144" sldId="308"/>
            <ac:cxnSpMk id="1035" creationId="{71EE47FB-9BA7-7CA5-BEFE-275E01816B97}"/>
          </ac:cxnSpMkLst>
        </pc:cxnChg>
        <pc:cxnChg chg="add del mod">
          <ac:chgData name="Aakriti Aneja" userId="09ac853b097999f6" providerId="LiveId" clId="{9D70F51D-F3BE-4CA7-ABC1-101AA4ED56AF}" dt="2022-10-16T02:29:59.951" v="4125" actId="478"/>
          <ac:cxnSpMkLst>
            <pc:docMk/>
            <pc:sldMk cId="1778412144" sldId="308"/>
            <ac:cxnSpMk id="1036" creationId="{C6964E99-7F0F-F832-0093-A0874BEB1506}"/>
          </ac:cxnSpMkLst>
        </pc:cxnChg>
      </pc:sldChg>
      <pc:sldChg chg="modSp mod">
        <pc:chgData name="Aakriti Aneja" userId="09ac853b097999f6" providerId="LiveId" clId="{9D70F51D-F3BE-4CA7-ABC1-101AA4ED56AF}" dt="2022-10-16T03:04:11.676" v="4830" actId="403"/>
        <pc:sldMkLst>
          <pc:docMk/>
          <pc:sldMk cId="3478501975" sldId="310"/>
        </pc:sldMkLst>
        <pc:spChg chg="mod">
          <ac:chgData name="Aakriti Aneja" userId="09ac853b097999f6" providerId="LiveId" clId="{9D70F51D-F3BE-4CA7-ABC1-101AA4ED56AF}" dt="2022-10-16T03:04:11.676" v="4830" actId="403"/>
          <ac:spMkLst>
            <pc:docMk/>
            <pc:sldMk cId="3478501975" sldId="310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3:04:03.576" v="4827" actId="2711"/>
          <ac:spMkLst>
            <pc:docMk/>
            <pc:sldMk cId="3478501975" sldId="310"/>
            <ac:spMk id="3" creationId="{E2DF11CF-1685-18E5-ACA6-E15779160031}"/>
          </ac:spMkLst>
        </pc:spChg>
        <pc:spChg chg="mod">
          <ac:chgData name="Aakriti Aneja" userId="09ac853b097999f6" providerId="LiveId" clId="{9D70F51D-F3BE-4CA7-ABC1-101AA4ED56AF}" dt="2022-10-16T03:04:03.576" v="4827" actId="2711"/>
          <ac:spMkLst>
            <pc:docMk/>
            <pc:sldMk cId="3478501975" sldId="310"/>
            <ac:spMk id="7" creationId="{BBBE32E0-41E0-F33F-B767-4DA5B602A914}"/>
          </ac:spMkLst>
        </pc:spChg>
        <pc:spChg chg="mod">
          <ac:chgData name="Aakriti Aneja" userId="09ac853b097999f6" providerId="LiveId" clId="{9D70F51D-F3BE-4CA7-ABC1-101AA4ED56AF}" dt="2022-10-16T03:04:03.576" v="4827" actId="2711"/>
          <ac:spMkLst>
            <pc:docMk/>
            <pc:sldMk cId="3478501975" sldId="310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3:04:03.576" v="4827" actId="2711"/>
          <ac:spMkLst>
            <pc:docMk/>
            <pc:sldMk cId="3478501975" sldId="310"/>
            <ac:spMk id="22" creationId="{5A8F660B-934C-12CD-FDDC-AAB0A03BB96D}"/>
          </ac:spMkLst>
        </pc:spChg>
        <pc:grpChg chg="mod">
          <ac:chgData name="Aakriti Aneja" userId="09ac853b097999f6" providerId="LiveId" clId="{9D70F51D-F3BE-4CA7-ABC1-101AA4ED56AF}" dt="2022-10-16T03:04:03.576" v="4827" actId="2711"/>
          <ac:grpSpMkLst>
            <pc:docMk/>
            <pc:sldMk cId="3478501975" sldId="310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6T03:04:03.576" v="4827" actId="2711"/>
          <ac:picMkLst>
            <pc:docMk/>
            <pc:sldMk cId="3478501975" sldId="310"/>
            <ac:picMk id="4" creationId="{95163B0A-108F-4D29-695D-119244B978FF}"/>
          </ac:picMkLst>
        </pc:picChg>
        <pc:picChg chg="mod">
          <ac:chgData name="Aakriti Aneja" userId="09ac853b097999f6" providerId="LiveId" clId="{9D70F51D-F3BE-4CA7-ABC1-101AA4ED56AF}" dt="2022-10-16T03:04:03.576" v="4827" actId="2711"/>
          <ac:picMkLst>
            <pc:docMk/>
            <pc:sldMk cId="3478501975" sldId="310"/>
            <ac:picMk id="10" creationId="{D4E51BDC-B020-AF16-BDFB-F45AFB9BA467}"/>
          </ac:picMkLst>
        </pc:picChg>
        <pc:picChg chg="mod">
          <ac:chgData name="Aakriti Aneja" userId="09ac853b097999f6" providerId="LiveId" clId="{9D70F51D-F3BE-4CA7-ABC1-101AA4ED56AF}" dt="2022-10-16T03:04:03.576" v="4827" actId="2711"/>
          <ac:picMkLst>
            <pc:docMk/>
            <pc:sldMk cId="3478501975" sldId="310"/>
            <ac:picMk id="15" creationId="{91790780-6B5E-0B03-1D58-C9D23172CD73}"/>
          </ac:picMkLst>
        </pc:picChg>
        <pc:picChg chg="mod">
          <ac:chgData name="Aakriti Aneja" userId="09ac853b097999f6" providerId="LiveId" clId="{9D70F51D-F3BE-4CA7-ABC1-101AA4ED56AF}" dt="2022-10-16T03:04:03.576" v="4827" actId="2711"/>
          <ac:picMkLst>
            <pc:docMk/>
            <pc:sldMk cId="3478501975" sldId="310"/>
            <ac:picMk id="1026" creationId="{4A621FDD-0A92-935A-7CA4-A58B838D0BA2}"/>
          </ac:picMkLst>
        </pc:picChg>
      </pc:sldChg>
      <pc:sldChg chg="modSp mod ord">
        <pc:chgData name="Aakriti Aneja" userId="09ac853b097999f6" providerId="LiveId" clId="{9D70F51D-F3BE-4CA7-ABC1-101AA4ED56AF}" dt="2022-10-16T01:09:23.453" v="1628" actId="208"/>
        <pc:sldMkLst>
          <pc:docMk/>
          <pc:sldMk cId="3771698313" sldId="311"/>
        </pc:sldMkLst>
        <pc:spChg chg="mod">
          <ac:chgData name="Aakriti Aneja" userId="09ac853b097999f6" providerId="LiveId" clId="{9D70F51D-F3BE-4CA7-ABC1-101AA4ED56AF}" dt="2022-10-16T01:09:23.453" v="1628" actId="208"/>
          <ac:spMkLst>
            <pc:docMk/>
            <pc:sldMk cId="3771698313" sldId="311"/>
            <ac:spMk id="3" creationId="{E2DF11CF-1685-18E5-ACA6-E15779160031}"/>
          </ac:spMkLst>
        </pc:spChg>
        <pc:spChg chg="mod">
          <ac:chgData name="Aakriti Aneja" userId="09ac853b097999f6" providerId="LiveId" clId="{9D70F51D-F3BE-4CA7-ABC1-101AA4ED56AF}" dt="2022-10-16T01:09:21.001" v="1627" actId="208"/>
          <ac:spMkLst>
            <pc:docMk/>
            <pc:sldMk cId="3771698313" sldId="311"/>
            <ac:spMk id="7" creationId="{BBBE32E0-41E0-F33F-B767-4DA5B602A914}"/>
          </ac:spMkLst>
        </pc:spChg>
      </pc:sldChg>
      <pc:sldChg chg="addSp delSp modSp mod ord">
        <pc:chgData name="Aakriti Aneja" userId="09ac853b097999f6" providerId="LiveId" clId="{9D70F51D-F3BE-4CA7-ABC1-101AA4ED56AF}" dt="2022-10-31T17:26:16.071" v="7598"/>
        <pc:sldMkLst>
          <pc:docMk/>
          <pc:sldMk cId="3828618911" sldId="312"/>
        </pc:sldMkLst>
        <pc:spChg chg="del mod">
          <ac:chgData name="Aakriti Aneja" userId="09ac853b097999f6" providerId="LiveId" clId="{9D70F51D-F3BE-4CA7-ABC1-101AA4ED56AF}" dt="2022-10-16T01:08:53.917" v="1620" actId="478"/>
          <ac:spMkLst>
            <pc:docMk/>
            <pc:sldMk cId="3828618911" sldId="312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1:09:07.031" v="1624" actId="208"/>
          <ac:spMkLst>
            <pc:docMk/>
            <pc:sldMk cId="3828618911" sldId="312"/>
            <ac:spMk id="3" creationId="{E2DF11CF-1685-18E5-ACA6-E15779160031}"/>
          </ac:spMkLst>
        </pc:spChg>
        <pc:spChg chg="mod">
          <ac:chgData name="Aakriti Aneja" userId="09ac853b097999f6" providerId="LiveId" clId="{9D70F51D-F3BE-4CA7-ABC1-101AA4ED56AF}" dt="2022-10-31T17:12:13.073" v="7360" actId="20577"/>
          <ac:spMkLst>
            <pc:docMk/>
            <pc:sldMk cId="3828618911" sldId="312"/>
            <ac:spMk id="6" creationId="{999C4A05-D2DB-420A-BB11-3B50380A3A91}"/>
          </ac:spMkLst>
        </pc:spChg>
        <pc:spChg chg="add del mod">
          <ac:chgData name="Aakriti Aneja" userId="09ac853b097999f6" providerId="LiveId" clId="{9D70F51D-F3BE-4CA7-ABC1-101AA4ED56AF}" dt="2022-10-16T01:08:56.622" v="1622" actId="478"/>
          <ac:spMkLst>
            <pc:docMk/>
            <pc:sldMk cId="3828618911" sldId="312"/>
            <ac:spMk id="6" creationId="{DFB47F38-6D10-4933-64FC-E9D9D3348DD0}"/>
          </ac:spMkLst>
        </pc:spChg>
        <pc:spChg chg="mod">
          <ac:chgData name="Aakriti Aneja" userId="09ac853b097999f6" providerId="LiveId" clId="{9D70F51D-F3BE-4CA7-ABC1-101AA4ED56AF}" dt="2022-10-15T20:54:41.593" v="1610" actId="2711"/>
          <ac:spMkLst>
            <pc:docMk/>
            <pc:sldMk cId="3828618911" sldId="312"/>
            <ac:spMk id="7" creationId="{BBBE32E0-41E0-F33F-B767-4DA5B602A914}"/>
          </ac:spMkLst>
        </pc:spChg>
        <pc:spChg chg="mod">
          <ac:chgData name="Aakriti Aneja" userId="09ac853b097999f6" providerId="LiveId" clId="{9D70F51D-F3BE-4CA7-ABC1-101AA4ED56AF}" dt="2022-10-15T20:54:41.593" v="1610" actId="2711"/>
          <ac:spMkLst>
            <pc:docMk/>
            <pc:sldMk cId="3828618911" sldId="312"/>
            <ac:spMk id="11" creationId="{E67B0EED-EFF7-CBC6-BF62-50CA1C49D88D}"/>
          </ac:spMkLst>
        </pc:spChg>
        <pc:spChg chg="add mod">
          <ac:chgData name="Aakriti Aneja" userId="09ac853b097999f6" providerId="LiveId" clId="{9D70F51D-F3BE-4CA7-ABC1-101AA4ED56AF}" dt="2022-10-16T02:21:26.742" v="3727" actId="113"/>
          <ac:spMkLst>
            <pc:docMk/>
            <pc:sldMk cId="3828618911" sldId="312"/>
            <ac:spMk id="14" creationId="{BA2C1DC1-D962-7D53-CDFC-9DFD51353BE8}"/>
          </ac:spMkLst>
        </pc:spChg>
        <pc:spChg chg="mod">
          <ac:chgData name="Aakriti Aneja" userId="09ac853b097999f6" providerId="LiveId" clId="{9D70F51D-F3BE-4CA7-ABC1-101AA4ED56AF}" dt="2022-10-16T01:09:04.059" v="1623" actId="208"/>
          <ac:spMkLst>
            <pc:docMk/>
            <pc:sldMk cId="3828618911" sldId="312"/>
            <ac:spMk id="22" creationId="{5A8F660B-934C-12CD-FDDC-AAB0A03BB96D}"/>
          </ac:spMkLst>
        </pc:spChg>
        <pc:grpChg chg="mod">
          <ac:chgData name="Aakriti Aneja" userId="09ac853b097999f6" providerId="LiveId" clId="{9D70F51D-F3BE-4CA7-ABC1-101AA4ED56AF}" dt="2022-10-15T20:54:41.593" v="1610" actId="2711"/>
          <ac:grpSpMkLst>
            <pc:docMk/>
            <pc:sldMk cId="3828618911" sldId="312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5T20:54:41.593" v="1610" actId="2711"/>
          <ac:picMkLst>
            <pc:docMk/>
            <pc:sldMk cId="3828618911" sldId="312"/>
            <ac:picMk id="4" creationId="{95163B0A-108F-4D29-695D-119244B978FF}"/>
          </ac:picMkLst>
        </pc:picChg>
        <pc:picChg chg="mod">
          <ac:chgData name="Aakriti Aneja" userId="09ac853b097999f6" providerId="LiveId" clId="{9D70F51D-F3BE-4CA7-ABC1-101AA4ED56AF}" dt="2022-10-15T20:54:41.593" v="1610" actId="2711"/>
          <ac:picMkLst>
            <pc:docMk/>
            <pc:sldMk cId="3828618911" sldId="312"/>
            <ac:picMk id="10" creationId="{D4E51BDC-B020-AF16-BDFB-F45AFB9BA467}"/>
          </ac:picMkLst>
        </pc:picChg>
        <pc:picChg chg="mod">
          <ac:chgData name="Aakriti Aneja" userId="09ac853b097999f6" providerId="LiveId" clId="{9D70F51D-F3BE-4CA7-ABC1-101AA4ED56AF}" dt="2022-10-15T20:54:41.593" v="1610" actId="2711"/>
          <ac:picMkLst>
            <pc:docMk/>
            <pc:sldMk cId="3828618911" sldId="312"/>
            <ac:picMk id="15" creationId="{91790780-6B5E-0B03-1D58-C9D23172CD73}"/>
          </ac:picMkLst>
        </pc:picChg>
        <pc:picChg chg="add del mod">
          <ac:chgData name="Aakriti Aneja" userId="09ac853b097999f6" providerId="LiveId" clId="{9D70F51D-F3BE-4CA7-ABC1-101AA4ED56AF}" dt="2022-10-16T02:21:26.067" v="3726"/>
          <ac:picMkLst>
            <pc:docMk/>
            <pc:sldMk cId="3828618911" sldId="312"/>
            <ac:picMk id="17" creationId="{96733190-7DDD-AC9F-D9D0-609D341F335D}"/>
          </ac:picMkLst>
        </pc:picChg>
        <pc:picChg chg="mod">
          <ac:chgData name="Aakriti Aneja" userId="09ac853b097999f6" providerId="LiveId" clId="{9D70F51D-F3BE-4CA7-ABC1-101AA4ED56AF}" dt="2022-10-15T20:54:41.593" v="1610" actId="2711"/>
          <ac:picMkLst>
            <pc:docMk/>
            <pc:sldMk cId="3828618911" sldId="312"/>
            <ac:picMk id="1026" creationId="{4A621FDD-0A92-935A-7CA4-A58B838D0BA2}"/>
          </ac:picMkLst>
        </pc:picChg>
      </pc:sldChg>
      <pc:sldChg chg="addSp delSp modSp add del mod ord modNotesTx">
        <pc:chgData name="Aakriti Aneja" userId="09ac853b097999f6" providerId="LiveId" clId="{9D70F51D-F3BE-4CA7-ABC1-101AA4ED56AF}" dt="2022-11-02T02:00:02.206" v="18838" actId="47"/>
        <pc:sldMkLst>
          <pc:docMk/>
          <pc:sldMk cId="447788113" sldId="313"/>
        </pc:sldMkLst>
        <pc:spChg chg="mod ord">
          <ac:chgData name="Aakriti Aneja" userId="09ac853b097999f6" providerId="LiveId" clId="{9D70F51D-F3BE-4CA7-ABC1-101AA4ED56AF}" dt="2022-10-15T18:08:33.800" v="1602" actId="1076"/>
          <ac:spMkLst>
            <pc:docMk/>
            <pc:sldMk cId="447788113" sldId="313"/>
            <ac:spMk id="2" creationId="{6E158346-D816-20A1-97D8-B66E20BF5A05}"/>
          </ac:spMkLst>
        </pc:spChg>
        <pc:spChg chg="mod">
          <ac:chgData name="Aakriti Aneja" userId="09ac853b097999f6" providerId="LiveId" clId="{9D70F51D-F3BE-4CA7-ABC1-101AA4ED56AF}" dt="2022-11-01T23:22:53.407" v="14983" actId="403"/>
          <ac:spMkLst>
            <pc:docMk/>
            <pc:sldMk cId="447788113" sldId="313"/>
            <ac:spMk id="3" creationId="{B1111C42-D1D6-E6C5-810C-71DF8B2EFCD8}"/>
          </ac:spMkLst>
        </pc:spChg>
        <pc:spChg chg="mod">
          <ac:chgData name="Aakriti Aneja" userId="09ac853b097999f6" providerId="LiveId" clId="{9D70F51D-F3BE-4CA7-ABC1-101AA4ED56AF}" dt="2022-11-01T23:02:23.723" v="13993" actId="1076"/>
          <ac:spMkLst>
            <pc:docMk/>
            <pc:sldMk cId="447788113" sldId="313"/>
            <ac:spMk id="5" creationId="{8576C4E8-F945-EA5D-74C1-DCD5426300AD}"/>
          </ac:spMkLst>
        </pc:spChg>
        <pc:spChg chg="mod">
          <ac:chgData name="Aakriti Aneja" userId="09ac853b097999f6" providerId="LiveId" clId="{9D70F51D-F3BE-4CA7-ABC1-101AA4ED56AF}" dt="2022-11-01T23:22:53.407" v="14983" actId="403"/>
          <ac:spMkLst>
            <pc:docMk/>
            <pc:sldMk cId="447788113" sldId="313"/>
            <ac:spMk id="6" creationId="{97ECC70F-7ECB-4364-0FC6-F129673176BE}"/>
          </ac:spMkLst>
        </pc:spChg>
        <pc:spChg chg="mod">
          <ac:chgData name="Aakriti Aneja" userId="09ac853b097999f6" providerId="LiveId" clId="{9D70F51D-F3BE-4CA7-ABC1-101AA4ED56AF}" dt="2022-11-01T23:22:53.407" v="14983" actId="403"/>
          <ac:spMkLst>
            <pc:docMk/>
            <pc:sldMk cId="447788113" sldId="313"/>
            <ac:spMk id="7" creationId="{1CB4DE71-622C-D6B8-FD02-C03373C6244E}"/>
          </ac:spMkLst>
        </pc:spChg>
        <pc:spChg chg="mod">
          <ac:chgData name="Aakriti Aneja" userId="09ac853b097999f6" providerId="LiveId" clId="{9D70F51D-F3BE-4CA7-ABC1-101AA4ED56AF}" dt="2022-11-01T23:22:53.407" v="14983" actId="403"/>
          <ac:spMkLst>
            <pc:docMk/>
            <pc:sldMk cId="447788113" sldId="313"/>
            <ac:spMk id="8" creationId="{ABE3F6E8-C016-BEA3-BBC7-89D0D1F64EB1}"/>
          </ac:spMkLst>
        </pc:spChg>
        <pc:spChg chg="mod">
          <ac:chgData name="Aakriti Aneja" userId="09ac853b097999f6" providerId="LiveId" clId="{9D70F51D-F3BE-4CA7-ABC1-101AA4ED56AF}" dt="2022-11-01T23:22:53.407" v="14983" actId="403"/>
          <ac:spMkLst>
            <pc:docMk/>
            <pc:sldMk cId="447788113" sldId="313"/>
            <ac:spMk id="9" creationId="{FA54F0E0-828E-AC3A-BDA2-B8AAF8753237}"/>
          </ac:spMkLst>
        </pc:spChg>
        <pc:spChg chg="mod">
          <ac:chgData name="Aakriti Aneja" userId="09ac853b097999f6" providerId="LiveId" clId="{9D70F51D-F3BE-4CA7-ABC1-101AA4ED56AF}" dt="2022-11-01T23:22:53.407" v="14983" actId="403"/>
          <ac:spMkLst>
            <pc:docMk/>
            <pc:sldMk cId="447788113" sldId="313"/>
            <ac:spMk id="15" creationId="{0C16BB1C-A385-2A38-7FF4-CD3678FC86FC}"/>
          </ac:spMkLst>
        </pc:spChg>
        <pc:spChg chg="add del">
          <ac:chgData name="Aakriti Aneja" userId="09ac853b097999f6" providerId="LiveId" clId="{9D70F51D-F3BE-4CA7-ABC1-101AA4ED56AF}" dt="2022-10-15T17:41:47.696" v="1151" actId="11529"/>
          <ac:spMkLst>
            <pc:docMk/>
            <pc:sldMk cId="447788113" sldId="313"/>
            <ac:spMk id="15" creationId="{1D7658DD-3F36-9A90-84E6-F780A2BE6570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16" creationId="{607C8AF7-686B-3F2C-81C1-5B0C41E59D73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21" creationId="{0ABCF2FB-4DCF-0726-A500-B486C16E8ED5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22" creationId="{E84A2B5B-366E-FF15-BFD6-1E9668670AC7}"/>
          </ac:spMkLst>
        </pc:spChg>
        <pc:spChg chg="add mod">
          <ac:chgData name="Aakriti Aneja" userId="09ac853b097999f6" providerId="LiveId" clId="{9D70F51D-F3BE-4CA7-ABC1-101AA4ED56AF}" dt="2022-10-16T02:24:39.268" v="3819" actId="1037"/>
          <ac:spMkLst>
            <pc:docMk/>
            <pc:sldMk cId="447788113" sldId="313"/>
            <ac:spMk id="23" creationId="{3BE1B615-A348-7D73-8335-16C9EE4C92AC}"/>
          </ac:spMkLst>
        </pc:spChg>
        <pc:spChg chg="add mod">
          <ac:chgData name="Aakriti Aneja" userId="09ac853b097999f6" providerId="LiveId" clId="{9D70F51D-F3BE-4CA7-ABC1-101AA4ED56AF}" dt="2022-10-16T03:20:37.963" v="6097" actId="1076"/>
          <ac:spMkLst>
            <pc:docMk/>
            <pc:sldMk cId="447788113" sldId="313"/>
            <ac:spMk id="24" creationId="{5D8F4A49-F753-A402-35BB-19DE74682C8D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27" creationId="{A9C4D967-4A3F-BCB8-4EBE-FA3A9CBEBD8C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28" creationId="{122F7982-9C83-57B9-FDE8-040F8CAAF025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29" creationId="{0D8E9E85-D7ED-B8FA-5689-14981985121A}"/>
          </ac:spMkLst>
        </pc:spChg>
        <pc:spChg chg="add del mod">
          <ac:chgData name="Aakriti Aneja" userId="09ac853b097999f6" providerId="LiveId" clId="{9D70F51D-F3BE-4CA7-ABC1-101AA4ED56AF}" dt="2022-10-15T17:49:52.467" v="1281"/>
          <ac:spMkLst>
            <pc:docMk/>
            <pc:sldMk cId="447788113" sldId="313"/>
            <ac:spMk id="30" creationId="{FA4383A1-603B-5410-9CAE-089CF48CE0DD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31" creationId="{593FDA4C-70A0-ABA9-7291-4DB4C36DF2C4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32" creationId="{685C0D09-04F6-3819-79AD-CA0F7B46374A}"/>
          </ac:spMkLst>
        </pc:spChg>
        <pc:spChg chg="add mod">
          <ac:chgData name="Aakriti Aneja" userId="09ac853b097999f6" providerId="LiveId" clId="{9D70F51D-F3BE-4CA7-ABC1-101AA4ED56AF}" dt="2022-10-16T02:23:59.677" v="3808" actId="164"/>
          <ac:spMkLst>
            <pc:docMk/>
            <pc:sldMk cId="447788113" sldId="313"/>
            <ac:spMk id="33" creationId="{0B6D6E8C-F7C6-DAF2-863F-1F3503A9CDE8}"/>
          </ac:spMkLst>
        </pc:spChg>
        <pc:spChg chg="add del mod">
          <ac:chgData name="Aakriti Aneja" userId="09ac853b097999f6" providerId="LiveId" clId="{9D70F51D-F3BE-4CA7-ABC1-101AA4ED56AF}" dt="2022-10-16T02:22:58.195" v="3796"/>
          <ac:spMkLst>
            <pc:docMk/>
            <pc:sldMk cId="447788113" sldId="313"/>
            <ac:spMk id="34" creationId="{812BD3A5-91BB-F414-3521-3E248F683861}"/>
          </ac:spMkLst>
        </pc:spChg>
        <pc:spChg chg="add del mod">
          <ac:chgData name="Aakriti Aneja" userId="09ac853b097999f6" providerId="LiveId" clId="{9D70F51D-F3BE-4CA7-ABC1-101AA4ED56AF}" dt="2022-10-31T17:11:50.425" v="7356" actId="13926"/>
          <ac:spMkLst>
            <pc:docMk/>
            <pc:sldMk cId="447788113" sldId="313"/>
            <ac:spMk id="35" creationId="{5440DECC-0745-0130-BC20-90D7908BCA8C}"/>
          </ac:spMkLst>
        </pc:spChg>
        <pc:spChg chg="mod">
          <ac:chgData name="Aakriti Aneja" userId="09ac853b097999f6" providerId="LiveId" clId="{9D70F51D-F3BE-4CA7-ABC1-101AA4ED56AF}" dt="2022-10-16T02:22:54.691" v="3794"/>
          <ac:spMkLst>
            <pc:docMk/>
            <pc:sldMk cId="447788113" sldId="313"/>
            <ac:spMk id="37" creationId="{6DA4262D-9FB7-DBB3-DCA4-2A0C386AA140}"/>
          </ac:spMkLst>
        </pc:spChg>
        <pc:spChg chg="mod">
          <ac:chgData name="Aakriti Aneja" userId="09ac853b097999f6" providerId="LiveId" clId="{9D70F51D-F3BE-4CA7-ABC1-101AA4ED56AF}" dt="2022-10-16T02:22:54.691" v="3794"/>
          <ac:spMkLst>
            <pc:docMk/>
            <pc:sldMk cId="447788113" sldId="313"/>
            <ac:spMk id="38" creationId="{4025B76E-1489-3211-A693-814930CAC69A}"/>
          </ac:spMkLst>
        </pc:spChg>
        <pc:spChg chg="mod">
          <ac:chgData name="Aakriti Aneja" userId="09ac853b097999f6" providerId="LiveId" clId="{9D70F51D-F3BE-4CA7-ABC1-101AA4ED56AF}" dt="2022-10-16T02:22:54.691" v="3794"/>
          <ac:spMkLst>
            <pc:docMk/>
            <pc:sldMk cId="447788113" sldId="313"/>
            <ac:spMk id="39" creationId="{95FD6A5A-682D-8712-585E-9CC4B277D0BD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42" creationId="{EBDA44BF-9CCF-9C63-20A2-79ECEB253E0A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43" creationId="{4978FB1C-54E9-DA42-679D-FE9A1F916713}"/>
          </ac:spMkLst>
        </pc:spChg>
        <pc:spChg chg="mod">
          <ac:chgData name="Aakriti Aneja" userId="09ac853b097999f6" providerId="LiveId" clId="{9D70F51D-F3BE-4CA7-ABC1-101AA4ED56AF}" dt="2022-11-02T01:23:21.871" v="17742" actId="1035"/>
          <ac:spMkLst>
            <pc:docMk/>
            <pc:sldMk cId="447788113" sldId="313"/>
            <ac:spMk id="44" creationId="{49D4FD9B-E5CB-E16D-C8F2-F62AD5F21A56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44" creationId="{F60CBAE7-C045-CB63-04DF-B5FAAA06D476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45" creationId="{1CF0BEAE-6938-F669-1C41-87F4F4C02C9E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46" creationId="{05BAD54D-44A0-F9B7-878A-0D3753FDCA95}"/>
          </ac:spMkLst>
        </pc:spChg>
        <pc:spChg chg="mod">
          <ac:chgData name="Aakriti Aneja" userId="09ac853b097999f6" providerId="LiveId" clId="{9D70F51D-F3BE-4CA7-ABC1-101AA4ED56AF}" dt="2022-11-02T01:23:48.774" v="17746" actId="1076"/>
          <ac:spMkLst>
            <pc:docMk/>
            <pc:sldMk cId="447788113" sldId="313"/>
            <ac:spMk id="46" creationId="{99ED094B-411C-2C46-7E78-53050F665AFF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47" creationId="{298742F8-516E-11A2-9BF4-093F7194BF79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48" creationId="{537AB4CA-E0DB-5124-08AE-7870048661F1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50" creationId="{047C51F3-F79C-76EE-E078-C08E0E5949F4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51" creationId="{65717211-58B1-3914-EF9D-049A5B898740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53" creationId="{4142FCC1-B93F-2AF6-AB68-444D4F68ABBD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57" creationId="{65B314D6-4769-8BCD-E19E-E81D4D85B813}"/>
          </ac:spMkLst>
        </pc:spChg>
        <pc:spChg chg="add 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59" creationId="{34ECF31B-3D06-271C-FDE8-83CFCB3AB1B8}"/>
          </ac:spMkLst>
        </pc:spChg>
        <pc:spChg chg="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61" creationId="{0AC3F357-743B-8F7B-D239-88C987D79568}"/>
          </ac:spMkLst>
        </pc:spChg>
        <pc:spChg chg="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62" creationId="{3A10E62F-CEA4-BE49-0FAE-FEE15E331B5E}"/>
          </ac:spMkLst>
        </pc:spChg>
        <pc:spChg chg="mod">
          <ac:chgData name="Aakriti Aneja" userId="09ac853b097999f6" providerId="LiveId" clId="{9D70F51D-F3BE-4CA7-ABC1-101AA4ED56AF}" dt="2022-10-16T02:23:51.877" v="3807" actId="571"/>
          <ac:spMkLst>
            <pc:docMk/>
            <pc:sldMk cId="447788113" sldId="313"/>
            <ac:spMk id="63" creationId="{66AF85F7-7123-585C-C9B5-7C9F50351CFD}"/>
          </ac:spMkLst>
        </pc:spChg>
        <pc:spChg chg="add mod">
          <ac:chgData name="Aakriti Aneja" userId="09ac853b097999f6" providerId="LiveId" clId="{9D70F51D-F3BE-4CA7-ABC1-101AA4ED56AF}" dt="2022-10-16T03:22:44.601" v="6408" actId="14100"/>
          <ac:spMkLst>
            <pc:docMk/>
            <pc:sldMk cId="447788113" sldId="313"/>
            <ac:spMk id="66" creationId="{63910111-97D8-4458-5020-676F9868F470}"/>
          </ac:spMkLst>
        </pc:spChg>
        <pc:spChg chg="add mod">
          <ac:chgData name="Aakriti Aneja" userId="09ac853b097999f6" providerId="LiveId" clId="{9D70F51D-F3BE-4CA7-ABC1-101AA4ED56AF}" dt="2022-11-01T23:20:58.530" v="14975" actId="255"/>
          <ac:spMkLst>
            <pc:docMk/>
            <pc:sldMk cId="447788113" sldId="313"/>
            <ac:spMk id="67" creationId="{957A0194-305C-2EFE-5219-C41600E617B5}"/>
          </ac:spMkLst>
        </pc:spChg>
        <pc:grpChg chg="add del">
          <ac:chgData name="Aakriti Aneja" userId="09ac853b097999f6" providerId="LiveId" clId="{9D70F51D-F3BE-4CA7-ABC1-101AA4ED56AF}" dt="2022-10-15T17:08:37.506" v="273" actId="478"/>
          <ac:grpSpMkLst>
            <pc:docMk/>
            <pc:sldMk cId="447788113" sldId="313"/>
            <ac:grpSpMk id="5" creationId="{2DE3ABCB-638F-FC93-EADD-72E9F099EFCC}"/>
          </ac:grpSpMkLst>
        </pc:grpChg>
        <pc:grpChg chg="del">
          <ac:chgData name="Aakriti Aneja" userId="09ac853b097999f6" providerId="LiveId" clId="{9D70F51D-F3BE-4CA7-ABC1-101AA4ED56AF}" dt="2022-10-15T17:08:25.985" v="268" actId="478"/>
          <ac:grpSpMkLst>
            <pc:docMk/>
            <pc:sldMk cId="447788113" sldId="313"/>
            <ac:grpSpMk id="17" creationId="{6B9C2E96-4430-DEFC-529B-DB83DBA581D8}"/>
          </ac:grpSpMkLst>
        </pc:grpChg>
        <pc:grpChg chg="add del mod">
          <ac:chgData name="Aakriti Aneja" userId="09ac853b097999f6" providerId="LiveId" clId="{9D70F51D-F3BE-4CA7-ABC1-101AA4ED56AF}" dt="2022-10-16T02:22:58.195" v="3796"/>
          <ac:grpSpMkLst>
            <pc:docMk/>
            <pc:sldMk cId="447788113" sldId="313"/>
            <ac:grpSpMk id="36" creationId="{32E5A257-0B3A-737F-6AB0-6DCF7781D5BE}"/>
          </ac:grpSpMkLst>
        </pc:grpChg>
        <pc:grpChg chg="add mod">
          <ac:chgData name="Aakriti Aneja" userId="09ac853b097999f6" providerId="LiveId" clId="{9D70F51D-F3BE-4CA7-ABC1-101AA4ED56AF}" dt="2022-10-16T02:23:41.367" v="3805" actId="164"/>
          <ac:grpSpMkLst>
            <pc:docMk/>
            <pc:sldMk cId="447788113" sldId="313"/>
            <ac:grpSpMk id="41" creationId="{F11EB82E-0B70-42D3-CD04-B0B0AC6D027B}"/>
          </ac:grpSpMkLst>
        </pc:grpChg>
        <pc:grpChg chg="mod">
          <ac:chgData name="Aakriti Aneja" userId="09ac853b097999f6" providerId="LiveId" clId="{9D70F51D-F3BE-4CA7-ABC1-101AA4ED56AF}" dt="2022-11-02T01:23:28.825" v="17743" actId="164"/>
          <ac:grpSpMkLst>
            <pc:docMk/>
            <pc:sldMk cId="447788113" sldId="313"/>
            <ac:grpSpMk id="42" creationId="{C14A9AD6-B1D1-1A65-A4A5-1FDFB3E11381}"/>
          </ac:grpSpMkLst>
        </pc:grpChg>
        <pc:grpChg chg="add mod">
          <ac:chgData name="Aakriti Aneja" userId="09ac853b097999f6" providerId="LiveId" clId="{9D70F51D-F3BE-4CA7-ABC1-101AA4ED56AF}" dt="2022-11-02T01:23:31.317" v="17744" actId="1076"/>
          <ac:grpSpMkLst>
            <pc:docMk/>
            <pc:sldMk cId="447788113" sldId="313"/>
            <ac:grpSpMk id="48" creationId="{5A7E9E04-FC30-E892-6649-ABB2E99E3F95}"/>
          </ac:grpSpMkLst>
        </pc:grpChg>
        <pc:grpChg chg="add mod">
          <ac:chgData name="Aakriti Aneja" userId="09ac853b097999f6" providerId="LiveId" clId="{9D70F51D-F3BE-4CA7-ABC1-101AA4ED56AF}" dt="2022-10-16T02:23:51.877" v="3807" actId="571"/>
          <ac:grpSpMkLst>
            <pc:docMk/>
            <pc:sldMk cId="447788113" sldId="313"/>
            <ac:grpSpMk id="60" creationId="{0BAB6ADD-2FFD-6470-1F80-C17C32343AA1}"/>
          </ac:grpSpMkLst>
        </pc:grpChg>
        <pc:grpChg chg="add mod">
          <ac:chgData name="Aakriti Aneja" userId="09ac853b097999f6" providerId="LiveId" clId="{9D70F51D-F3BE-4CA7-ABC1-101AA4ED56AF}" dt="2022-11-01T23:21:20.222" v="14977" actId="14100"/>
          <ac:grpSpMkLst>
            <pc:docMk/>
            <pc:sldMk cId="447788113" sldId="313"/>
            <ac:grpSpMk id="64" creationId="{E112A4D0-DD1A-3E51-BCCA-00E867C30393}"/>
          </ac:grpSpMkLst>
        </pc:grpChg>
        <pc:picChg chg="add mod">
          <ac:chgData name="Aakriti Aneja" userId="09ac853b097999f6" providerId="LiveId" clId="{9D70F51D-F3BE-4CA7-ABC1-101AA4ED56AF}" dt="2022-10-16T02:23:59.677" v="3808" actId="164"/>
          <ac:picMkLst>
            <pc:docMk/>
            <pc:sldMk cId="447788113" sldId="313"/>
            <ac:picMk id="4" creationId="{BD235FF5-3BB5-F9A4-08A8-F60CE2146773}"/>
          </ac:picMkLst>
        </pc:picChg>
        <pc:picChg chg="add mod ord">
          <ac:chgData name="Aakriti Aneja" userId="09ac853b097999f6" providerId="LiveId" clId="{9D70F51D-F3BE-4CA7-ABC1-101AA4ED56AF}" dt="2022-10-16T02:23:59.677" v="3808" actId="164"/>
          <ac:picMkLst>
            <pc:docMk/>
            <pc:sldMk cId="447788113" sldId="313"/>
            <ac:picMk id="10" creationId="{C124146F-FCF4-FC97-DC11-FC92108F1DFE}"/>
          </ac:picMkLst>
        </pc:picChg>
        <pc:picChg chg="add mod ord">
          <ac:chgData name="Aakriti Aneja" userId="09ac853b097999f6" providerId="LiveId" clId="{9D70F51D-F3BE-4CA7-ABC1-101AA4ED56AF}" dt="2022-10-16T02:23:59.677" v="3808" actId="164"/>
          <ac:picMkLst>
            <pc:docMk/>
            <pc:sldMk cId="447788113" sldId="313"/>
            <ac:picMk id="11" creationId="{7D67C019-CA36-F077-41BA-3106B38F345A}"/>
          </ac:picMkLst>
        </pc:picChg>
        <pc:picChg chg="add mod ord">
          <ac:chgData name="Aakriti Aneja" userId="09ac853b097999f6" providerId="LiveId" clId="{9D70F51D-F3BE-4CA7-ABC1-101AA4ED56AF}" dt="2022-10-16T02:23:59.677" v="3808" actId="164"/>
          <ac:picMkLst>
            <pc:docMk/>
            <pc:sldMk cId="447788113" sldId="313"/>
            <ac:picMk id="12" creationId="{0DC50299-3B11-4DCD-8B95-B5A1A8E4A4E3}"/>
          </ac:picMkLst>
        </pc:picChg>
        <pc:picChg chg="add mod ord">
          <ac:chgData name="Aakriti Aneja" userId="09ac853b097999f6" providerId="LiveId" clId="{9D70F51D-F3BE-4CA7-ABC1-101AA4ED56AF}" dt="2022-10-16T02:23:59.677" v="3808" actId="164"/>
          <ac:picMkLst>
            <pc:docMk/>
            <pc:sldMk cId="447788113" sldId="313"/>
            <ac:picMk id="13" creationId="{FF3C6BDF-016D-8305-0DDE-22E52E5B34DF}"/>
          </ac:picMkLst>
        </pc:picChg>
        <pc:picChg chg="add mod ord">
          <ac:chgData name="Aakriti Aneja" userId="09ac853b097999f6" providerId="LiveId" clId="{9D70F51D-F3BE-4CA7-ABC1-101AA4ED56AF}" dt="2022-10-16T02:23:59.677" v="3808" actId="164"/>
          <ac:picMkLst>
            <pc:docMk/>
            <pc:sldMk cId="447788113" sldId="313"/>
            <ac:picMk id="14" creationId="{BC4D0715-DD3D-C52A-6F4F-E09E246A177C}"/>
          </ac:picMkLst>
        </pc:picChg>
        <pc:picChg chg="add mod ord">
          <ac:chgData name="Aakriti Aneja" userId="09ac853b097999f6" providerId="LiveId" clId="{9D70F51D-F3BE-4CA7-ABC1-101AA4ED56AF}" dt="2022-10-16T02:23:59.677" v="3808" actId="164"/>
          <ac:picMkLst>
            <pc:docMk/>
            <pc:sldMk cId="447788113" sldId="313"/>
            <ac:picMk id="25" creationId="{E8128CC7-CB57-E177-0C5A-0F4FF42CA79A}"/>
          </ac:picMkLst>
        </pc:picChg>
        <pc:picChg chg="add del mod">
          <ac:chgData name="Aakriti Aneja" userId="09ac853b097999f6" providerId="LiveId" clId="{9D70F51D-F3BE-4CA7-ABC1-101AA4ED56AF}" dt="2022-10-15T17:42:58.315" v="1184"/>
          <ac:picMkLst>
            <pc:docMk/>
            <pc:sldMk cId="447788113" sldId="313"/>
            <ac:picMk id="26" creationId="{56EB6ECB-E4B8-6D0A-0C3C-2A08F02DA8B0}"/>
          </ac:picMkLst>
        </pc:picChg>
        <pc:picChg chg="add del mod">
          <ac:chgData name="Aakriti Aneja" userId="09ac853b097999f6" providerId="LiveId" clId="{9D70F51D-F3BE-4CA7-ABC1-101AA4ED56AF}" dt="2022-10-16T02:22:58.195" v="3796"/>
          <ac:picMkLst>
            <pc:docMk/>
            <pc:sldMk cId="447788113" sldId="313"/>
            <ac:picMk id="40" creationId="{A08113DA-1802-6EF2-6AE8-C41F35D518E7}"/>
          </ac:picMkLst>
        </pc:picChg>
        <pc:picChg chg="add mod">
          <ac:chgData name="Aakriti Aneja" userId="09ac853b097999f6" providerId="LiveId" clId="{9D70F51D-F3BE-4CA7-ABC1-101AA4ED56AF}" dt="2022-11-02T01:23:28.825" v="17743" actId="164"/>
          <ac:picMkLst>
            <pc:docMk/>
            <pc:sldMk cId="447788113" sldId="313"/>
            <ac:picMk id="47" creationId="{29425B5F-56E4-07BA-5E45-62D4AA7B388B}"/>
          </ac:picMkLst>
        </pc:picChg>
        <pc:picChg chg="add mod">
          <ac:chgData name="Aakriti Aneja" userId="09ac853b097999f6" providerId="LiveId" clId="{9D70F51D-F3BE-4CA7-ABC1-101AA4ED56AF}" dt="2022-10-16T02:23:51.877" v="3807" actId="571"/>
          <ac:picMkLst>
            <pc:docMk/>
            <pc:sldMk cId="447788113" sldId="313"/>
            <ac:picMk id="49" creationId="{0326C439-F81A-8288-00FA-1B5AF05200C1}"/>
          </ac:picMkLst>
        </pc:picChg>
        <pc:picChg chg="add mod">
          <ac:chgData name="Aakriti Aneja" userId="09ac853b097999f6" providerId="LiveId" clId="{9D70F51D-F3BE-4CA7-ABC1-101AA4ED56AF}" dt="2022-10-16T02:23:51.877" v="3807" actId="571"/>
          <ac:picMkLst>
            <pc:docMk/>
            <pc:sldMk cId="447788113" sldId="313"/>
            <ac:picMk id="52" creationId="{59F7490B-D3DC-08B7-DC47-6BD36175C646}"/>
          </ac:picMkLst>
        </pc:picChg>
        <pc:picChg chg="add mod">
          <ac:chgData name="Aakriti Aneja" userId="09ac853b097999f6" providerId="LiveId" clId="{9D70F51D-F3BE-4CA7-ABC1-101AA4ED56AF}" dt="2022-10-16T02:23:51.877" v="3807" actId="571"/>
          <ac:picMkLst>
            <pc:docMk/>
            <pc:sldMk cId="447788113" sldId="313"/>
            <ac:picMk id="54" creationId="{3B49EBA2-55C2-EBA2-8E72-747699FF51C1}"/>
          </ac:picMkLst>
        </pc:picChg>
        <pc:picChg chg="add mod">
          <ac:chgData name="Aakriti Aneja" userId="09ac853b097999f6" providerId="LiveId" clId="{9D70F51D-F3BE-4CA7-ABC1-101AA4ED56AF}" dt="2022-10-16T02:23:51.877" v="3807" actId="571"/>
          <ac:picMkLst>
            <pc:docMk/>
            <pc:sldMk cId="447788113" sldId="313"/>
            <ac:picMk id="55" creationId="{C0D76815-1499-2890-C1B5-A759F4B66602}"/>
          </ac:picMkLst>
        </pc:picChg>
        <pc:picChg chg="add mod">
          <ac:chgData name="Aakriti Aneja" userId="09ac853b097999f6" providerId="LiveId" clId="{9D70F51D-F3BE-4CA7-ABC1-101AA4ED56AF}" dt="2022-10-16T02:23:51.877" v="3807" actId="571"/>
          <ac:picMkLst>
            <pc:docMk/>
            <pc:sldMk cId="447788113" sldId="313"/>
            <ac:picMk id="56" creationId="{ACA4B011-5ABB-1B50-8653-044EC24BB846}"/>
          </ac:picMkLst>
        </pc:picChg>
        <pc:picChg chg="add mod">
          <ac:chgData name="Aakriti Aneja" userId="09ac853b097999f6" providerId="LiveId" clId="{9D70F51D-F3BE-4CA7-ABC1-101AA4ED56AF}" dt="2022-10-16T02:23:51.877" v="3807" actId="571"/>
          <ac:picMkLst>
            <pc:docMk/>
            <pc:sldMk cId="447788113" sldId="313"/>
            <ac:picMk id="58" creationId="{ADE3B40B-2710-9D4B-179F-579908077E74}"/>
          </ac:picMkLst>
        </pc:picChg>
      </pc:sldChg>
      <pc:sldChg chg="modSp del mod">
        <pc:chgData name="Aakriti Aneja" userId="09ac853b097999f6" providerId="LiveId" clId="{9D70F51D-F3BE-4CA7-ABC1-101AA4ED56AF}" dt="2022-11-02T02:00:02.206" v="18838" actId="47"/>
        <pc:sldMkLst>
          <pc:docMk/>
          <pc:sldMk cId="3935925072" sldId="314"/>
        </pc:sldMkLst>
        <pc:spChg chg="mod">
          <ac:chgData name="Aakriti Aneja" userId="09ac853b097999f6" providerId="LiveId" clId="{9D70F51D-F3BE-4CA7-ABC1-101AA4ED56AF}" dt="2022-10-16T02:51:16.971" v="4590" actId="403"/>
          <ac:spMkLst>
            <pc:docMk/>
            <pc:sldMk cId="3935925072" sldId="314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16T02:51:53.226" v="4612" actId="20577"/>
          <ac:spMkLst>
            <pc:docMk/>
            <pc:sldMk cId="3935925072" sldId="314"/>
            <ac:spMk id="4" creationId="{C4855DB7-C89B-65D2-4070-DA35B0C7A013}"/>
          </ac:spMkLst>
        </pc:spChg>
        <pc:spChg chg="mod">
          <ac:chgData name="Aakriti Aneja" userId="09ac853b097999f6" providerId="LiveId" clId="{9D70F51D-F3BE-4CA7-ABC1-101AA4ED56AF}" dt="2022-10-16T02:51:05.336" v="4586" actId="2711"/>
          <ac:spMkLst>
            <pc:docMk/>
            <pc:sldMk cId="3935925072" sldId="314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2:50:59.617" v="4584" actId="2711"/>
          <ac:spMkLst>
            <pc:docMk/>
            <pc:sldMk cId="3935925072" sldId="314"/>
            <ac:spMk id="22" creationId="{5A8F660B-934C-12CD-FDDC-AAB0A03BB96D}"/>
          </ac:spMkLst>
        </pc:spChg>
        <pc:grpChg chg="mod">
          <ac:chgData name="Aakriti Aneja" userId="09ac853b097999f6" providerId="LiveId" clId="{9D70F51D-F3BE-4CA7-ABC1-101AA4ED56AF}" dt="2022-10-16T02:50:59.617" v="4584" actId="2711"/>
          <ac:grpSpMkLst>
            <pc:docMk/>
            <pc:sldMk cId="3935925072" sldId="314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6T02:50:59.617" v="4584" actId="2711"/>
          <ac:picMkLst>
            <pc:docMk/>
            <pc:sldMk cId="3935925072" sldId="314"/>
            <ac:picMk id="19" creationId="{54B09929-52BE-F8A6-92CD-E54A2B0C1646}"/>
          </ac:picMkLst>
        </pc:picChg>
        <pc:picChg chg="mod">
          <ac:chgData name="Aakriti Aneja" userId="09ac853b097999f6" providerId="LiveId" clId="{9D70F51D-F3BE-4CA7-ABC1-101AA4ED56AF}" dt="2022-10-16T02:50:59.617" v="4584" actId="2711"/>
          <ac:picMkLst>
            <pc:docMk/>
            <pc:sldMk cId="3935925072" sldId="314"/>
            <ac:picMk id="1026" creationId="{4A621FDD-0A92-935A-7CA4-A58B838D0BA2}"/>
          </ac:picMkLst>
        </pc:picChg>
      </pc:sldChg>
      <pc:sldChg chg="addSp modSp del">
        <pc:chgData name="Aakriti Aneja" userId="09ac853b097999f6" providerId="LiveId" clId="{9D70F51D-F3BE-4CA7-ABC1-101AA4ED56AF}" dt="2022-10-16T03:03:45.616" v="4824" actId="47"/>
        <pc:sldMkLst>
          <pc:docMk/>
          <pc:sldMk cId="723487199" sldId="315"/>
        </pc:sldMkLst>
        <pc:picChg chg="add mod">
          <ac:chgData name="Aakriti Aneja" userId="09ac853b097999f6" providerId="LiveId" clId="{9D70F51D-F3BE-4CA7-ABC1-101AA4ED56AF}" dt="2022-10-16T03:03:29.208" v="4818" actId="571"/>
          <ac:picMkLst>
            <pc:docMk/>
            <pc:sldMk cId="723487199" sldId="315"/>
            <ac:picMk id="4" creationId="{88BF0667-EA55-F060-91E9-FA49B319E146}"/>
          </ac:picMkLst>
        </pc:picChg>
      </pc:sldChg>
      <pc:sldChg chg="add del">
        <pc:chgData name="Aakriti Aneja" userId="09ac853b097999f6" providerId="LiveId" clId="{9D70F51D-F3BE-4CA7-ABC1-101AA4ED56AF}" dt="2022-10-16T01:26:17.769" v="1857"/>
        <pc:sldMkLst>
          <pc:docMk/>
          <pc:sldMk cId="3685282808" sldId="316"/>
        </pc:sldMkLst>
      </pc:sldChg>
      <pc:sldChg chg="addSp del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4095369440" sldId="316"/>
        </pc:sldMkLst>
        <pc:spChg chg="mod">
          <ac:chgData name="Aakriti Aneja" userId="09ac853b097999f6" providerId="LiveId" clId="{9D70F51D-F3BE-4CA7-ABC1-101AA4ED56AF}" dt="2022-10-31T20:38:28.839" v="11284" actId="20577"/>
          <ac:spMkLst>
            <pc:docMk/>
            <pc:sldMk cId="4095369440" sldId="316"/>
            <ac:spMk id="2" creationId="{E29E14FA-A733-0AB0-DCEC-C33AC734B88B}"/>
          </ac:spMkLst>
        </pc:spChg>
        <pc:spChg chg="add mod">
          <ac:chgData name="Aakriti Aneja" userId="09ac853b097999f6" providerId="LiveId" clId="{9D70F51D-F3BE-4CA7-ABC1-101AA4ED56AF}" dt="2022-11-01T23:07:11.690" v="14057" actId="1076"/>
          <ac:spMkLst>
            <pc:docMk/>
            <pc:sldMk cId="4095369440" sldId="316"/>
            <ac:spMk id="3" creationId="{AADA76EC-3F5A-CFF6-C308-BB2EEB84F07F}"/>
          </ac:spMkLst>
        </pc:spChg>
        <pc:spChg chg="add del mod">
          <ac:chgData name="Aakriti Aneja" userId="09ac853b097999f6" providerId="LiveId" clId="{9D70F51D-F3BE-4CA7-ABC1-101AA4ED56AF}" dt="2022-11-01T23:07:05.956" v="14056" actId="478"/>
          <ac:spMkLst>
            <pc:docMk/>
            <pc:sldMk cId="4095369440" sldId="316"/>
            <ac:spMk id="4" creationId="{2AFBE82B-B35A-0204-2107-4E66B48F8196}"/>
          </ac:spMkLst>
        </pc:spChg>
        <pc:spChg chg="mod">
          <ac:chgData name="Aakriti Aneja" userId="09ac853b097999f6" providerId="LiveId" clId="{9D70F51D-F3BE-4CA7-ABC1-101AA4ED56AF}" dt="2022-11-01T23:07:42.897" v="14104" actId="1035"/>
          <ac:spMkLst>
            <pc:docMk/>
            <pc:sldMk cId="4095369440" sldId="316"/>
            <ac:spMk id="6" creationId="{F58BF7B0-EFE1-770B-E2AE-4DDF2CB69D01}"/>
          </ac:spMkLst>
        </pc:spChg>
        <pc:spChg chg="mod ord">
          <ac:chgData name="Aakriti Aneja" userId="09ac853b097999f6" providerId="LiveId" clId="{9D70F51D-F3BE-4CA7-ABC1-101AA4ED56AF}" dt="2022-11-01T23:09:29.846" v="14186" actId="1076"/>
          <ac:spMkLst>
            <pc:docMk/>
            <pc:sldMk cId="4095369440" sldId="316"/>
            <ac:spMk id="7" creationId="{73FC6C09-A9E4-98A7-E9AD-E5BB0D690E5E}"/>
          </ac:spMkLst>
        </pc:spChg>
        <pc:spChg chg="mod">
          <ac:chgData name="Aakriti Aneja" userId="09ac853b097999f6" providerId="LiveId" clId="{9D70F51D-F3BE-4CA7-ABC1-101AA4ED56AF}" dt="2022-11-01T23:07:42.897" v="14104" actId="1035"/>
          <ac:spMkLst>
            <pc:docMk/>
            <pc:sldMk cId="4095369440" sldId="316"/>
            <ac:spMk id="10" creationId="{8F00040C-C3E0-667C-34B6-C6CA5187BFDA}"/>
          </ac:spMkLst>
        </pc:spChg>
        <pc:spChg chg="mod">
          <ac:chgData name="Aakriti Aneja" userId="09ac853b097999f6" providerId="LiveId" clId="{9D70F51D-F3BE-4CA7-ABC1-101AA4ED56AF}" dt="2022-11-01T23:08:02.297" v="14118" actId="1037"/>
          <ac:spMkLst>
            <pc:docMk/>
            <pc:sldMk cId="4095369440" sldId="316"/>
            <ac:spMk id="14" creationId="{59731A7E-106A-347A-53B6-2C973ADA4592}"/>
          </ac:spMkLst>
        </pc:spChg>
        <pc:spChg chg="mod">
          <ac:chgData name="Aakriti Aneja" userId="09ac853b097999f6" providerId="LiveId" clId="{9D70F51D-F3BE-4CA7-ABC1-101AA4ED56AF}" dt="2022-11-01T23:07:42.897" v="14104" actId="1035"/>
          <ac:spMkLst>
            <pc:docMk/>
            <pc:sldMk cId="4095369440" sldId="316"/>
            <ac:spMk id="16" creationId="{3D611689-0098-8E10-116B-C648FF5600E1}"/>
          </ac:spMkLst>
        </pc:spChg>
        <pc:spChg chg="mod">
          <ac:chgData name="Aakriti Aneja" userId="09ac853b097999f6" providerId="LiveId" clId="{9D70F51D-F3BE-4CA7-ABC1-101AA4ED56AF}" dt="2022-11-01T23:09:01.684" v="14158" actId="1038"/>
          <ac:spMkLst>
            <pc:docMk/>
            <pc:sldMk cId="4095369440" sldId="316"/>
            <ac:spMk id="17" creationId="{49229265-F7CF-19F3-28CA-40C82A81A796}"/>
          </ac:spMkLst>
        </pc:spChg>
        <pc:spChg chg="mod">
          <ac:chgData name="Aakriti Aneja" userId="09ac853b097999f6" providerId="LiveId" clId="{9D70F51D-F3BE-4CA7-ABC1-101AA4ED56AF}" dt="2022-11-01T23:07:42.897" v="14104" actId="1035"/>
          <ac:spMkLst>
            <pc:docMk/>
            <pc:sldMk cId="4095369440" sldId="316"/>
            <ac:spMk id="18" creationId="{BA83D238-FB3B-EC12-51E3-D71BB91F6842}"/>
          </ac:spMkLst>
        </pc:spChg>
        <pc:spChg chg="mod">
          <ac:chgData name="Aakriti Aneja" userId="09ac853b097999f6" providerId="LiveId" clId="{9D70F51D-F3BE-4CA7-ABC1-101AA4ED56AF}" dt="2022-11-01T23:09:01.684" v="14158" actId="1038"/>
          <ac:spMkLst>
            <pc:docMk/>
            <pc:sldMk cId="4095369440" sldId="316"/>
            <ac:spMk id="19" creationId="{FB8A9AA0-87DA-0DE0-78F0-457710FBB4E4}"/>
          </ac:spMkLst>
        </pc:spChg>
        <pc:spChg chg="mod">
          <ac:chgData name="Aakriti Aneja" userId="09ac853b097999f6" providerId="LiveId" clId="{9D70F51D-F3BE-4CA7-ABC1-101AA4ED56AF}" dt="2022-11-01T23:09:01.684" v="14158" actId="1038"/>
          <ac:spMkLst>
            <pc:docMk/>
            <pc:sldMk cId="4095369440" sldId="316"/>
            <ac:spMk id="21" creationId="{9DCFF9E6-B4AE-B001-7FFD-FA1D70524D08}"/>
          </ac:spMkLst>
        </pc:spChg>
        <pc:spChg chg="del mod">
          <ac:chgData name="Aakriti Aneja" userId="09ac853b097999f6" providerId="LiveId" clId="{9D70F51D-F3BE-4CA7-ABC1-101AA4ED56AF}" dt="2022-11-01T23:04:25.435" v="13994" actId="478"/>
          <ac:spMkLst>
            <pc:docMk/>
            <pc:sldMk cId="4095369440" sldId="316"/>
            <ac:spMk id="22" creationId="{5A8F660B-934C-12CD-FDDC-AAB0A03BB96D}"/>
          </ac:spMkLst>
        </pc:spChg>
        <pc:spChg chg="mod">
          <ac:chgData name="Aakriti Aneja" userId="09ac853b097999f6" providerId="LiveId" clId="{9D70F51D-F3BE-4CA7-ABC1-101AA4ED56AF}" dt="2022-11-01T23:07:42.897" v="14104" actId="1035"/>
          <ac:spMkLst>
            <pc:docMk/>
            <pc:sldMk cId="4095369440" sldId="316"/>
            <ac:spMk id="24" creationId="{2EF43393-2ACD-01C9-92FB-508A23E8F5A0}"/>
          </ac:spMkLst>
        </pc:spChg>
        <pc:spChg chg="mod">
          <ac:chgData name="Aakriti Aneja" userId="09ac853b097999f6" providerId="LiveId" clId="{9D70F51D-F3BE-4CA7-ABC1-101AA4ED56AF}" dt="2022-11-01T23:09:01.684" v="14158" actId="1038"/>
          <ac:spMkLst>
            <pc:docMk/>
            <pc:sldMk cId="4095369440" sldId="316"/>
            <ac:spMk id="32" creationId="{D461DD60-0E9D-FA30-B853-9DCB4AC49AF0}"/>
          </ac:spMkLst>
        </pc:spChg>
        <pc:spChg chg="mod">
          <ac:chgData name="Aakriti Aneja" userId="09ac853b097999f6" providerId="LiveId" clId="{9D70F51D-F3BE-4CA7-ABC1-101AA4ED56AF}" dt="2022-11-01T23:07:42.897" v="14104" actId="1035"/>
          <ac:spMkLst>
            <pc:docMk/>
            <pc:sldMk cId="4095369440" sldId="316"/>
            <ac:spMk id="33" creationId="{5D8CC3EA-99DD-3EEF-A135-A9F9F708941C}"/>
          </ac:spMkLst>
        </pc:spChg>
        <pc:spChg chg="mod">
          <ac:chgData name="Aakriti Aneja" userId="09ac853b097999f6" providerId="LiveId" clId="{9D70F51D-F3BE-4CA7-ABC1-101AA4ED56AF}" dt="2022-11-01T23:08:02.297" v="14118" actId="1037"/>
          <ac:spMkLst>
            <pc:docMk/>
            <pc:sldMk cId="4095369440" sldId="316"/>
            <ac:spMk id="34" creationId="{68F05014-DB92-ED7B-E3E5-D512ED070BDB}"/>
          </ac:spMkLst>
        </pc:spChg>
        <pc:picChg chg="del mod">
          <ac:chgData name="Aakriti Aneja" userId="09ac853b097999f6" providerId="LiveId" clId="{9D70F51D-F3BE-4CA7-ABC1-101AA4ED56AF}" dt="2022-10-16T02:06:18.221" v="3226" actId="478"/>
          <ac:picMkLst>
            <pc:docMk/>
            <pc:sldMk cId="4095369440" sldId="316"/>
            <ac:picMk id="27" creationId="{2CCCC241-0C68-3511-6D5A-329E42DF574B}"/>
          </ac:picMkLst>
        </pc:picChg>
        <pc:picChg chg="del">
          <ac:chgData name="Aakriti Aneja" userId="09ac853b097999f6" providerId="LiveId" clId="{9D70F51D-F3BE-4CA7-ABC1-101AA4ED56AF}" dt="2022-10-16T01:26:24.314" v="1859" actId="478"/>
          <ac:picMkLst>
            <pc:docMk/>
            <pc:sldMk cId="4095369440" sldId="316"/>
            <ac:picMk id="3074" creationId="{92D8CEE2-D860-7BF3-DE04-17F2187C946E}"/>
          </ac:picMkLst>
        </pc:picChg>
        <pc:picChg chg="add del mod">
          <ac:chgData name="Aakriti Aneja" userId="09ac853b097999f6" providerId="LiveId" clId="{9D70F51D-F3BE-4CA7-ABC1-101AA4ED56AF}" dt="2022-11-01T23:07:03.458" v="14055" actId="478"/>
          <ac:picMkLst>
            <pc:docMk/>
            <pc:sldMk cId="4095369440" sldId="316"/>
            <ac:picMk id="4098" creationId="{DCBA2278-BFEB-AC96-756D-B53591738B4A}"/>
          </ac:picMkLst>
        </pc:picChg>
        <pc:cxnChg chg="add mod">
          <ac:chgData name="Aakriti Aneja" userId="09ac853b097999f6" providerId="LiveId" clId="{9D70F51D-F3BE-4CA7-ABC1-101AA4ED56AF}" dt="2022-11-01T23:09:47.470" v="14191" actId="14100"/>
          <ac:cxnSpMkLst>
            <pc:docMk/>
            <pc:sldMk cId="4095369440" sldId="316"/>
            <ac:cxnSpMk id="5" creationId="{0F2186E5-E64F-1E9B-B575-E1B7FCA076D3}"/>
          </ac:cxnSpMkLst>
        </pc:cxnChg>
        <pc:cxnChg chg="mod">
          <ac:chgData name="Aakriti Aneja" userId="09ac853b097999f6" providerId="LiveId" clId="{9D70F51D-F3BE-4CA7-ABC1-101AA4ED56AF}" dt="2022-11-01T23:07:42.897" v="14104" actId="1035"/>
          <ac:cxnSpMkLst>
            <pc:docMk/>
            <pc:sldMk cId="4095369440" sldId="316"/>
            <ac:cxnSpMk id="15" creationId="{5C2751D7-EF49-B961-6FC1-55F035D8A178}"/>
          </ac:cxnSpMkLst>
        </pc:cxnChg>
        <pc:cxnChg chg="add mod">
          <ac:chgData name="Aakriti Aneja" userId="09ac853b097999f6" providerId="LiveId" clId="{9D70F51D-F3BE-4CA7-ABC1-101AA4ED56AF}" dt="2022-11-01T23:08:27.969" v="14122" actId="1076"/>
          <ac:cxnSpMkLst>
            <pc:docMk/>
            <pc:sldMk cId="4095369440" sldId="316"/>
            <ac:cxnSpMk id="23" creationId="{3E14AAC0-E98F-C3E3-B765-5CDF0205916D}"/>
          </ac:cxnSpMkLst>
        </pc:cxnChg>
        <pc:cxnChg chg="add mod">
          <ac:chgData name="Aakriti Aneja" userId="09ac853b097999f6" providerId="LiveId" clId="{9D70F51D-F3BE-4CA7-ABC1-101AA4ED56AF}" dt="2022-11-01T23:09:52.091" v="14192" actId="14100"/>
          <ac:cxnSpMkLst>
            <pc:docMk/>
            <pc:sldMk cId="4095369440" sldId="316"/>
            <ac:cxnSpMk id="26" creationId="{384A19C8-F086-AA58-1F99-ED6E37AC5CFA}"/>
          </ac:cxnSpMkLst>
        </pc:cxnChg>
        <pc:cxnChg chg="add mod">
          <ac:chgData name="Aakriti Aneja" userId="09ac853b097999f6" providerId="LiveId" clId="{9D70F51D-F3BE-4CA7-ABC1-101AA4ED56AF}" dt="2022-11-01T23:09:33.503" v="14189" actId="1037"/>
          <ac:cxnSpMkLst>
            <pc:docMk/>
            <pc:sldMk cId="4095369440" sldId="316"/>
            <ac:cxnSpMk id="27" creationId="{15A7C9D4-87D3-A01E-728C-F4EDBE3118D5}"/>
          </ac:cxnSpMkLst>
        </pc:cxnChg>
      </pc:sldChg>
      <pc:sldChg chg="addSp del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4031300757" sldId="317"/>
        </pc:sldMkLst>
        <pc:spChg chg="del mod">
          <ac:chgData name="Aakriti Aneja" userId="09ac853b097999f6" providerId="LiveId" clId="{9D70F51D-F3BE-4CA7-ABC1-101AA4ED56AF}" dt="2022-10-31T20:39:04.020" v="11289" actId="478"/>
          <ac:spMkLst>
            <pc:docMk/>
            <pc:sldMk cId="4031300757" sldId="317"/>
            <ac:spMk id="2" creationId="{E29E14FA-A733-0AB0-DCEC-C33AC734B88B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3" creationId="{AADA76EC-3F5A-CFF6-C308-BB2EEB84F07F}"/>
          </ac:spMkLst>
        </pc:spChg>
        <pc:spChg chg="mod">
          <ac:chgData name="Aakriti Aneja" userId="09ac853b097999f6" providerId="LiveId" clId="{9D70F51D-F3BE-4CA7-ABC1-101AA4ED56AF}" dt="2022-10-16T03:24:09.171" v="6451" actId="6549"/>
          <ac:spMkLst>
            <pc:docMk/>
            <pc:sldMk cId="4031300757" sldId="317"/>
            <ac:spMk id="4" creationId="{2AFBE82B-B35A-0204-2107-4E66B48F8196}"/>
          </ac:spMkLst>
        </pc:spChg>
        <pc:spChg chg="add del mod">
          <ac:chgData name="Aakriti Aneja" userId="09ac853b097999f6" providerId="LiveId" clId="{9D70F51D-F3BE-4CA7-ABC1-101AA4ED56AF}" dt="2022-10-31T20:39:09.882" v="11291" actId="478"/>
          <ac:spMkLst>
            <pc:docMk/>
            <pc:sldMk cId="4031300757" sldId="317"/>
            <ac:spMk id="6" creationId="{4EAF4658-4FCC-6535-11CA-E03B50FF9DD3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6" creationId="{F58BF7B0-EFE1-770B-E2AE-4DDF2CB69D01}"/>
          </ac:spMkLst>
        </pc:spChg>
        <pc:spChg chg="add mod">
          <ac:chgData name="Aakriti Aneja" userId="09ac853b097999f6" providerId="LiveId" clId="{9D70F51D-F3BE-4CA7-ABC1-101AA4ED56AF}" dt="2022-10-31T20:39:04.405" v="11290"/>
          <ac:spMkLst>
            <pc:docMk/>
            <pc:sldMk cId="4031300757" sldId="317"/>
            <ac:spMk id="7" creationId="{04A030D3-D09C-4C4F-7067-16FA5018B296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7" creationId="{73FC6C09-A9E4-98A7-E9AD-E5BB0D690E5E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10" creationId="{8F00040C-C3E0-667C-34B6-C6CA5187BFDA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14" creationId="{59731A7E-106A-347A-53B6-2C973ADA4592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16" creationId="{3D611689-0098-8E10-116B-C648FF5600E1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17" creationId="{49229265-F7CF-19F3-28CA-40C82A81A796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18" creationId="{BA83D238-FB3B-EC12-51E3-D71BB91F6842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19" creationId="{FB8A9AA0-87DA-0DE0-78F0-457710FBB4E4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20" creationId="{BC8B4ED6-80FB-2380-7C19-FDD2EAFB3B04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21" creationId="{9DCFF9E6-B4AE-B001-7FFD-FA1D70524D08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23" creationId="{47B5D810-9A52-9A50-3F89-9B6289BAB3F7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24" creationId="{2EF43393-2ACD-01C9-92FB-508A23E8F5A0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25" creationId="{318C75F1-25C7-97AC-0110-0EB7CC812DE0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26" creationId="{F912A2F0-B649-930E-1465-277846CE37B4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28" creationId="{D1BDDC78-9F04-68DF-FE08-E6B2DCF99FE4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29" creationId="{5DB94F9C-316E-457D-253D-789DBC459685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30" creationId="{7E3BF5F8-CBE4-5E7B-236B-17470C4F30B4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31" creationId="{97150D0C-8E77-8708-EAE9-957D79051769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32" creationId="{D461DD60-0E9D-FA30-B853-9DCB4AC49AF0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33" creationId="{5D8CC3EA-99DD-3EEF-A135-A9F9F708941C}"/>
          </ac:spMkLst>
        </pc:spChg>
        <pc:spChg chg="del">
          <ac:chgData name="Aakriti Aneja" userId="09ac853b097999f6" providerId="LiveId" clId="{9D70F51D-F3BE-4CA7-ABC1-101AA4ED56AF}" dt="2022-10-16T03:25:34.520" v="6497" actId="478"/>
          <ac:spMkLst>
            <pc:docMk/>
            <pc:sldMk cId="4031300757" sldId="317"/>
            <ac:spMk id="34" creationId="{68F05014-DB92-ED7B-E3E5-D512ED070BDB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35" creationId="{FF29D224-EBDA-BBDD-DA7A-5F2F7D30601F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36" creationId="{E6EC7E7D-6B22-1503-5D8A-E0E0265BB01A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37" creationId="{42EE680B-B382-4558-AC46-8678E48068BA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38" creationId="{BEAD71AE-6462-20AE-688B-CCAD16041A97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39" creationId="{BFE07912-F6C6-B9B0-F946-309280225E51}"/>
          </ac:spMkLst>
        </pc:spChg>
        <pc:spChg chg="add mod">
          <ac:chgData name="Aakriti Aneja" userId="09ac853b097999f6" providerId="LiveId" clId="{9D70F51D-F3BE-4CA7-ABC1-101AA4ED56AF}" dt="2022-10-16T03:25:35.261" v="6498"/>
          <ac:spMkLst>
            <pc:docMk/>
            <pc:sldMk cId="4031300757" sldId="317"/>
            <ac:spMk id="40" creationId="{D2990449-B42C-E927-661C-9E703BFA51DC}"/>
          </ac:spMkLst>
        </pc:spChg>
        <pc:cxnChg chg="add mod">
          <ac:chgData name="Aakriti Aneja" userId="09ac853b097999f6" providerId="LiveId" clId="{9D70F51D-F3BE-4CA7-ABC1-101AA4ED56AF}" dt="2022-10-16T03:25:35.261" v="6498"/>
          <ac:cxnSpMkLst>
            <pc:docMk/>
            <pc:sldMk cId="4031300757" sldId="317"/>
            <ac:cxnSpMk id="5" creationId="{C8AF0F26-FA03-476A-D3AF-EE18D5E81E47}"/>
          </ac:cxnSpMkLst>
        </pc:cxnChg>
        <pc:cxnChg chg="del">
          <ac:chgData name="Aakriti Aneja" userId="09ac853b097999f6" providerId="LiveId" clId="{9D70F51D-F3BE-4CA7-ABC1-101AA4ED56AF}" dt="2022-10-16T03:25:34.520" v="6497" actId="478"/>
          <ac:cxnSpMkLst>
            <pc:docMk/>
            <pc:sldMk cId="4031300757" sldId="317"/>
            <ac:cxnSpMk id="15" creationId="{5C2751D7-EF49-B961-6FC1-55F035D8A178}"/>
          </ac:cxnSpMkLst>
        </pc:cxnChg>
      </pc:sldChg>
      <pc:sldChg chg="addSp del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1390238496" sldId="318"/>
        </pc:sldMkLst>
        <pc:spChg chg="mod">
          <ac:chgData name="Aakriti Aneja" userId="09ac853b097999f6" providerId="LiveId" clId="{9D70F51D-F3BE-4CA7-ABC1-101AA4ED56AF}" dt="2022-10-16T02:21:56.892" v="3730" actId="108"/>
          <ac:spMkLst>
            <pc:docMk/>
            <pc:sldMk cId="1390238496" sldId="318"/>
            <ac:spMk id="2" creationId="{E29E14FA-A733-0AB0-DCEC-C33AC734B88B}"/>
          </ac:spMkLst>
        </pc:spChg>
        <pc:spChg chg="add mod">
          <ac:chgData name="Aakriti Aneja" userId="09ac853b097999f6" providerId="LiveId" clId="{9D70F51D-F3BE-4CA7-ABC1-101AA4ED56AF}" dt="2022-10-16T02:19:29.251" v="3678" actId="14100"/>
          <ac:spMkLst>
            <pc:docMk/>
            <pc:sldMk cId="1390238496" sldId="318"/>
            <ac:spMk id="3" creationId="{A4393BA5-7E31-06D7-5FA6-AC8B4C768FAC}"/>
          </ac:spMkLst>
        </pc:spChg>
        <pc:spChg chg="mod">
          <ac:chgData name="Aakriti Aneja" userId="09ac853b097999f6" providerId="LiveId" clId="{9D70F51D-F3BE-4CA7-ABC1-101AA4ED56AF}" dt="2022-10-16T02:20:41.367" v="3721" actId="207"/>
          <ac:spMkLst>
            <pc:docMk/>
            <pc:sldMk cId="1390238496" sldId="318"/>
            <ac:spMk id="7" creationId="{BBBE32E0-41E0-F33F-B767-4DA5B602A914}"/>
          </ac:spMkLst>
        </pc:spChg>
        <pc:spChg chg="mod">
          <ac:chgData name="Aakriti Aneja" userId="09ac853b097999f6" providerId="LiveId" clId="{9D70F51D-F3BE-4CA7-ABC1-101AA4ED56AF}" dt="2022-11-01T22:55:43.970" v="13860" actId="20577"/>
          <ac:spMkLst>
            <pc:docMk/>
            <pc:sldMk cId="1390238496" sldId="318"/>
            <ac:spMk id="10" creationId="{2F17FA1E-29F5-CDC6-B391-449F1C7AEA4C}"/>
          </ac:spMkLst>
        </pc:spChg>
        <pc:spChg chg="mod">
          <ac:chgData name="Aakriti Aneja" userId="09ac853b097999f6" providerId="LiveId" clId="{9D70F51D-F3BE-4CA7-ABC1-101AA4ED56AF}" dt="2022-10-16T02:14:39.524" v="3548" actId="2711"/>
          <ac:spMkLst>
            <pc:docMk/>
            <pc:sldMk cId="1390238496" sldId="318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16T02:20:08.372" v="3698" actId="207"/>
          <ac:spMkLst>
            <pc:docMk/>
            <pc:sldMk cId="1390238496" sldId="318"/>
            <ac:spMk id="14" creationId="{E0DCE6F2-DB00-4425-1498-F2FAF7FADE64}"/>
          </ac:spMkLst>
        </pc:spChg>
        <pc:spChg chg="mod">
          <ac:chgData name="Aakriti Aneja" userId="09ac853b097999f6" providerId="LiveId" clId="{9D70F51D-F3BE-4CA7-ABC1-101AA4ED56AF}" dt="2022-10-16T02:20:08.372" v="3698" actId="207"/>
          <ac:spMkLst>
            <pc:docMk/>
            <pc:sldMk cId="1390238496" sldId="318"/>
            <ac:spMk id="15" creationId="{F34C314F-C9D7-9560-7B74-45B1B0DAEB91}"/>
          </ac:spMkLst>
        </pc:spChg>
        <pc:spChg chg="mod">
          <ac:chgData name="Aakriti Aneja" userId="09ac853b097999f6" providerId="LiveId" clId="{9D70F51D-F3BE-4CA7-ABC1-101AA4ED56AF}" dt="2022-10-16T02:20:22.352" v="3715" actId="1038"/>
          <ac:spMkLst>
            <pc:docMk/>
            <pc:sldMk cId="1390238496" sldId="318"/>
            <ac:spMk id="16" creationId="{49EEC833-01AF-3AD0-AA7B-7A464D56C414}"/>
          </ac:spMkLst>
        </pc:spChg>
        <pc:spChg chg="mod">
          <ac:chgData name="Aakriti Aneja" userId="09ac853b097999f6" providerId="LiveId" clId="{9D70F51D-F3BE-4CA7-ABC1-101AA4ED56AF}" dt="2022-10-16T02:20:22.352" v="3715" actId="1038"/>
          <ac:spMkLst>
            <pc:docMk/>
            <pc:sldMk cId="1390238496" sldId="318"/>
            <ac:spMk id="17" creationId="{458FDF05-A688-99C7-CA54-46359938D4E3}"/>
          </ac:spMkLst>
        </pc:spChg>
        <pc:spChg chg="mod">
          <ac:chgData name="Aakriti Aneja" userId="09ac853b097999f6" providerId="LiveId" clId="{9D70F51D-F3BE-4CA7-ABC1-101AA4ED56AF}" dt="2022-10-16T02:20:22.352" v="3715" actId="1038"/>
          <ac:spMkLst>
            <pc:docMk/>
            <pc:sldMk cId="1390238496" sldId="318"/>
            <ac:spMk id="18" creationId="{8C39A445-EB2D-7341-762E-67C5FBA908F8}"/>
          </ac:spMkLst>
        </pc:spChg>
        <pc:spChg chg="del mod">
          <ac:chgData name="Aakriti Aneja" userId="09ac853b097999f6" providerId="LiveId" clId="{9D70F51D-F3BE-4CA7-ABC1-101AA4ED56AF}" dt="2022-10-16T02:19:32.712" v="3679" actId="478"/>
          <ac:spMkLst>
            <pc:docMk/>
            <pc:sldMk cId="1390238496" sldId="318"/>
            <ac:spMk id="22" creationId="{5A8F660B-934C-12CD-FDDC-AAB0A03BB96D}"/>
          </ac:spMkLst>
        </pc:spChg>
        <pc:spChg chg="mod ord">
          <ac:chgData name="Aakriti Aneja" userId="09ac853b097999f6" providerId="LiveId" clId="{9D70F51D-F3BE-4CA7-ABC1-101AA4ED56AF}" dt="2022-10-16T02:19:37.307" v="3686" actId="1035"/>
          <ac:spMkLst>
            <pc:docMk/>
            <pc:sldMk cId="1390238496" sldId="318"/>
            <ac:spMk id="24" creationId="{02F1B781-6BAC-A0FE-20D8-D75EB13DE307}"/>
          </ac:spMkLst>
        </pc:spChg>
        <pc:spChg chg="mod">
          <ac:chgData name="Aakriti Aneja" userId="09ac853b097999f6" providerId="LiveId" clId="{9D70F51D-F3BE-4CA7-ABC1-101AA4ED56AF}" dt="2022-10-16T02:20:22.352" v="3715" actId="1038"/>
          <ac:spMkLst>
            <pc:docMk/>
            <pc:sldMk cId="1390238496" sldId="318"/>
            <ac:spMk id="26" creationId="{3CB40310-6C97-A17C-D62B-0DB321E01C7B}"/>
          </ac:spMkLst>
        </pc:spChg>
        <pc:spChg chg="mod">
          <ac:chgData name="Aakriti Aneja" userId="09ac853b097999f6" providerId="LiveId" clId="{9D70F51D-F3BE-4CA7-ABC1-101AA4ED56AF}" dt="2022-10-16T02:19:42.062" v="3694" actId="1035"/>
          <ac:spMkLst>
            <pc:docMk/>
            <pc:sldMk cId="1390238496" sldId="318"/>
            <ac:spMk id="27" creationId="{55453DF7-308E-0B19-067C-B0D93D6124B6}"/>
          </ac:spMkLst>
        </pc:spChg>
        <pc:spChg chg="mod">
          <ac:chgData name="Aakriti Aneja" userId="09ac853b097999f6" providerId="LiveId" clId="{9D70F51D-F3BE-4CA7-ABC1-101AA4ED56AF}" dt="2022-10-16T02:20:22.352" v="3715" actId="1038"/>
          <ac:spMkLst>
            <pc:docMk/>
            <pc:sldMk cId="1390238496" sldId="318"/>
            <ac:spMk id="28" creationId="{CB47AEC6-A99F-666D-681A-8FECE3B01BD0}"/>
          </ac:spMkLst>
        </pc:spChg>
        <pc:spChg chg="mod">
          <ac:chgData name="Aakriti Aneja" userId="09ac853b097999f6" providerId="LiveId" clId="{9D70F51D-F3BE-4CA7-ABC1-101AA4ED56AF}" dt="2022-10-16T02:20:22.352" v="3715" actId="1038"/>
          <ac:spMkLst>
            <pc:docMk/>
            <pc:sldMk cId="1390238496" sldId="318"/>
            <ac:spMk id="32" creationId="{FE0CCD9C-A0E2-973A-D9C2-A4E7EFE7CA6C}"/>
          </ac:spMkLst>
        </pc:spChg>
        <pc:spChg chg="mod">
          <ac:chgData name="Aakriti Aneja" userId="09ac853b097999f6" providerId="LiveId" clId="{9D70F51D-F3BE-4CA7-ABC1-101AA4ED56AF}" dt="2022-10-16T02:19:37.307" v="3686" actId="1035"/>
          <ac:spMkLst>
            <pc:docMk/>
            <pc:sldMk cId="1390238496" sldId="318"/>
            <ac:spMk id="36" creationId="{C7361EA4-8F45-5A15-3201-343349F9CF67}"/>
          </ac:spMkLst>
        </pc:spChg>
        <pc:spChg chg="mod">
          <ac:chgData name="Aakriti Aneja" userId="09ac853b097999f6" providerId="LiveId" clId="{9D70F51D-F3BE-4CA7-ABC1-101AA4ED56AF}" dt="2022-10-16T02:19:37.307" v="3686" actId="1035"/>
          <ac:spMkLst>
            <pc:docMk/>
            <pc:sldMk cId="1390238496" sldId="318"/>
            <ac:spMk id="42" creationId="{48379DFA-5B74-C447-E205-0080B4542F01}"/>
          </ac:spMkLst>
        </pc:spChg>
        <pc:grpChg chg="mod">
          <ac:chgData name="Aakriti Aneja" userId="09ac853b097999f6" providerId="LiveId" clId="{9D70F51D-F3BE-4CA7-ABC1-101AA4ED56AF}" dt="2022-10-16T02:14:39.524" v="3548" actId="2711"/>
          <ac:grpSpMkLst>
            <pc:docMk/>
            <pc:sldMk cId="1390238496" sldId="318"/>
            <ac:grpSpMk id="13" creationId="{B9943493-2B0B-8C99-8C76-4ED0E247D3B1}"/>
          </ac:grpSpMkLst>
        </pc:grpChg>
        <pc:picChg chg="mod">
          <ac:chgData name="Aakriti Aneja" userId="09ac853b097999f6" providerId="LiveId" clId="{9D70F51D-F3BE-4CA7-ABC1-101AA4ED56AF}" dt="2022-10-16T02:20:16.787" v="3701" actId="1076"/>
          <ac:picMkLst>
            <pc:docMk/>
            <pc:sldMk cId="1390238496" sldId="318"/>
            <ac:picMk id="4" creationId="{9051B2E5-883F-1466-4B87-27F25D472395}"/>
          </ac:picMkLst>
        </pc:picChg>
        <pc:picChg chg="add del mod">
          <ac:chgData name="Aakriti Aneja" userId="09ac853b097999f6" providerId="LiveId" clId="{9D70F51D-F3BE-4CA7-ABC1-101AA4ED56AF}" dt="2022-11-02T01:17:06.299" v="17438" actId="1076"/>
          <ac:picMkLst>
            <pc:docMk/>
            <pc:sldMk cId="1390238496" sldId="318"/>
            <ac:picMk id="6" creationId="{9F6CC13C-A886-660B-1A1C-6BD6412C0724}"/>
          </ac:picMkLst>
        </pc:picChg>
        <pc:picChg chg="del mod">
          <ac:chgData name="Aakriti Aneja" userId="09ac853b097999f6" providerId="LiveId" clId="{9D70F51D-F3BE-4CA7-ABC1-101AA4ED56AF}" dt="2022-10-16T02:16:39.750" v="3577" actId="478"/>
          <ac:picMkLst>
            <pc:docMk/>
            <pc:sldMk cId="1390238496" sldId="318"/>
            <ac:picMk id="19" creationId="{F9E761C2-ED6C-A64C-55D9-9267D336BB82}"/>
          </ac:picMkLst>
        </pc:picChg>
        <pc:picChg chg="add mod">
          <ac:chgData name="Aakriti Aneja" userId="09ac853b097999f6" providerId="LiveId" clId="{9D70F51D-F3BE-4CA7-ABC1-101AA4ED56AF}" dt="2022-10-16T02:20:22.352" v="3715" actId="1038"/>
          <ac:picMkLst>
            <pc:docMk/>
            <pc:sldMk cId="1390238496" sldId="318"/>
            <ac:picMk id="21" creationId="{663C8814-3742-B274-57F5-60855B7D8559}"/>
          </ac:picMkLst>
        </pc:picChg>
        <pc:picChg chg="add mod">
          <ac:chgData name="Aakriti Aneja" userId="09ac853b097999f6" providerId="LiveId" clId="{9D70F51D-F3BE-4CA7-ABC1-101AA4ED56AF}" dt="2022-10-16T02:19:37.307" v="3686" actId="1035"/>
          <ac:picMkLst>
            <pc:docMk/>
            <pc:sldMk cId="1390238496" sldId="318"/>
            <ac:picMk id="25" creationId="{F36CEB49-87BE-5E43-6454-B40091358493}"/>
          </ac:picMkLst>
        </pc:picChg>
        <pc:picChg chg="del mod">
          <ac:chgData name="Aakriti Aneja" userId="09ac853b097999f6" providerId="LiveId" clId="{9D70F51D-F3BE-4CA7-ABC1-101AA4ED56AF}" dt="2022-10-16T02:16:54.940" v="3592" actId="478"/>
          <ac:picMkLst>
            <pc:docMk/>
            <pc:sldMk cId="1390238496" sldId="318"/>
            <ac:picMk id="34" creationId="{BEED6560-E4CD-1EDB-46EC-88D14BBFBED9}"/>
          </ac:picMkLst>
        </pc:picChg>
        <pc:picChg chg="del mod">
          <ac:chgData name="Aakriti Aneja" userId="09ac853b097999f6" providerId="LiveId" clId="{9D70F51D-F3BE-4CA7-ABC1-101AA4ED56AF}" dt="2022-10-16T02:15:24.007" v="3570" actId="478"/>
          <ac:picMkLst>
            <pc:docMk/>
            <pc:sldMk cId="1390238496" sldId="318"/>
            <ac:picMk id="37" creationId="{EBD4E9C9-3376-E6C7-81AD-1B239FFD7F13}"/>
          </ac:picMkLst>
        </pc:picChg>
        <pc:picChg chg="del mod">
          <ac:chgData name="Aakriti Aneja" userId="09ac853b097999f6" providerId="LiveId" clId="{9D70F51D-F3BE-4CA7-ABC1-101AA4ED56AF}" dt="2022-10-16T02:18:18.461" v="3643" actId="478"/>
          <ac:picMkLst>
            <pc:docMk/>
            <pc:sldMk cId="1390238496" sldId="318"/>
            <ac:picMk id="43" creationId="{637C74D3-DD39-3B48-DD47-875601817014}"/>
          </ac:picMkLst>
        </pc:picChg>
        <pc:picChg chg="add del mod">
          <ac:chgData name="Aakriti Aneja" userId="09ac853b097999f6" providerId="LiveId" clId="{9D70F51D-F3BE-4CA7-ABC1-101AA4ED56AF}" dt="2022-10-16T02:14:39.524" v="3548" actId="2711"/>
          <ac:picMkLst>
            <pc:docMk/>
            <pc:sldMk cId="1390238496" sldId="318"/>
            <ac:picMk id="1026" creationId="{4A621FDD-0A92-935A-7CA4-A58B838D0BA2}"/>
          </ac:picMkLst>
        </pc:picChg>
        <pc:picChg chg="mod">
          <ac:chgData name="Aakriti Aneja" userId="09ac853b097999f6" providerId="LiveId" clId="{9D70F51D-F3BE-4CA7-ABC1-101AA4ED56AF}" dt="2022-10-16T02:14:39.524" v="3548" actId="2711"/>
          <ac:picMkLst>
            <pc:docMk/>
            <pc:sldMk cId="1390238496" sldId="318"/>
            <ac:picMk id="1027" creationId="{F710888E-9414-8F58-A6BB-2EE2187B4E8C}"/>
          </ac:picMkLst>
        </pc:picChg>
      </pc:sldChg>
      <pc:sldChg chg="modSp add del mod modNotesTx">
        <pc:chgData name="Aakriti Aneja" userId="09ac853b097999f6" providerId="LiveId" clId="{9D70F51D-F3BE-4CA7-ABC1-101AA4ED56AF}" dt="2022-11-02T02:00:02.206" v="18838" actId="47"/>
        <pc:sldMkLst>
          <pc:docMk/>
          <pc:sldMk cId="1233509801" sldId="319"/>
        </pc:sldMkLst>
        <pc:spChg chg="mod">
          <ac:chgData name="Aakriti Aneja" userId="09ac853b097999f6" providerId="LiveId" clId="{9D70F51D-F3BE-4CA7-ABC1-101AA4ED56AF}" dt="2022-10-16T03:23:12.900" v="6438" actId="20577"/>
          <ac:spMkLst>
            <pc:docMk/>
            <pc:sldMk cId="1233509801" sldId="319"/>
            <ac:spMk id="2" creationId="{E29E14FA-A733-0AB0-DCEC-C33AC734B88B}"/>
          </ac:spMkLst>
        </pc:spChg>
        <pc:graphicFrameChg chg="mod modGraphic">
          <ac:chgData name="Aakriti Aneja" userId="09ac853b097999f6" providerId="LiveId" clId="{9D70F51D-F3BE-4CA7-ABC1-101AA4ED56AF}" dt="2022-10-16T02:45:17.602" v="4462" actId="2084"/>
          <ac:graphicFrameMkLst>
            <pc:docMk/>
            <pc:sldMk cId="1233509801" sldId="319"/>
            <ac:graphicFrameMk id="3" creationId="{7E217A3D-6384-93A0-F0EC-C5EBF52A06D2}"/>
          </ac:graphicFrameMkLst>
        </pc:graphicFrameChg>
      </pc:sldChg>
      <pc:sldChg chg="addSp delSp modSp add del mod">
        <pc:chgData name="Aakriti Aneja" userId="09ac853b097999f6" providerId="LiveId" clId="{9D70F51D-F3BE-4CA7-ABC1-101AA4ED56AF}" dt="2022-11-02T02:00:02.206" v="18838" actId="47"/>
        <pc:sldMkLst>
          <pc:docMk/>
          <pc:sldMk cId="1149387992" sldId="320"/>
        </pc:sldMkLst>
        <pc:spChg chg="mod">
          <ac:chgData name="Aakriti Aneja" userId="09ac853b097999f6" providerId="LiveId" clId="{9D70F51D-F3BE-4CA7-ABC1-101AA4ED56AF}" dt="2022-10-16T02:53:26.182" v="4627" actId="20577"/>
          <ac:spMkLst>
            <pc:docMk/>
            <pc:sldMk cId="1149387992" sldId="320"/>
            <ac:spMk id="2" creationId="{E29E14FA-A733-0AB0-DCEC-C33AC734B88B}"/>
          </ac:spMkLst>
        </pc:spChg>
        <pc:picChg chg="add mod">
          <ac:chgData name="Aakriti Aneja" userId="09ac853b097999f6" providerId="LiveId" clId="{9D70F51D-F3BE-4CA7-ABC1-101AA4ED56AF}" dt="2022-10-16T02:53:17.788" v="4625" actId="14100"/>
          <ac:picMkLst>
            <pc:docMk/>
            <pc:sldMk cId="1149387992" sldId="320"/>
            <ac:picMk id="3" creationId="{97B2DADA-4D6E-5DD9-BD3E-73A2B063D321}"/>
          </ac:picMkLst>
        </pc:picChg>
        <pc:picChg chg="del">
          <ac:chgData name="Aakriti Aneja" userId="09ac853b097999f6" providerId="LiveId" clId="{9D70F51D-F3BE-4CA7-ABC1-101AA4ED56AF}" dt="2022-10-16T02:52:31.821" v="4618" actId="478"/>
          <ac:picMkLst>
            <pc:docMk/>
            <pc:sldMk cId="1149387992" sldId="320"/>
            <ac:picMk id="19" creationId="{54B09929-52BE-F8A6-92CD-E54A2B0C1646}"/>
          </ac:picMkLst>
        </pc:picChg>
        <pc:cxnChg chg="add mod">
          <ac:chgData name="Aakriti Aneja" userId="09ac853b097999f6" providerId="LiveId" clId="{9D70F51D-F3BE-4CA7-ABC1-101AA4ED56AF}" dt="2022-10-16T02:53:00.896" v="4624" actId="693"/>
          <ac:cxnSpMkLst>
            <pc:docMk/>
            <pc:sldMk cId="1149387992" sldId="320"/>
            <ac:cxnSpMk id="6" creationId="{59F8869E-1CB5-0829-FA57-CF665E094F2A}"/>
          </ac:cxnSpMkLst>
        </pc:cxnChg>
      </pc:sldChg>
      <pc:sldChg chg="addSp delSp modSp add del mod">
        <pc:chgData name="Aakriti Aneja" userId="09ac853b097999f6" providerId="LiveId" clId="{9D70F51D-F3BE-4CA7-ABC1-101AA4ED56AF}" dt="2022-11-02T02:00:02.206" v="18838" actId="47"/>
        <pc:sldMkLst>
          <pc:docMk/>
          <pc:sldMk cId="2167189690" sldId="321"/>
        </pc:sldMkLst>
        <pc:spChg chg="mod">
          <ac:chgData name="Aakriti Aneja" userId="09ac853b097999f6" providerId="LiveId" clId="{9D70F51D-F3BE-4CA7-ABC1-101AA4ED56AF}" dt="2022-10-16T03:03:48.861" v="4826" actId="20577"/>
          <ac:spMkLst>
            <pc:docMk/>
            <pc:sldMk cId="2167189690" sldId="321"/>
            <ac:spMk id="2" creationId="{E29E14FA-A733-0AB0-DCEC-C33AC734B88B}"/>
          </ac:spMkLst>
        </pc:spChg>
        <pc:spChg chg="del">
          <ac:chgData name="Aakriti Aneja" userId="09ac853b097999f6" providerId="LiveId" clId="{9D70F51D-F3BE-4CA7-ABC1-101AA4ED56AF}" dt="2022-10-16T03:21:48.629" v="6301" actId="478"/>
          <ac:spMkLst>
            <pc:docMk/>
            <pc:sldMk cId="2167189690" sldId="321"/>
            <ac:spMk id="3" creationId="{2414B8DE-C4FD-E2D5-4AFB-FF9BA13F2E71}"/>
          </ac:spMkLst>
        </pc:spChg>
        <pc:spChg chg="del">
          <ac:chgData name="Aakriti Aneja" userId="09ac853b097999f6" providerId="LiveId" clId="{9D70F51D-F3BE-4CA7-ABC1-101AA4ED56AF}" dt="2022-10-16T03:03:34.799" v="4819" actId="478"/>
          <ac:spMkLst>
            <pc:docMk/>
            <pc:sldMk cId="2167189690" sldId="321"/>
            <ac:spMk id="5" creationId="{682AB1B1-86B5-51D6-A2CF-DB78887F81B3}"/>
          </ac:spMkLst>
        </pc:spChg>
        <pc:spChg chg="add mod">
          <ac:chgData name="Aakriti Aneja" userId="09ac853b097999f6" providerId="LiveId" clId="{9D70F51D-F3BE-4CA7-ABC1-101AA4ED56AF}" dt="2022-10-16T03:21:49.109" v="6302"/>
          <ac:spMkLst>
            <pc:docMk/>
            <pc:sldMk cId="2167189690" sldId="321"/>
            <ac:spMk id="6" creationId="{CE902A9D-CF75-61FA-F57D-D156AD01951F}"/>
          </ac:spMkLst>
        </pc:spChg>
        <pc:spChg chg="del">
          <ac:chgData name="Aakriti Aneja" userId="09ac853b097999f6" providerId="LiveId" clId="{9D70F51D-F3BE-4CA7-ABC1-101AA4ED56AF}" dt="2022-10-16T03:03:34.799" v="4819" actId="478"/>
          <ac:spMkLst>
            <pc:docMk/>
            <pc:sldMk cId="2167189690" sldId="321"/>
            <ac:spMk id="10" creationId="{2EC624B3-32DD-EAB9-438B-D1954C2730E9}"/>
          </ac:spMkLst>
        </pc:spChg>
        <pc:picChg chg="add mod">
          <ac:chgData name="Aakriti Aneja" userId="09ac853b097999f6" providerId="LiveId" clId="{9D70F51D-F3BE-4CA7-ABC1-101AA4ED56AF}" dt="2022-10-16T03:03:41.336" v="4823" actId="1076"/>
          <ac:picMkLst>
            <pc:docMk/>
            <pc:sldMk cId="2167189690" sldId="321"/>
            <ac:picMk id="4" creationId="{FF434B6B-5F3B-ED32-59B3-8A4D25BB4BB3}"/>
          </ac:picMkLst>
        </pc:picChg>
        <pc:picChg chg="del">
          <ac:chgData name="Aakriti Aneja" userId="09ac853b097999f6" providerId="LiveId" clId="{9D70F51D-F3BE-4CA7-ABC1-101AA4ED56AF}" dt="2022-10-16T03:03:34.799" v="4819" actId="478"/>
          <ac:picMkLst>
            <pc:docMk/>
            <pc:sldMk cId="2167189690" sldId="321"/>
            <ac:picMk id="2056" creationId="{16DC4D1E-D31C-2FB8-0023-C1BEB58BE1B9}"/>
          </ac:picMkLst>
        </pc:picChg>
      </pc:sldChg>
      <pc:sldChg chg="modSp del mod ord">
        <pc:chgData name="Aakriti Aneja" userId="09ac853b097999f6" providerId="LiveId" clId="{9D70F51D-F3BE-4CA7-ABC1-101AA4ED56AF}" dt="2022-11-02T02:00:02.206" v="18838" actId="47"/>
        <pc:sldMkLst>
          <pc:docMk/>
          <pc:sldMk cId="970273187" sldId="322"/>
        </pc:sldMkLst>
        <pc:spChg chg="mod">
          <ac:chgData name="Aakriti Aneja" userId="09ac853b097999f6" providerId="LiveId" clId="{9D70F51D-F3BE-4CA7-ABC1-101AA4ED56AF}" dt="2022-10-31T17:03:03.028" v="6909" actId="2711"/>
          <ac:spMkLst>
            <pc:docMk/>
            <pc:sldMk cId="970273187" sldId="322"/>
            <ac:spMk id="4" creationId="{0237D627-67CD-665E-776B-544BAF02DCD2}"/>
          </ac:spMkLst>
        </pc:spChg>
        <pc:graphicFrameChg chg="mod modGraphic">
          <ac:chgData name="Aakriti Aneja" userId="09ac853b097999f6" providerId="LiveId" clId="{9D70F51D-F3BE-4CA7-ABC1-101AA4ED56AF}" dt="2022-10-31T17:02:51.485" v="6907" actId="1035"/>
          <ac:graphicFrameMkLst>
            <pc:docMk/>
            <pc:sldMk cId="970273187" sldId="322"/>
            <ac:graphicFrameMk id="3" creationId="{7E217A3D-6384-93A0-F0EC-C5EBF52A06D2}"/>
          </ac:graphicFrameMkLst>
        </pc:graphicFrameChg>
      </pc:sldChg>
      <pc:sldChg chg="addSp delSp modSp del mod ord">
        <pc:chgData name="Aakriti Aneja" userId="09ac853b097999f6" providerId="LiveId" clId="{9D70F51D-F3BE-4CA7-ABC1-101AA4ED56AF}" dt="2022-11-02T02:00:02.206" v="18838" actId="47"/>
        <pc:sldMkLst>
          <pc:docMk/>
          <pc:sldMk cId="3406886799" sldId="323"/>
        </pc:sldMkLst>
        <pc:spChg chg="mod">
          <ac:chgData name="Aakriti Aneja" userId="09ac853b097999f6" providerId="LiveId" clId="{9D70F51D-F3BE-4CA7-ABC1-101AA4ED56AF}" dt="2022-10-31T20:27:23.560" v="10911" actId="20577"/>
          <ac:spMkLst>
            <pc:docMk/>
            <pc:sldMk cId="3406886799" sldId="323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1-02T01:03:15.388" v="17239" actId="14100"/>
          <ac:spMkLst>
            <pc:docMk/>
            <pc:sldMk cId="3406886799" sldId="323"/>
            <ac:spMk id="4" creationId="{D3A8D9DC-DBE8-DE5F-E796-1DD474910746}"/>
          </ac:spMkLst>
        </pc:spChg>
        <pc:spChg chg="add del mod">
          <ac:chgData name="Aakriti Aneja" userId="09ac853b097999f6" providerId="LiveId" clId="{9D70F51D-F3BE-4CA7-ABC1-101AA4ED56AF}" dt="2022-10-31T20:10:10.617" v="10588" actId="478"/>
          <ac:spMkLst>
            <pc:docMk/>
            <pc:sldMk cId="3406886799" sldId="323"/>
            <ac:spMk id="5" creationId="{395F107A-FC66-3DE7-2A0F-E3FFF87A0E54}"/>
          </ac:spMkLst>
        </pc:spChg>
        <pc:spChg chg="mod">
          <ac:chgData name="Aakriti Aneja" userId="09ac853b097999f6" providerId="LiveId" clId="{9D70F51D-F3BE-4CA7-ABC1-101AA4ED56AF}" dt="2022-10-31T20:05:00.618" v="10291" actId="1076"/>
          <ac:spMkLst>
            <pc:docMk/>
            <pc:sldMk cId="3406886799" sldId="323"/>
            <ac:spMk id="22" creationId="{5A8F660B-934C-12CD-FDDC-AAB0A03BB96D}"/>
          </ac:spMkLst>
        </pc:spChg>
        <pc:picChg chg="add del mod">
          <ac:chgData name="Aakriti Aneja" userId="09ac853b097999f6" providerId="LiveId" clId="{9D70F51D-F3BE-4CA7-ABC1-101AA4ED56AF}" dt="2022-11-01T23:40:02.294" v="15170" actId="478"/>
          <ac:picMkLst>
            <pc:docMk/>
            <pc:sldMk cId="3406886799" sldId="323"/>
            <ac:picMk id="3" creationId="{192FB8F4-5850-A539-7440-72DA62C943FA}"/>
          </ac:picMkLst>
        </pc:picChg>
        <pc:picChg chg="add mod">
          <ac:chgData name="Aakriti Aneja" userId="09ac853b097999f6" providerId="LiveId" clId="{9D70F51D-F3BE-4CA7-ABC1-101AA4ED56AF}" dt="2022-11-02T01:03:11.550" v="17238" actId="1076"/>
          <ac:picMkLst>
            <pc:docMk/>
            <pc:sldMk cId="3406886799" sldId="323"/>
            <ac:picMk id="5" creationId="{8B07C904-093E-A9D2-D498-1CEEEECA0CC8}"/>
          </ac:picMkLst>
        </pc:picChg>
      </pc:sldChg>
      <pc:sldChg chg="modSp mod">
        <pc:chgData name="Aakriti Aneja" userId="09ac853b097999f6" providerId="LiveId" clId="{9D70F51D-F3BE-4CA7-ABC1-101AA4ED56AF}" dt="2022-10-31T17:12:27.740" v="7362" actId="20577"/>
        <pc:sldMkLst>
          <pc:docMk/>
          <pc:sldMk cId="566123738" sldId="324"/>
        </pc:sldMkLst>
        <pc:spChg chg="mod">
          <ac:chgData name="Aakriti Aneja" userId="09ac853b097999f6" providerId="LiveId" clId="{9D70F51D-F3BE-4CA7-ABC1-101AA4ED56AF}" dt="2022-10-31T17:12:27.740" v="7362" actId="20577"/>
          <ac:spMkLst>
            <pc:docMk/>
            <pc:sldMk cId="566123738" sldId="324"/>
            <ac:spMk id="6" creationId="{999C4A05-D2DB-420A-BB11-3B50380A3A91}"/>
          </ac:spMkLst>
        </pc:spChg>
      </pc:sldChg>
      <pc:sldChg chg="addSp del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1636056969" sldId="326"/>
        </pc:sldMkLst>
        <pc:spChg chg="mod">
          <ac:chgData name="Aakriti Aneja" userId="09ac853b097999f6" providerId="LiveId" clId="{9D70F51D-F3BE-4CA7-ABC1-101AA4ED56AF}" dt="2022-10-31T17:07:37.965" v="7033" actId="20577"/>
          <ac:spMkLst>
            <pc:docMk/>
            <pc:sldMk cId="1636056969" sldId="326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31T17:11:15.438" v="7348" actId="20577"/>
          <ac:spMkLst>
            <pc:docMk/>
            <pc:sldMk cId="1636056969" sldId="326"/>
            <ac:spMk id="4" creationId="{0237D627-67CD-665E-776B-544BAF02DCD2}"/>
          </ac:spMkLst>
        </pc:spChg>
        <pc:spChg chg="mod">
          <ac:chgData name="Aakriti Aneja" userId="09ac853b097999f6" providerId="LiveId" clId="{9D70F51D-F3BE-4CA7-ABC1-101AA4ED56AF}" dt="2022-10-31T17:07:13.987" v="6988" actId="1076"/>
          <ac:spMkLst>
            <pc:docMk/>
            <pc:sldMk cId="1636056969" sldId="326"/>
            <ac:spMk id="11" creationId="{E67B0EED-EFF7-CBC6-BF62-50CA1C49D88D}"/>
          </ac:spMkLst>
        </pc:spChg>
        <pc:spChg chg="mod">
          <ac:chgData name="Aakriti Aneja" userId="09ac853b097999f6" providerId="LiveId" clId="{9D70F51D-F3BE-4CA7-ABC1-101AA4ED56AF}" dt="2022-10-31T17:09:43.447" v="7206" actId="20577"/>
          <ac:spMkLst>
            <pc:docMk/>
            <pc:sldMk cId="1636056969" sldId="326"/>
            <ac:spMk id="22" creationId="{5A8F660B-934C-12CD-FDDC-AAB0A03BB96D}"/>
          </ac:spMkLst>
        </pc:spChg>
        <pc:graphicFrameChg chg="del">
          <ac:chgData name="Aakriti Aneja" userId="09ac853b097999f6" providerId="LiveId" clId="{9D70F51D-F3BE-4CA7-ABC1-101AA4ED56AF}" dt="2022-10-31T17:07:45.053" v="7034" actId="478"/>
          <ac:graphicFrameMkLst>
            <pc:docMk/>
            <pc:sldMk cId="1636056969" sldId="326"/>
            <ac:graphicFrameMk id="3" creationId="{7E217A3D-6384-93A0-F0EC-C5EBF52A06D2}"/>
          </ac:graphicFrameMkLst>
        </pc:graphicFrameChg>
        <pc:cxnChg chg="add mod">
          <ac:chgData name="Aakriti Aneja" userId="09ac853b097999f6" providerId="LiveId" clId="{9D70F51D-F3BE-4CA7-ABC1-101AA4ED56AF}" dt="2022-10-31T17:08:56.204" v="7054" actId="14100"/>
          <ac:cxnSpMkLst>
            <pc:docMk/>
            <pc:sldMk cId="1636056969" sldId="326"/>
            <ac:cxnSpMk id="5" creationId="{E3589D70-8DB3-D791-0BB4-0B94D379CF34}"/>
          </ac:cxnSpMkLst>
        </pc:cxnChg>
        <pc:cxnChg chg="add mod">
          <ac:chgData name="Aakriti Aneja" userId="09ac853b097999f6" providerId="LiveId" clId="{9D70F51D-F3BE-4CA7-ABC1-101AA4ED56AF}" dt="2022-10-31T17:09:00.213" v="7055" actId="14100"/>
          <ac:cxnSpMkLst>
            <pc:docMk/>
            <pc:sldMk cId="1636056969" sldId="326"/>
            <ac:cxnSpMk id="15" creationId="{33D167C4-6E99-C7FC-B860-6A01E1101934}"/>
          </ac:cxnSpMkLst>
        </pc:cxnChg>
      </pc:sldChg>
      <pc:sldChg chg="addSp delSp modSp add mod ord modNotesTx">
        <pc:chgData name="Aakriti Aneja" userId="09ac853b097999f6" providerId="LiveId" clId="{9D70F51D-F3BE-4CA7-ABC1-101AA4ED56AF}" dt="2022-11-02T02:01:47.625" v="18841" actId="6549"/>
        <pc:sldMkLst>
          <pc:docMk/>
          <pc:sldMk cId="2133960907" sldId="328"/>
        </pc:sldMkLst>
        <pc:spChg chg="add del mod topLvl">
          <ac:chgData name="Aakriti Aneja" userId="09ac853b097999f6" providerId="LiveId" clId="{9D70F51D-F3BE-4CA7-ABC1-101AA4ED56AF}" dt="2022-10-31T17:22:13.403" v="7530" actId="478"/>
          <ac:spMkLst>
            <pc:docMk/>
            <pc:sldMk cId="2133960907" sldId="328"/>
            <ac:spMk id="2" creationId="{19287B79-D875-4598-D583-BF72495CEF32}"/>
          </ac:spMkLst>
        </pc:spChg>
        <pc:spChg chg="add mod">
          <ac:chgData name="Aakriti Aneja" userId="09ac853b097999f6" providerId="LiveId" clId="{9D70F51D-F3BE-4CA7-ABC1-101AA4ED56AF}" dt="2022-10-31T17:24:59.631" v="7594" actId="20577"/>
          <ac:spMkLst>
            <pc:docMk/>
            <pc:sldMk cId="2133960907" sldId="328"/>
            <ac:spMk id="3" creationId="{287EC4C7-D0DF-6C49-D3B9-B64B490A5899}"/>
          </ac:spMkLst>
        </pc:spChg>
        <pc:spChg chg="del mod">
          <ac:chgData name="Aakriti Aneja" userId="09ac853b097999f6" providerId="LiveId" clId="{9D70F51D-F3BE-4CA7-ABC1-101AA4ED56AF}" dt="2022-10-31T17:22:10.529" v="7528" actId="478"/>
          <ac:spMkLst>
            <pc:docMk/>
            <pc:sldMk cId="2133960907" sldId="328"/>
            <ac:spMk id="5" creationId="{C378B42F-40B5-DCB3-AA47-A417B14D0849}"/>
          </ac:spMkLst>
        </pc:spChg>
        <pc:spChg chg="mod topLvl">
          <ac:chgData name="Aakriti Aneja" userId="09ac853b097999f6" providerId="LiveId" clId="{9D70F51D-F3BE-4CA7-ABC1-101AA4ED56AF}" dt="2022-10-31T17:21:52.979" v="7523" actId="408"/>
          <ac:spMkLst>
            <pc:docMk/>
            <pc:sldMk cId="2133960907" sldId="328"/>
            <ac:spMk id="6" creationId="{999C4A05-D2DB-420A-BB11-3B50380A3A91}"/>
          </ac:spMkLst>
        </pc:spChg>
        <pc:spChg chg="mod">
          <ac:chgData name="Aakriti Aneja" userId="09ac853b097999f6" providerId="LiveId" clId="{9D70F51D-F3BE-4CA7-ABC1-101AA4ED56AF}" dt="2022-10-31T17:22:24.787" v="7538" actId="1038"/>
          <ac:spMkLst>
            <pc:docMk/>
            <pc:sldMk cId="2133960907" sldId="328"/>
            <ac:spMk id="7" creationId="{BBBE32E0-41E0-F33F-B767-4DA5B602A914}"/>
          </ac:spMkLst>
        </pc:spChg>
        <pc:spChg chg="mod">
          <ac:chgData name="Aakriti Aneja" userId="09ac853b097999f6" providerId="LiveId" clId="{9D70F51D-F3BE-4CA7-ABC1-101AA4ED56AF}" dt="2022-11-02T00:02:01.843" v="15776"/>
          <ac:spMkLst>
            <pc:docMk/>
            <pc:sldMk cId="2133960907" sldId="328"/>
            <ac:spMk id="9" creationId="{B0EE6F58-8239-650F-DA02-BB2755412FFC}"/>
          </ac:spMkLst>
        </pc:spChg>
        <pc:spChg chg="mod">
          <ac:chgData name="Aakriti Aneja" userId="09ac853b097999f6" providerId="LiveId" clId="{9D70F51D-F3BE-4CA7-ABC1-101AA4ED56AF}" dt="2022-10-31T20:16:53.758" v="10749"/>
          <ac:spMkLst>
            <pc:docMk/>
            <pc:sldMk cId="2133960907" sldId="328"/>
            <ac:spMk id="10" creationId="{98BF37FE-B034-B1C1-03E0-EF5123C8D5AD}"/>
          </ac:spMkLst>
        </pc:spChg>
        <pc:spChg chg="mod">
          <ac:chgData name="Aakriti Aneja" userId="09ac853b097999f6" providerId="LiveId" clId="{9D70F51D-F3BE-4CA7-ABC1-101AA4ED56AF}" dt="2022-11-02T00:02:01.843" v="15776"/>
          <ac:spMkLst>
            <pc:docMk/>
            <pc:sldMk cId="2133960907" sldId="328"/>
            <ac:spMk id="10" creationId="{A3F0D511-BF48-CABE-A9AB-29D604989E57}"/>
          </ac:spMkLst>
        </pc:spChg>
        <pc:spChg chg="mod">
          <ac:chgData name="Aakriti Aneja" userId="09ac853b097999f6" providerId="LiveId" clId="{9D70F51D-F3BE-4CA7-ABC1-101AA4ED56AF}" dt="2022-11-02T00:02:01.843" v="15776"/>
          <ac:spMkLst>
            <pc:docMk/>
            <pc:sldMk cId="2133960907" sldId="328"/>
            <ac:spMk id="11" creationId="{884A1DD9-F589-E443-2429-DA4616334746}"/>
          </ac:spMkLst>
        </pc:spChg>
        <pc:spChg chg="mod">
          <ac:chgData name="Aakriti Aneja" userId="09ac853b097999f6" providerId="LiveId" clId="{9D70F51D-F3BE-4CA7-ABC1-101AA4ED56AF}" dt="2022-10-31T20:16:53.758" v="10749"/>
          <ac:spMkLst>
            <pc:docMk/>
            <pc:sldMk cId="2133960907" sldId="328"/>
            <ac:spMk id="11" creationId="{B14087E5-419E-2F7A-1D46-620E868E353C}"/>
          </ac:spMkLst>
        </pc:spChg>
        <pc:spChg chg="mod">
          <ac:chgData name="Aakriti Aneja" userId="09ac853b097999f6" providerId="LiveId" clId="{9D70F51D-F3BE-4CA7-ABC1-101AA4ED56AF}" dt="2022-10-31T20:16:53.758" v="10749"/>
          <ac:spMkLst>
            <pc:docMk/>
            <pc:sldMk cId="2133960907" sldId="328"/>
            <ac:spMk id="12" creationId="{44366883-D934-0771-D486-DB8B021022CA}"/>
          </ac:spMkLst>
        </pc:spChg>
        <pc:spChg chg="mod">
          <ac:chgData name="Aakriti Aneja" userId="09ac853b097999f6" providerId="LiveId" clId="{9D70F51D-F3BE-4CA7-ABC1-101AA4ED56AF}" dt="2022-11-02T00:02:09.934" v="15813"/>
          <ac:spMkLst>
            <pc:docMk/>
            <pc:sldMk cId="2133960907" sldId="328"/>
            <ac:spMk id="13" creationId="{EB3461B7-A359-784E-809E-29336722E76D}"/>
          </ac:spMkLst>
        </pc:spChg>
        <pc:spChg chg="mod">
          <ac:chgData name="Aakriti Aneja" userId="09ac853b097999f6" providerId="LiveId" clId="{9D70F51D-F3BE-4CA7-ABC1-101AA4ED56AF}" dt="2022-11-02T00:02:09.934" v="15813"/>
          <ac:spMkLst>
            <pc:docMk/>
            <pc:sldMk cId="2133960907" sldId="328"/>
            <ac:spMk id="14" creationId="{74D2E360-6D2F-975B-D062-0E2FE5CF74F2}"/>
          </ac:spMkLst>
        </pc:spChg>
        <pc:spChg chg="del mod">
          <ac:chgData name="Aakriti Aneja" userId="09ac853b097999f6" providerId="LiveId" clId="{9D70F51D-F3BE-4CA7-ABC1-101AA4ED56AF}" dt="2022-10-31T17:21:12.743" v="7489" actId="21"/>
          <ac:spMkLst>
            <pc:docMk/>
            <pc:sldMk cId="2133960907" sldId="328"/>
            <ac:spMk id="14" creationId="{BA2C1DC1-D962-7D53-CDFC-9DFD51353BE8}"/>
          </ac:spMkLst>
        </pc:spChg>
        <pc:spChg chg="mod">
          <ac:chgData name="Aakriti Aneja" userId="09ac853b097999f6" providerId="LiveId" clId="{9D70F51D-F3BE-4CA7-ABC1-101AA4ED56AF}" dt="2022-11-02T00:02:09.934" v="15813"/>
          <ac:spMkLst>
            <pc:docMk/>
            <pc:sldMk cId="2133960907" sldId="328"/>
            <ac:spMk id="15" creationId="{3532DDB9-01EF-4509-F988-ED6C1A5F1F50}"/>
          </ac:spMkLst>
        </pc:spChg>
        <pc:grpChg chg="add del mod">
          <ac:chgData name="Aakriti Aneja" userId="09ac853b097999f6" providerId="LiveId" clId="{9D70F51D-F3BE-4CA7-ABC1-101AA4ED56AF}" dt="2022-11-02T00:02:17.338" v="15822"/>
          <ac:grpSpMkLst>
            <pc:docMk/>
            <pc:sldMk cId="2133960907" sldId="328"/>
            <ac:grpSpMk id="5" creationId="{685187BE-432E-FB48-726E-7AF4A45D194E}"/>
          </ac:grpSpMkLst>
        </pc:grpChg>
        <pc:grpChg chg="add del mod">
          <ac:chgData name="Aakriti Aneja" userId="09ac853b097999f6" providerId="LiveId" clId="{9D70F51D-F3BE-4CA7-ABC1-101AA4ED56AF}" dt="2022-10-31T20:17:09.674" v="10751" actId="478"/>
          <ac:grpSpMkLst>
            <pc:docMk/>
            <pc:sldMk cId="2133960907" sldId="328"/>
            <ac:grpSpMk id="9" creationId="{434E6FF7-7A1A-CEC4-CBE2-87547377E86F}"/>
          </ac:grpSpMkLst>
        </pc:grpChg>
        <pc:grpChg chg="add del mod">
          <ac:chgData name="Aakriti Aneja" userId="09ac853b097999f6" providerId="LiveId" clId="{9D70F51D-F3BE-4CA7-ABC1-101AA4ED56AF}" dt="2022-11-02T00:02:15.876" v="15818"/>
          <ac:grpSpMkLst>
            <pc:docMk/>
            <pc:sldMk cId="2133960907" sldId="328"/>
            <ac:grpSpMk id="12" creationId="{0970A3AF-DA3C-C878-D7FE-C8EEBB55DCA3}"/>
          </ac:grpSpMkLst>
        </pc:grpChg>
        <pc:grpChg chg="del">
          <ac:chgData name="Aakriti Aneja" userId="09ac853b097999f6" providerId="LiveId" clId="{9D70F51D-F3BE-4CA7-ABC1-101AA4ED56AF}" dt="2022-10-31T17:21:04.598" v="7486" actId="165"/>
          <ac:grpSpMkLst>
            <pc:docMk/>
            <pc:sldMk cId="2133960907" sldId="328"/>
            <ac:grpSpMk id="19" creationId="{E83F4370-EA4B-88F9-D9FE-2E8DE5537027}"/>
          </ac:grpSpMkLst>
        </pc:grpChg>
        <pc:picChg chg="mod">
          <ac:chgData name="Aakriti Aneja" userId="09ac853b097999f6" providerId="LiveId" clId="{9D70F51D-F3BE-4CA7-ABC1-101AA4ED56AF}" dt="2022-10-31T17:21:41.017" v="7521" actId="1035"/>
          <ac:picMkLst>
            <pc:docMk/>
            <pc:sldMk cId="2133960907" sldId="328"/>
            <ac:picMk id="4" creationId="{95163B0A-108F-4D29-695D-119244B978FF}"/>
          </ac:picMkLst>
        </pc:picChg>
        <pc:picChg chg="add mod">
          <ac:chgData name="Aakriti Aneja" userId="09ac853b097999f6" providerId="LiveId" clId="{9D70F51D-F3BE-4CA7-ABC1-101AA4ED56AF}" dt="2022-10-31T17:22:55.322" v="7546" actId="1076"/>
          <ac:picMkLst>
            <pc:docMk/>
            <pc:sldMk cId="2133960907" sldId="328"/>
            <ac:picMk id="8" creationId="{F6B5DF25-6BFE-B39B-178D-4FCDF545BF98}"/>
          </ac:picMkLst>
        </pc:picChg>
        <pc:picChg chg="mod">
          <ac:chgData name="Aakriti Aneja" userId="09ac853b097999f6" providerId="LiveId" clId="{9D70F51D-F3BE-4CA7-ABC1-101AA4ED56AF}" dt="2022-10-31T17:21:52.979" v="7523" actId="408"/>
          <ac:picMkLst>
            <pc:docMk/>
            <pc:sldMk cId="2133960907" sldId="328"/>
            <ac:picMk id="16" creationId="{5B29378A-F1F7-0EFF-E7E1-2F056D106934}"/>
          </ac:picMkLst>
        </pc:picChg>
        <pc:picChg chg="mod">
          <ac:chgData name="Aakriti Aneja" userId="09ac853b097999f6" providerId="LiveId" clId="{9D70F51D-F3BE-4CA7-ABC1-101AA4ED56AF}" dt="2022-10-31T17:22:59.348" v="7547" actId="1076"/>
          <ac:picMkLst>
            <pc:docMk/>
            <pc:sldMk cId="2133960907" sldId="328"/>
            <ac:picMk id="17" creationId="{606794BD-8218-E435-CC8F-52FE55467B53}"/>
          </ac:picMkLst>
        </pc:picChg>
        <pc:picChg chg="mod">
          <ac:chgData name="Aakriti Aneja" userId="09ac853b097999f6" providerId="LiveId" clId="{9D70F51D-F3BE-4CA7-ABC1-101AA4ED56AF}" dt="2022-10-31T17:21:52.979" v="7523" actId="408"/>
          <ac:picMkLst>
            <pc:docMk/>
            <pc:sldMk cId="2133960907" sldId="328"/>
            <ac:picMk id="18" creationId="{9E418DE7-6197-D378-73E7-72369CDB9ECE}"/>
          </ac:picMkLst>
        </pc:picChg>
      </pc:sldChg>
      <pc:sldChg chg="modSp del mod ord">
        <pc:chgData name="Aakriti Aneja" userId="09ac853b097999f6" providerId="LiveId" clId="{9D70F51D-F3BE-4CA7-ABC1-101AA4ED56AF}" dt="2022-11-02T02:00:02.206" v="18838" actId="47"/>
        <pc:sldMkLst>
          <pc:docMk/>
          <pc:sldMk cId="3770213200" sldId="329"/>
        </pc:sldMkLst>
        <pc:graphicFrameChg chg="modGraphic">
          <ac:chgData name="Aakriti Aneja" userId="09ac853b097999f6" providerId="LiveId" clId="{9D70F51D-F3BE-4CA7-ABC1-101AA4ED56AF}" dt="2022-10-31T19:06:57.959" v="8871" actId="13926"/>
          <ac:graphicFrameMkLst>
            <pc:docMk/>
            <pc:sldMk cId="3770213200" sldId="329"/>
            <ac:graphicFrameMk id="3" creationId="{7E217A3D-6384-93A0-F0EC-C5EBF52A06D2}"/>
          </ac:graphicFrameMkLst>
        </pc:graphicFrameChg>
      </pc:sldChg>
      <pc:sldChg chg="addSp delSp modSp add mod ord modNotesTx">
        <pc:chgData name="Aakriti Aneja" userId="09ac853b097999f6" providerId="LiveId" clId="{9D70F51D-F3BE-4CA7-ABC1-101AA4ED56AF}" dt="2022-11-02T03:07:39.668" v="18934" actId="6549"/>
        <pc:sldMkLst>
          <pc:docMk/>
          <pc:sldMk cId="1185471928" sldId="330"/>
        </pc:sldMkLst>
        <pc:spChg chg="mod">
          <ac:chgData name="Aakriti Aneja" userId="09ac853b097999f6" providerId="LiveId" clId="{9D70F51D-F3BE-4CA7-ABC1-101AA4ED56AF}" dt="2022-10-31T17:28:07.386" v="7637" actId="20577"/>
          <ac:spMkLst>
            <pc:docMk/>
            <pc:sldMk cId="1185471928" sldId="330"/>
            <ac:spMk id="2" creationId="{E29E14FA-A733-0AB0-DCEC-C33AC734B88B}"/>
          </ac:spMkLst>
        </pc:spChg>
        <pc:spChg chg="del">
          <ac:chgData name="Aakriti Aneja" userId="09ac853b097999f6" providerId="LiveId" clId="{9D70F51D-F3BE-4CA7-ABC1-101AA4ED56AF}" dt="2022-10-31T17:28:12.371" v="7639" actId="478"/>
          <ac:spMkLst>
            <pc:docMk/>
            <pc:sldMk cId="1185471928" sldId="330"/>
            <ac:spMk id="4" creationId="{0237D627-67CD-665E-776B-544BAF02DCD2}"/>
          </ac:spMkLst>
        </pc:spChg>
        <pc:spChg chg="mod">
          <ac:chgData name="Aakriti Aneja" userId="09ac853b097999f6" providerId="LiveId" clId="{9D70F51D-F3BE-4CA7-ABC1-101AA4ED56AF}" dt="2022-11-01T21:54:44.931" v="13111" actId="255"/>
          <ac:spMkLst>
            <pc:docMk/>
            <pc:sldMk cId="1185471928" sldId="330"/>
            <ac:spMk id="4" creationId="{2200007A-B964-94D3-501C-7E446567B7DE}"/>
          </ac:spMkLst>
        </pc:spChg>
        <pc:spChg chg="mod">
          <ac:chgData name="Aakriti Aneja" userId="09ac853b097999f6" providerId="LiveId" clId="{9D70F51D-F3BE-4CA7-ABC1-101AA4ED56AF}" dt="2022-11-01T21:54:44.931" v="13111" actId="255"/>
          <ac:spMkLst>
            <pc:docMk/>
            <pc:sldMk cId="1185471928" sldId="330"/>
            <ac:spMk id="5" creationId="{BBE486DE-3416-DFB9-6669-9FBCD8AFCDEE}"/>
          </ac:spMkLst>
        </pc:spChg>
        <pc:spChg chg="mod">
          <ac:chgData name="Aakriti Aneja" userId="09ac853b097999f6" providerId="LiveId" clId="{9D70F51D-F3BE-4CA7-ABC1-101AA4ED56AF}" dt="2022-11-01T21:54:44.931" v="13111" actId="255"/>
          <ac:spMkLst>
            <pc:docMk/>
            <pc:sldMk cId="1185471928" sldId="330"/>
            <ac:spMk id="6" creationId="{7E37175E-4880-43B0-5AF8-591C33A9C590}"/>
          </ac:spMkLst>
        </pc:spChg>
        <pc:spChg chg="add mod">
          <ac:chgData name="Aakriti Aneja" userId="09ac853b097999f6" providerId="LiveId" clId="{9D70F51D-F3BE-4CA7-ABC1-101AA4ED56AF}" dt="2022-10-31T20:33:36.478" v="10997" actId="14100"/>
          <ac:spMkLst>
            <pc:docMk/>
            <pc:sldMk cId="1185471928" sldId="330"/>
            <ac:spMk id="14" creationId="{EC136592-8D91-641D-E649-ABCE97905894}"/>
          </ac:spMkLst>
        </pc:spChg>
        <pc:spChg chg="mod">
          <ac:chgData name="Aakriti Aneja" userId="09ac853b097999f6" providerId="LiveId" clId="{9D70F51D-F3BE-4CA7-ABC1-101AA4ED56AF}" dt="2022-11-01T21:54:44.931" v="13111" actId="255"/>
          <ac:spMkLst>
            <pc:docMk/>
            <pc:sldMk cId="1185471928" sldId="330"/>
            <ac:spMk id="15" creationId="{2D025B92-111D-BEF4-4388-6DE6A07C0766}"/>
          </ac:spMkLst>
        </pc:spChg>
        <pc:spChg chg="add mod">
          <ac:chgData name="Aakriti Aneja" userId="09ac853b097999f6" providerId="LiveId" clId="{9D70F51D-F3BE-4CA7-ABC1-101AA4ED56AF}" dt="2022-10-31T20:50:13.642" v="11344" actId="1035"/>
          <ac:spMkLst>
            <pc:docMk/>
            <pc:sldMk cId="1185471928" sldId="330"/>
            <ac:spMk id="16" creationId="{479C4ACF-9408-1EA0-D342-CBFAFD1DA417}"/>
          </ac:spMkLst>
        </pc:spChg>
        <pc:spChg chg="mod">
          <ac:chgData name="Aakriti Aneja" userId="09ac853b097999f6" providerId="LiveId" clId="{9D70F51D-F3BE-4CA7-ABC1-101AA4ED56AF}" dt="2022-11-01T21:54:44.931" v="13111" actId="255"/>
          <ac:spMkLst>
            <pc:docMk/>
            <pc:sldMk cId="1185471928" sldId="330"/>
            <ac:spMk id="17" creationId="{EA85FC87-A9FB-BBDD-118D-1E8F6642ABA7}"/>
          </ac:spMkLst>
        </pc:spChg>
        <pc:spChg chg="del">
          <ac:chgData name="Aakriti Aneja" userId="09ac853b097999f6" providerId="LiveId" clId="{9D70F51D-F3BE-4CA7-ABC1-101AA4ED56AF}" dt="2022-10-31T17:28:10.300" v="7638" actId="478"/>
          <ac:spMkLst>
            <pc:docMk/>
            <pc:sldMk cId="1185471928" sldId="330"/>
            <ac:spMk id="22" creationId="{5A8F660B-934C-12CD-FDDC-AAB0A03BB96D}"/>
          </ac:spMkLst>
        </pc:spChg>
        <pc:graphicFrameChg chg="add mod modGraphic">
          <ac:chgData name="Aakriti Aneja" userId="09ac853b097999f6" providerId="LiveId" clId="{9D70F51D-F3BE-4CA7-ABC1-101AA4ED56AF}" dt="2022-10-31T20:50:18.620" v="11356" actId="1036"/>
          <ac:graphicFrameMkLst>
            <pc:docMk/>
            <pc:sldMk cId="1185471928" sldId="330"/>
            <ac:graphicFrameMk id="10" creationId="{3DF5E884-541F-DE66-B5A6-C45574704AAA}"/>
          </ac:graphicFrameMkLst>
        </pc:graphicFrameChg>
        <pc:picChg chg="add mod">
          <ac:chgData name="Aakriti Aneja" userId="09ac853b097999f6" providerId="LiveId" clId="{9D70F51D-F3BE-4CA7-ABC1-101AA4ED56AF}" dt="2022-10-31T20:50:18.620" v="11356" actId="1036"/>
          <ac:picMkLst>
            <pc:docMk/>
            <pc:sldMk cId="1185471928" sldId="330"/>
            <ac:picMk id="3" creationId="{B7FDDE29-6FD4-BF0A-0492-BA29898B8A55}"/>
          </ac:picMkLst>
        </pc:picChg>
        <pc:picChg chg="add mod">
          <ac:chgData name="Aakriti Aneja" userId="09ac853b097999f6" providerId="LiveId" clId="{9D70F51D-F3BE-4CA7-ABC1-101AA4ED56AF}" dt="2022-10-31T20:50:18.620" v="11356" actId="1036"/>
          <ac:picMkLst>
            <pc:docMk/>
            <pc:sldMk cId="1185471928" sldId="330"/>
            <ac:picMk id="7" creationId="{70F90C92-942A-650D-C019-DB3943B10C6E}"/>
          </ac:picMkLst>
        </pc:picChg>
        <pc:picChg chg="add mod">
          <ac:chgData name="Aakriti Aneja" userId="09ac853b097999f6" providerId="LiveId" clId="{9D70F51D-F3BE-4CA7-ABC1-101AA4ED56AF}" dt="2022-10-31T20:50:18.620" v="11356" actId="1036"/>
          <ac:picMkLst>
            <pc:docMk/>
            <pc:sldMk cId="1185471928" sldId="330"/>
            <ac:picMk id="18" creationId="{D31853EB-645D-5520-595B-0C19564AF103}"/>
          </ac:picMkLst>
        </pc:picChg>
        <pc:picChg chg="add del mod">
          <ac:chgData name="Aakriti Aneja" userId="09ac853b097999f6" providerId="LiveId" clId="{9D70F51D-F3BE-4CA7-ABC1-101AA4ED56AF}" dt="2022-10-31T20:29:42.387" v="10917" actId="478"/>
          <ac:picMkLst>
            <pc:docMk/>
            <pc:sldMk cId="1185471928" sldId="330"/>
            <ac:picMk id="20" creationId="{0B173AF5-EB79-E9F7-135D-AA417B2A01E3}"/>
          </ac:picMkLst>
        </pc:picChg>
        <pc:picChg chg="add mod">
          <ac:chgData name="Aakriti Aneja" userId="09ac853b097999f6" providerId="LiveId" clId="{9D70F51D-F3BE-4CA7-ABC1-101AA4ED56AF}" dt="2022-10-31T20:50:18.620" v="11356" actId="1036"/>
          <ac:picMkLst>
            <pc:docMk/>
            <pc:sldMk cId="1185471928" sldId="330"/>
            <ac:picMk id="23" creationId="{722597B9-41B9-6D76-536A-96699E6E16E9}"/>
          </ac:picMkLst>
        </pc:picChg>
        <pc:picChg chg="add mod">
          <ac:chgData name="Aakriti Aneja" userId="09ac853b097999f6" providerId="LiveId" clId="{9D70F51D-F3BE-4CA7-ABC1-101AA4ED56AF}" dt="2022-10-31T20:50:18.620" v="11356" actId="1036"/>
          <ac:picMkLst>
            <pc:docMk/>
            <pc:sldMk cId="1185471928" sldId="330"/>
            <ac:picMk id="45" creationId="{0489E3FE-4EC1-C6F3-EE3C-4FD0E4E18ECC}"/>
          </ac:picMkLst>
        </pc:picChg>
        <pc:picChg chg="add mod">
          <ac:chgData name="Aakriti Aneja" userId="09ac853b097999f6" providerId="LiveId" clId="{9D70F51D-F3BE-4CA7-ABC1-101AA4ED56AF}" dt="2022-10-31T20:50:18.620" v="11356" actId="1036"/>
          <ac:picMkLst>
            <pc:docMk/>
            <pc:sldMk cId="1185471928" sldId="330"/>
            <ac:picMk id="52" creationId="{28594A45-6CBE-E609-767B-B5C4A46BE69A}"/>
          </ac:picMkLst>
        </pc:picChg>
        <pc:picChg chg="add mod modCrop">
          <ac:chgData name="Aakriti Aneja" userId="09ac853b097999f6" providerId="LiveId" clId="{9D70F51D-F3BE-4CA7-ABC1-101AA4ED56AF}" dt="2022-10-31T20:50:18.620" v="11356" actId="1036"/>
          <ac:picMkLst>
            <pc:docMk/>
            <pc:sldMk cId="1185471928" sldId="330"/>
            <ac:picMk id="54" creationId="{33379B8C-0BCB-E7A1-01CE-F463E3BEC8B8}"/>
          </ac:picMkLst>
        </pc:picChg>
        <pc:cxnChg chg="del">
          <ac:chgData name="Aakriti Aneja" userId="09ac853b097999f6" providerId="LiveId" clId="{9D70F51D-F3BE-4CA7-ABC1-101AA4ED56AF}" dt="2022-10-31T17:28:14.799" v="7640" actId="478"/>
          <ac:cxnSpMkLst>
            <pc:docMk/>
            <pc:sldMk cId="1185471928" sldId="330"/>
            <ac:cxnSpMk id="5" creationId="{E3589D70-8DB3-D791-0BB4-0B94D379CF34}"/>
          </ac:cxnSpMkLst>
        </pc:cxnChg>
        <pc:cxnChg chg="del">
          <ac:chgData name="Aakriti Aneja" userId="09ac853b097999f6" providerId="LiveId" clId="{9D70F51D-F3BE-4CA7-ABC1-101AA4ED56AF}" dt="2022-10-31T17:28:14.799" v="7640" actId="478"/>
          <ac:cxnSpMkLst>
            <pc:docMk/>
            <pc:sldMk cId="1185471928" sldId="330"/>
            <ac:cxnSpMk id="15" creationId="{33D167C4-6E99-C7FC-B860-6A01E1101934}"/>
          </ac:cxnSpMkLst>
        </pc:cxnChg>
        <pc:cxnChg chg="add mod">
          <ac:chgData name="Aakriti Aneja" userId="09ac853b097999f6" providerId="LiveId" clId="{9D70F51D-F3BE-4CA7-ABC1-101AA4ED56AF}" dt="2022-10-31T20:50:18.620" v="11356" actId="1036"/>
          <ac:cxnSpMkLst>
            <pc:docMk/>
            <pc:sldMk cId="1185471928" sldId="330"/>
            <ac:cxnSpMk id="25" creationId="{44A4635C-7670-68D2-9A35-3880AD256DC6}"/>
          </ac:cxnSpMkLst>
        </pc:cxnChg>
        <pc:cxnChg chg="add mod">
          <ac:chgData name="Aakriti Aneja" userId="09ac853b097999f6" providerId="LiveId" clId="{9D70F51D-F3BE-4CA7-ABC1-101AA4ED56AF}" dt="2022-10-31T20:50:18.620" v="11356" actId="1036"/>
          <ac:cxnSpMkLst>
            <pc:docMk/>
            <pc:sldMk cId="1185471928" sldId="330"/>
            <ac:cxnSpMk id="26" creationId="{8698C036-9F79-6306-4307-9DF0D74AB9D5}"/>
          </ac:cxnSpMkLst>
        </pc:cxnChg>
        <pc:cxnChg chg="add mod">
          <ac:chgData name="Aakriti Aneja" userId="09ac853b097999f6" providerId="LiveId" clId="{9D70F51D-F3BE-4CA7-ABC1-101AA4ED56AF}" dt="2022-10-31T20:50:18.620" v="11356" actId="1036"/>
          <ac:cxnSpMkLst>
            <pc:docMk/>
            <pc:sldMk cId="1185471928" sldId="330"/>
            <ac:cxnSpMk id="29" creationId="{59B05655-A505-D6A7-40E7-53E8EFFEC880}"/>
          </ac:cxnSpMkLst>
        </pc:cxnChg>
        <pc:cxnChg chg="add mod">
          <ac:chgData name="Aakriti Aneja" userId="09ac853b097999f6" providerId="LiveId" clId="{9D70F51D-F3BE-4CA7-ABC1-101AA4ED56AF}" dt="2022-10-31T20:50:18.620" v="11356" actId="1036"/>
          <ac:cxnSpMkLst>
            <pc:docMk/>
            <pc:sldMk cId="1185471928" sldId="330"/>
            <ac:cxnSpMk id="32" creationId="{A3645947-467B-39D5-5804-0728D3632455}"/>
          </ac:cxnSpMkLst>
        </pc:cxnChg>
        <pc:cxnChg chg="add mod">
          <ac:chgData name="Aakriti Aneja" userId="09ac853b097999f6" providerId="LiveId" clId="{9D70F51D-F3BE-4CA7-ABC1-101AA4ED56AF}" dt="2022-10-31T20:50:18.620" v="11356" actId="1036"/>
          <ac:cxnSpMkLst>
            <pc:docMk/>
            <pc:sldMk cId="1185471928" sldId="330"/>
            <ac:cxnSpMk id="40" creationId="{C2635B88-B89D-7946-92D7-4B76EEFA51D5}"/>
          </ac:cxnSpMkLst>
        </pc:cxnChg>
      </pc:sldChg>
      <pc:sldChg chg="del ord">
        <pc:chgData name="Aakriti Aneja" userId="09ac853b097999f6" providerId="LiveId" clId="{9D70F51D-F3BE-4CA7-ABC1-101AA4ED56AF}" dt="2022-10-31T17:30:13.743" v="7655" actId="47"/>
        <pc:sldMkLst>
          <pc:docMk/>
          <pc:sldMk cId="548139750" sldId="331"/>
        </pc:sldMkLst>
      </pc:sldChg>
      <pc:sldChg chg="addSp delSp modSp del mod">
        <pc:chgData name="Aakriti Aneja" userId="09ac853b097999f6" providerId="LiveId" clId="{9D70F51D-F3BE-4CA7-ABC1-101AA4ED56AF}" dt="2022-10-31T19:11:33.235" v="8890" actId="47"/>
        <pc:sldMkLst>
          <pc:docMk/>
          <pc:sldMk cId="635463001" sldId="331"/>
        </pc:sldMkLst>
        <pc:spChg chg="mod">
          <ac:chgData name="Aakriti Aneja" userId="09ac853b097999f6" providerId="LiveId" clId="{9D70F51D-F3BE-4CA7-ABC1-101AA4ED56AF}" dt="2022-10-31T18:14:10.056" v="8267" actId="20577"/>
          <ac:spMkLst>
            <pc:docMk/>
            <pc:sldMk cId="635463001" sldId="331"/>
            <ac:spMk id="2" creationId="{E29E14FA-A733-0AB0-DCEC-C33AC734B88B}"/>
          </ac:spMkLst>
        </pc:spChg>
        <pc:spChg chg="del mod">
          <ac:chgData name="Aakriti Aneja" userId="09ac853b097999f6" providerId="LiveId" clId="{9D70F51D-F3BE-4CA7-ABC1-101AA4ED56AF}" dt="2022-10-31T17:56:07.578" v="7963"/>
          <ac:spMkLst>
            <pc:docMk/>
            <pc:sldMk cId="635463001" sldId="331"/>
            <ac:spMk id="3" creationId="{2D68D942-AE0E-C9E5-F54E-5D81E9023156}"/>
          </ac:spMkLst>
        </pc:spChg>
        <pc:spChg chg="add mod">
          <ac:chgData name="Aakriti Aneja" userId="09ac853b097999f6" providerId="LiveId" clId="{9D70F51D-F3BE-4CA7-ABC1-101AA4ED56AF}" dt="2022-10-31T18:18:48.555" v="8512" actId="1036"/>
          <ac:spMkLst>
            <pc:docMk/>
            <pc:sldMk cId="635463001" sldId="331"/>
            <ac:spMk id="16" creationId="{7121AFED-4E64-4B73-3876-B1D1C96180E5}"/>
          </ac:spMkLst>
        </pc:spChg>
        <pc:spChg chg="add mod">
          <ac:chgData name="Aakriti Aneja" userId="09ac853b097999f6" providerId="LiveId" clId="{9D70F51D-F3BE-4CA7-ABC1-101AA4ED56AF}" dt="2022-10-31T18:18:48.555" v="8512" actId="1036"/>
          <ac:spMkLst>
            <pc:docMk/>
            <pc:sldMk cId="635463001" sldId="331"/>
            <ac:spMk id="19" creationId="{3E851864-18F6-5FC0-7AFB-65E664ECF331}"/>
          </ac:spMkLst>
        </pc:spChg>
        <pc:spChg chg="add mod">
          <ac:chgData name="Aakriti Aneja" userId="09ac853b097999f6" providerId="LiveId" clId="{9D70F51D-F3BE-4CA7-ABC1-101AA4ED56AF}" dt="2022-10-31T18:20:20.451" v="8565" actId="113"/>
          <ac:spMkLst>
            <pc:docMk/>
            <pc:sldMk cId="635463001" sldId="331"/>
            <ac:spMk id="20" creationId="{A6C0C834-9102-305A-87CD-DD84D732E0FD}"/>
          </ac:spMkLst>
        </pc:spChg>
        <pc:spChg chg="del mod">
          <ac:chgData name="Aakriti Aneja" userId="09ac853b097999f6" providerId="LiveId" clId="{9D70F51D-F3BE-4CA7-ABC1-101AA4ED56AF}" dt="2022-10-31T17:53:44.281" v="7936" actId="478"/>
          <ac:spMkLst>
            <pc:docMk/>
            <pc:sldMk cId="635463001" sldId="331"/>
            <ac:spMk id="22" creationId="{5A8F660B-934C-12CD-FDDC-AAB0A03BB96D}"/>
          </ac:spMkLst>
        </pc:spChg>
        <pc:picChg chg="add del mod">
          <ac:chgData name="Aakriti Aneja" userId="09ac853b097999f6" providerId="LiveId" clId="{9D70F51D-F3BE-4CA7-ABC1-101AA4ED56AF}" dt="2022-10-31T18:19:20.737" v="8515" actId="478"/>
          <ac:picMkLst>
            <pc:docMk/>
            <pc:sldMk cId="635463001" sldId="331"/>
            <ac:picMk id="7" creationId="{F0BAA0F6-AAC2-EFF3-37E8-841112126715}"/>
          </ac:picMkLst>
        </pc:picChg>
        <pc:picChg chg="add del mod">
          <ac:chgData name="Aakriti Aneja" userId="09ac853b097999f6" providerId="LiveId" clId="{9D70F51D-F3BE-4CA7-ABC1-101AA4ED56AF}" dt="2022-10-31T18:03:59.954" v="7983" actId="478"/>
          <ac:picMkLst>
            <pc:docMk/>
            <pc:sldMk cId="635463001" sldId="331"/>
            <ac:picMk id="15" creationId="{82D2BD3F-0BAA-D8E6-2CC5-8D2ED77E256A}"/>
          </ac:picMkLst>
        </pc:picChg>
        <pc:picChg chg="add del mod">
          <ac:chgData name="Aakriti Aneja" userId="09ac853b097999f6" providerId="LiveId" clId="{9D70F51D-F3BE-4CA7-ABC1-101AA4ED56AF}" dt="2022-10-31T18:03:59.954" v="7983" actId="478"/>
          <ac:picMkLst>
            <pc:docMk/>
            <pc:sldMk cId="635463001" sldId="331"/>
            <ac:picMk id="17" creationId="{40AB47FF-9D71-82F2-F092-4350772A2EC6}"/>
          </ac:picMkLst>
        </pc:picChg>
        <pc:picChg chg="add del mod">
          <ac:chgData name="Aakriti Aneja" userId="09ac853b097999f6" providerId="LiveId" clId="{9D70F51D-F3BE-4CA7-ABC1-101AA4ED56AF}" dt="2022-10-31T18:03:59.954" v="7983" actId="478"/>
          <ac:picMkLst>
            <pc:docMk/>
            <pc:sldMk cId="635463001" sldId="331"/>
            <ac:picMk id="18" creationId="{18CC4A2D-E74F-1328-E356-D56EA81261A5}"/>
          </ac:picMkLst>
        </pc:picChg>
        <pc:picChg chg="add mod">
          <ac:chgData name="Aakriti Aneja" userId="09ac853b097999f6" providerId="LiveId" clId="{9D70F51D-F3BE-4CA7-ABC1-101AA4ED56AF}" dt="2022-10-31T19:03:05.205" v="8845" actId="1076"/>
          <ac:picMkLst>
            <pc:docMk/>
            <pc:sldMk cId="635463001" sldId="331"/>
            <ac:picMk id="24" creationId="{754554C8-6814-31E6-B2A5-D08DF139040B}"/>
          </ac:picMkLst>
        </pc:picChg>
        <pc:picChg chg="del">
          <ac:chgData name="Aakriti Aneja" userId="09ac853b097999f6" providerId="LiveId" clId="{9D70F51D-F3BE-4CA7-ABC1-101AA4ED56AF}" dt="2022-10-31T18:14:30.932" v="8268" actId="478"/>
          <ac:picMkLst>
            <pc:docMk/>
            <pc:sldMk cId="635463001" sldId="331"/>
            <ac:picMk id="25" creationId="{B816A30E-84B0-4021-0998-303CC4C5846F}"/>
          </ac:picMkLst>
        </pc:picChg>
        <pc:picChg chg="del mod modCrop">
          <ac:chgData name="Aakriti Aneja" userId="09ac853b097999f6" providerId="LiveId" clId="{9D70F51D-F3BE-4CA7-ABC1-101AA4ED56AF}" dt="2022-10-31T18:35:05.889" v="8800" actId="478"/>
          <ac:picMkLst>
            <pc:docMk/>
            <pc:sldMk cId="635463001" sldId="331"/>
            <ac:picMk id="27" creationId="{48C6A5D8-C565-0AD5-483F-1391A7ABD0D3}"/>
          </ac:picMkLst>
        </pc:picChg>
        <pc:cxnChg chg="add mod">
          <ac:chgData name="Aakriti Aneja" userId="09ac853b097999f6" providerId="LiveId" clId="{9D70F51D-F3BE-4CA7-ABC1-101AA4ED56AF}" dt="2022-10-31T18:09:21.746" v="8120" actId="1035"/>
          <ac:cxnSpMkLst>
            <pc:docMk/>
            <pc:sldMk cId="635463001" sldId="331"/>
            <ac:cxnSpMk id="6" creationId="{6C4223FA-02A7-B14F-16B0-88E59D6AC673}"/>
          </ac:cxnSpMkLst>
        </pc:cxnChg>
        <pc:cxnChg chg="add mod">
          <ac:chgData name="Aakriti Aneja" userId="09ac853b097999f6" providerId="LiveId" clId="{9D70F51D-F3BE-4CA7-ABC1-101AA4ED56AF}" dt="2022-10-31T18:09:21.746" v="8120" actId="1035"/>
          <ac:cxnSpMkLst>
            <pc:docMk/>
            <pc:sldMk cId="635463001" sldId="331"/>
            <ac:cxnSpMk id="10" creationId="{C8A57C1A-72AB-0602-4D4C-390531C36E97}"/>
          </ac:cxnSpMkLst>
        </pc:cxnChg>
        <pc:cxnChg chg="add del mod">
          <ac:chgData name="Aakriti Aneja" userId="09ac853b097999f6" providerId="LiveId" clId="{9D70F51D-F3BE-4CA7-ABC1-101AA4ED56AF}" dt="2022-10-31T18:03:40.941" v="7981" actId="478"/>
          <ac:cxnSpMkLst>
            <pc:docMk/>
            <pc:sldMk cId="635463001" sldId="331"/>
            <ac:cxnSpMk id="21" creationId="{36FC8318-148F-7E82-B5CF-65339D98A447}"/>
          </ac:cxnSpMkLst>
        </pc:cxnChg>
        <pc:cxnChg chg="add del mod">
          <ac:chgData name="Aakriti Aneja" userId="09ac853b097999f6" providerId="LiveId" clId="{9D70F51D-F3BE-4CA7-ABC1-101AA4ED56AF}" dt="2022-10-31T18:03:43.240" v="7982" actId="478"/>
          <ac:cxnSpMkLst>
            <pc:docMk/>
            <pc:sldMk cId="635463001" sldId="331"/>
            <ac:cxnSpMk id="23" creationId="{81509266-DB5F-F4A1-0A25-44141906F61B}"/>
          </ac:cxnSpMkLst>
        </pc:cxnChg>
      </pc:sldChg>
      <pc:sldChg chg="modSp del mod ord">
        <pc:chgData name="Aakriti Aneja" userId="09ac853b097999f6" providerId="LiveId" clId="{9D70F51D-F3BE-4CA7-ABC1-101AA4ED56AF}" dt="2022-11-02T02:00:02.206" v="18838" actId="47"/>
        <pc:sldMkLst>
          <pc:docMk/>
          <pc:sldMk cId="301413216" sldId="332"/>
        </pc:sldMkLst>
        <pc:picChg chg="mod">
          <ac:chgData name="Aakriti Aneja" userId="09ac853b097999f6" providerId="LiveId" clId="{9D70F51D-F3BE-4CA7-ABC1-101AA4ED56AF}" dt="2022-10-31T17:36:27.573" v="7675" actId="1076"/>
          <ac:picMkLst>
            <pc:docMk/>
            <pc:sldMk cId="301413216" sldId="332"/>
            <ac:picMk id="5" creationId="{ABDDCF37-D2B6-5BFB-09E1-C2C94E60AFA2}"/>
          </ac:picMkLst>
        </pc:picChg>
        <pc:picChg chg="mod">
          <ac:chgData name="Aakriti Aneja" userId="09ac853b097999f6" providerId="LiveId" clId="{9D70F51D-F3BE-4CA7-ABC1-101AA4ED56AF}" dt="2022-10-31T17:36:25.264" v="7674" actId="1076"/>
          <ac:picMkLst>
            <pc:docMk/>
            <pc:sldMk cId="301413216" sldId="332"/>
            <ac:picMk id="10" creationId="{E2677999-599B-D3F6-6FBF-A179C7C6F10C}"/>
          </ac:picMkLst>
        </pc:picChg>
        <pc:picChg chg="mod">
          <ac:chgData name="Aakriti Aneja" userId="09ac853b097999f6" providerId="LiveId" clId="{9D70F51D-F3BE-4CA7-ABC1-101AA4ED56AF}" dt="2022-10-31T17:33:59.581" v="7669" actId="1076"/>
          <ac:picMkLst>
            <pc:docMk/>
            <pc:sldMk cId="301413216" sldId="332"/>
            <ac:picMk id="15" creationId="{FD92A4C3-CDFA-EBCC-6E45-B09C51B71C93}"/>
          </ac:picMkLst>
        </pc:picChg>
      </pc:sldChg>
      <pc:sldChg chg="modSp add del mod ord">
        <pc:chgData name="Aakriti Aneja" userId="09ac853b097999f6" providerId="LiveId" clId="{9D70F51D-F3BE-4CA7-ABC1-101AA4ED56AF}" dt="2022-10-31T17:30:00.158" v="7652" actId="47"/>
        <pc:sldMkLst>
          <pc:docMk/>
          <pc:sldMk cId="584024629" sldId="332"/>
        </pc:sldMkLst>
        <pc:spChg chg="mod">
          <ac:chgData name="Aakriti Aneja" userId="09ac853b097999f6" providerId="LiveId" clId="{9D70F51D-F3BE-4CA7-ABC1-101AA4ED56AF}" dt="2022-10-31T17:29:11.673" v="7647" actId="27636"/>
          <ac:spMkLst>
            <pc:docMk/>
            <pc:sldMk cId="584024629" sldId="332"/>
            <ac:spMk id="2" creationId="{E29E14FA-A733-0AB0-DCEC-C33AC734B88B}"/>
          </ac:spMkLst>
        </pc:spChg>
      </pc:sldChg>
      <pc:sldChg chg="del ord">
        <pc:chgData name="Aakriti Aneja" userId="09ac853b097999f6" providerId="LiveId" clId="{9D70F51D-F3BE-4CA7-ABC1-101AA4ED56AF}" dt="2022-11-02T02:00:02.206" v="18838" actId="47"/>
        <pc:sldMkLst>
          <pc:docMk/>
          <pc:sldMk cId="2587275112" sldId="333"/>
        </pc:sldMkLst>
      </pc:sldChg>
      <pc:sldChg chg="del ord">
        <pc:chgData name="Aakriti Aneja" userId="09ac853b097999f6" providerId="LiveId" clId="{9D70F51D-F3BE-4CA7-ABC1-101AA4ED56AF}" dt="2022-11-02T02:00:02.206" v="18838" actId="47"/>
        <pc:sldMkLst>
          <pc:docMk/>
          <pc:sldMk cId="1940230431" sldId="334"/>
        </pc:sldMkLst>
      </pc:sldChg>
      <pc:sldChg chg="modSp mod modNotesTx">
        <pc:chgData name="Aakriti Aneja" userId="09ac853b097999f6" providerId="LiveId" clId="{9D70F51D-F3BE-4CA7-ABC1-101AA4ED56AF}" dt="2022-11-02T02:01:43.593" v="18840" actId="6549"/>
        <pc:sldMkLst>
          <pc:docMk/>
          <pc:sldMk cId="526384975" sldId="335"/>
        </pc:sldMkLst>
        <pc:spChg chg="mod">
          <ac:chgData name="Aakriti Aneja" userId="09ac853b097999f6" providerId="LiveId" clId="{9D70F51D-F3BE-4CA7-ABC1-101AA4ED56AF}" dt="2022-10-31T17:51:55.180" v="7863" actId="2085"/>
          <ac:spMkLst>
            <pc:docMk/>
            <pc:sldMk cId="526384975" sldId="335"/>
            <ac:spMk id="2" creationId="{19287B79-D875-4598-D583-BF72495CEF32}"/>
          </ac:spMkLst>
        </pc:spChg>
        <pc:spChg chg="mod">
          <ac:chgData name="Aakriti Aneja" userId="09ac853b097999f6" providerId="LiveId" clId="{9D70F51D-F3BE-4CA7-ABC1-101AA4ED56AF}" dt="2022-10-31T17:51:55.180" v="7863" actId="2085"/>
          <ac:spMkLst>
            <pc:docMk/>
            <pc:sldMk cId="526384975" sldId="335"/>
            <ac:spMk id="3" creationId="{287EC4C7-D0DF-6C49-D3B9-B64B490A5899}"/>
          </ac:spMkLst>
        </pc:spChg>
        <pc:spChg chg="mod">
          <ac:chgData name="Aakriti Aneja" userId="09ac853b097999f6" providerId="LiveId" clId="{9D70F51D-F3BE-4CA7-ABC1-101AA4ED56AF}" dt="2022-10-31T17:51:55.180" v="7863" actId="2085"/>
          <ac:spMkLst>
            <pc:docMk/>
            <pc:sldMk cId="526384975" sldId="335"/>
            <ac:spMk id="6" creationId="{999C4A05-D2DB-420A-BB11-3B50380A3A91}"/>
          </ac:spMkLst>
        </pc:spChg>
      </pc:sldChg>
      <pc:sldChg chg="addSp delSp modSp mod modNotesTx">
        <pc:chgData name="Aakriti Aneja" userId="09ac853b097999f6" providerId="LiveId" clId="{9D70F51D-F3BE-4CA7-ABC1-101AA4ED56AF}" dt="2022-11-02T03:07:35.775" v="18933" actId="6549"/>
        <pc:sldMkLst>
          <pc:docMk/>
          <pc:sldMk cId="3353265212" sldId="336"/>
        </pc:sldMkLst>
        <pc:spChg chg="mod">
          <ac:chgData name="Aakriti Aneja" userId="09ac853b097999f6" providerId="LiveId" clId="{9D70F51D-F3BE-4CA7-ABC1-101AA4ED56AF}" dt="2022-10-31T17:52:09.103" v="7864" actId="2085"/>
          <ac:spMkLst>
            <pc:docMk/>
            <pc:sldMk cId="3353265212" sldId="336"/>
            <ac:spMk id="3" creationId="{287EC4C7-D0DF-6C49-D3B9-B64B490A5899}"/>
          </ac:spMkLst>
        </pc:spChg>
        <pc:spChg chg="mod">
          <ac:chgData name="Aakriti Aneja" userId="09ac853b097999f6" providerId="LiveId" clId="{9D70F51D-F3BE-4CA7-ABC1-101AA4ED56AF}" dt="2022-10-31T17:52:09.103" v="7864" actId="2085"/>
          <ac:spMkLst>
            <pc:docMk/>
            <pc:sldMk cId="3353265212" sldId="336"/>
            <ac:spMk id="6" creationId="{999C4A05-D2DB-420A-BB11-3B50380A3A91}"/>
          </ac:spMkLst>
        </pc:spChg>
        <pc:spChg chg="mod">
          <ac:chgData name="Aakriti Aneja" userId="09ac853b097999f6" providerId="LiveId" clId="{9D70F51D-F3BE-4CA7-ABC1-101AA4ED56AF}" dt="2022-10-31T17:52:09.103" v="7864" actId="2085"/>
          <ac:spMkLst>
            <pc:docMk/>
            <pc:sldMk cId="3353265212" sldId="336"/>
            <ac:spMk id="7" creationId="{BBBE32E0-41E0-F33F-B767-4DA5B602A914}"/>
          </ac:spMkLst>
        </pc:spChg>
        <pc:picChg chg="add del mod">
          <ac:chgData name="Aakriti Aneja" userId="09ac853b097999f6" providerId="LiveId" clId="{9D70F51D-F3BE-4CA7-ABC1-101AA4ED56AF}" dt="2022-10-31T20:41:53.702" v="11294" actId="21"/>
          <ac:picMkLst>
            <pc:docMk/>
            <pc:sldMk cId="3353265212" sldId="336"/>
            <ac:picMk id="9" creationId="{1033B9CA-5A5E-7747-5882-D0FD43994F20}"/>
          </ac:picMkLst>
        </pc:picChg>
      </pc:sldChg>
      <pc:sldChg chg="modSp mod modNotesTx">
        <pc:chgData name="Aakriti Aneja" userId="09ac853b097999f6" providerId="LiveId" clId="{9D70F51D-F3BE-4CA7-ABC1-101AA4ED56AF}" dt="2022-11-02T03:08:08.203" v="18939" actId="6549"/>
        <pc:sldMkLst>
          <pc:docMk/>
          <pc:sldMk cId="168481576" sldId="337"/>
        </pc:sldMkLst>
        <pc:spChg chg="mod">
          <ac:chgData name="Aakriti Aneja" userId="09ac853b097999f6" providerId="LiveId" clId="{9D70F51D-F3BE-4CA7-ABC1-101AA4ED56AF}" dt="2022-10-31T19:37:21.399" v="9092" actId="2085"/>
          <ac:spMkLst>
            <pc:docMk/>
            <pc:sldMk cId="168481576" sldId="337"/>
            <ac:spMk id="2" creationId="{19287B79-D875-4598-D583-BF72495CEF32}"/>
          </ac:spMkLst>
        </pc:spChg>
        <pc:spChg chg="mod">
          <ac:chgData name="Aakriti Aneja" userId="09ac853b097999f6" providerId="LiveId" clId="{9D70F51D-F3BE-4CA7-ABC1-101AA4ED56AF}" dt="2022-10-31T19:37:21.399" v="9092" actId="2085"/>
          <ac:spMkLst>
            <pc:docMk/>
            <pc:sldMk cId="168481576" sldId="337"/>
            <ac:spMk id="6" creationId="{999C4A05-D2DB-420A-BB11-3B50380A3A91}"/>
          </ac:spMkLst>
        </pc:spChg>
        <pc:spChg chg="mod">
          <ac:chgData name="Aakriti Aneja" userId="09ac853b097999f6" providerId="LiveId" clId="{9D70F51D-F3BE-4CA7-ABC1-101AA4ED56AF}" dt="2022-10-31T19:37:21.399" v="9092" actId="2085"/>
          <ac:spMkLst>
            <pc:docMk/>
            <pc:sldMk cId="168481576" sldId="337"/>
            <ac:spMk id="7" creationId="{BBBE32E0-41E0-F33F-B767-4DA5B602A914}"/>
          </ac:spMkLst>
        </pc:spChg>
      </pc:sldChg>
      <pc:sldChg chg="modSp mod modNotesTx">
        <pc:chgData name="Aakriti Aneja" userId="09ac853b097999f6" providerId="LiveId" clId="{9D70F51D-F3BE-4CA7-ABC1-101AA4ED56AF}" dt="2022-11-02T03:06:59.339" v="18930" actId="6549"/>
        <pc:sldMkLst>
          <pc:docMk/>
          <pc:sldMk cId="4116122745" sldId="338"/>
        </pc:sldMkLst>
        <pc:spChg chg="mod">
          <ac:chgData name="Aakriti Aneja" userId="09ac853b097999f6" providerId="LiveId" clId="{9D70F51D-F3BE-4CA7-ABC1-101AA4ED56AF}" dt="2022-10-31T19:37:50.094" v="9093" actId="2085"/>
          <ac:spMkLst>
            <pc:docMk/>
            <pc:sldMk cId="4116122745" sldId="338"/>
            <ac:spMk id="2" creationId="{19287B79-D875-4598-D583-BF72495CEF32}"/>
          </ac:spMkLst>
        </pc:spChg>
        <pc:spChg chg="mod">
          <ac:chgData name="Aakriti Aneja" userId="09ac853b097999f6" providerId="LiveId" clId="{9D70F51D-F3BE-4CA7-ABC1-101AA4ED56AF}" dt="2022-10-31T19:37:50.094" v="9093" actId="2085"/>
          <ac:spMkLst>
            <pc:docMk/>
            <pc:sldMk cId="4116122745" sldId="338"/>
            <ac:spMk id="3" creationId="{287EC4C7-D0DF-6C49-D3B9-B64B490A5899}"/>
          </ac:spMkLst>
        </pc:spChg>
        <pc:spChg chg="mod">
          <ac:chgData name="Aakriti Aneja" userId="09ac853b097999f6" providerId="LiveId" clId="{9D70F51D-F3BE-4CA7-ABC1-101AA4ED56AF}" dt="2022-10-31T19:37:50.094" v="9093" actId="2085"/>
          <ac:spMkLst>
            <pc:docMk/>
            <pc:sldMk cId="4116122745" sldId="338"/>
            <ac:spMk id="7" creationId="{BBBE32E0-41E0-F33F-B767-4DA5B602A914}"/>
          </ac:spMkLst>
        </pc:spChg>
      </pc:sldChg>
      <pc:sldChg chg="modSp add del mod ord">
        <pc:chgData name="Aakriti Aneja" userId="09ac853b097999f6" providerId="LiveId" clId="{9D70F51D-F3BE-4CA7-ABC1-101AA4ED56AF}" dt="2022-11-02T02:00:02.206" v="18838" actId="47"/>
        <pc:sldMkLst>
          <pc:docMk/>
          <pc:sldMk cId="1233554247" sldId="339"/>
        </pc:sldMkLst>
        <pc:spChg chg="mod">
          <ac:chgData name="Aakriti Aneja" userId="09ac853b097999f6" providerId="LiveId" clId="{9D70F51D-F3BE-4CA7-ABC1-101AA4ED56AF}" dt="2022-10-31T17:53:14.907" v="7922" actId="20577"/>
          <ac:spMkLst>
            <pc:docMk/>
            <pc:sldMk cId="1233554247" sldId="339"/>
            <ac:spMk id="22" creationId="{5A8F660B-934C-12CD-FDDC-AAB0A03BB96D}"/>
          </ac:spMkLst>
        </pc:spChg>
      </pc:sldChg>
      <pc:sldChg chg="modSp add del mod">
        <pc:chgData name="Aakriti Aneja" userId="09ac853b097999f6" providerId="LiveId" clId="{9D70F51D-F3BE-4CA7-ABC1-101AA4ED56AF}" dt="2022-10-31T18:19:25.797" v="8517" actId="47"/>
        <pc:sldMkLst>
          <pc:docMk/>
          <pc:sldMk cId="268562127" sldId="340"/>
        </pc:sldMkLst>
        <pc:spChg chg="mod">
          <ac:chgData name="Aakriti Aneja" userId="09ac853b097999f6" providerId="LiveId" clId="{9D70F51D-F3BE-4CA7-ABC1-101AA4ED56AF}" dt="2022-10-31T17:54:19.720" v="7945" actId="20577"/>
          <ac:spMkLst>
            <pc:docMk/>
            <pc:sldMk cId="268562127" sldId="340"/>
            <ac:spMk id="2" creationId="{E29E14FA-A733-0AB0-DCEC-C33AC734B88B}"/>
          </ac:spMkLst>
        </pc:spChg>
      </pc:sldChg>
      <pc:sldChg chg="delSp modSp add del mod ord">
        <pc:chgData name="Aakriti Aneja" userId="09ac853b097999f6" providerId="LiveId" clId="{9D70F51D-F3BE-4CA7-ABC1-101AA4ED56AF}" dt="2022-10-31T21:23:56.402" v="12134" actId="47"/>
        <pc:sldMkLst>
          <pc:docMk/>
          <pc:sldMk cId="3121677007" sldId="341"/>
        </pc:sldMkLst>
        <pc:spChg chg="mod">
          <ac:chgData name="Aakriti Aneja" userId="09ac853b097999f6" providerId="LiveId" clId="{9D70F51D-F3BE-4CA7-ABC1-101AA4ED56AF}" dt="2022-10-31T20:37:37.658" v="11203" actId="20577"/>
          <ac:spMkLst>
            <pc:docMk/>
            <pc:sldMk cId="3121677007" sldId="341"/>
            <ac:spMk id="2" creationId="{E29E14FA-A733-0AB0-DCEC-C33AC734B88B}"/>
          </ac:spMkLst>
        </pc:spChg>
        <pc:picChg chg="del">
          <ac:chgData name="Aakriti Aneja" userId="09ac853b097999f6" providerId="LiveId" clId="{9D70F51D-F3BE-4CA7-ABC1-101AA4ED56AF}" dt="2022-10-31T20:57:26.519" v="11516" actId="478"/>
          <ac:picMkLst>
            <pc:docMk/>
            <pc:sldMk cId="3121677007" sldId="341"/>
            <ac:picMk id="7" creationId="{F0BAA0F6-AAC2-EFF3-37E8-841112126715}"/>
          </ac:picMkLst>
        </pc:picChg>
      </pc:sldChg>
      <pc:sldChg chg="addSp delSp modSp add mod modNotesTx">
        <pc:chgData name="Aakriti Aneja" userId="09ac853b097999f6" providerId="LiveId" clId="{9D70F51D-F3BE-4CA7-ABC1-101AA4ED56AF}" dt="2022-11-02T03:07:55.582" v="18937" actId="6549"/>
        <pc:sldMkLst>
          <pc:docMk/>
          <pc:sldMk cId="1000662261" sldId="342"/>
        </pc:sldMkLst>
        <pc:spChg chg="mod">
          <ac:chgData name="Aakriti Aneja" userId="09ac853b097999f6" providerId="LiveId" clId="{9D70F51D-F3BE-4CA7-ABC1-101AA4ED56AF}" dt="2022-10-31T20:37:57.073" v="11238" actId="20577"/>
          <ac:spMkLst>
            <pc:docMk/>
            <pc:sldMk cId="1000662261" sldId="342"/>
            <ac:spMk id="2" creationId="{E29E14FA-A733-0AB0-DCEC-C33AC734B88B}"/>
          </ac:spMkLst>
        </pc:spChg>
        <pc:spChg chg="del mod">
          <ac:chgData name="Aakriti Aneja" userId="09ac853b097999f6" providerId="LiveId" clId="{9D70F51D-F3BE-4CA7-ABC1-101AA4ED56AF}" dt="2022-10-31T21:33:41.302" v="12400" actId="478"/>
          <ac:spMkLst>
            <pc:docMk/>
            <pc:sldMk cId="1000662261" sldId="342"/>
            <ac:spMk id="3" creationId="{2D68D942-AE0E-C9E5-F54E-5D81E9023156}"/>
          </ac:spMkLst>
        </pc:spChg>
        <pc:spChg chg="add del mod">
          <ac:chgData name="Aakriti Aneja" userId="09ac853b097999f6" providerId="LiveId" clId="{9D70F51D-F3BE-4CA7-ABC1-101AA4ED56AF}" dt="2022-10-31T21:33:38.168" v="12398"/>
          <ac:spMkLst>
            <pc:docMk/>
            <pc:sldMk cId="1000662261" sldId="342"/>
            <ac:spMk id="5" creationId="{04618737-2AB4-4833-E8F1-8D3E5EBA3908}"/>
          </ac:spMkLst>
        </pc:spChg>
        <pc:spChg chg="add mod">
          <ac:chgData name="Aakriti Aneja" userId="09ac853b097999f6" providerId="LiveId" clId="{9D70F51D-F3BE-4CA7-ABC1-101AA4ED56AF}" dt="2022-11-01T22:51:08.111" v="13752" actId="14100"/>
          <ac:spMkLst>
            <pc:docMk/>
            <pc:sldMk cId="1000662261" sldId="342"/>
            <ac:spMk id="6" creationId="{208A5A28-495E-89FC-9044-D748D0460D62}"/>
          </ac:spMkLst>
        </pc:spChg>
        <pc:spChg chg="mod">
          <ac:chgData name="Aakriti Aneja" userId="09ac853b097999f6" providerId="LiveId" clId="{9D70F51D-F3BE-4CA7-ABC1-101AA4ED56AF}" dt="2022-10-31T21:33:37.350" v="12397"/>
          <ac:spMkLst>
            <pc:docMk/>
            <pc:sldMk cId="1000662261" sldId="342"/>
            <ac:spMk id="14" creationId="{5BB1648B-3230-2780-AE3F-16B6A71C81BB}"/>
          </ac:spMkLst>
        </pc:spChg>
        <pc:spChg chg="mod">
          <ac:chgData name="Aakriti Aneja" userId="09ac853b097999f6" providerId="LiveId" clId="{9D70F51D-F3BE-4CA7-ABC1-101AA4ED56AF}" dt="2022-10-31T21:33:37.350" v="12397"/>
          <ac:spMkLst>
            <pc:docMk/>
            <pc:sldMk cId="1000662261" sldId="342"/>
            <ac:spMk id="15" creationId="{CF673FE0-59D1-A071-9290-A2C7B87E78D6}"/>
          </ac:spMkLst>
        </pc:spChg>
        <pc:spChg chg="mod">
          <ac:chgData name="Aakriti Aneja" userId="09ac853b097999f6" providerId="LiveId" clId="{9D70F51D-F3BE-4CA7-ABC1-101AA4ED56AF}" dt="2022-10-31T21:33:37.350" v="12397"/>
          <ac:spMkLst>
            <pc:docMk/>
            <pc:sldMk cId="1000662261" sldId="342"/>
            <ac:spMk id="17" creationId="{12F14784-825F-C10F-13BF-6E26BB448825}"/>
          </ac:spMkLst>
        </pc:spChg>
        <pc:spChg chg="mod">
          <ac:chgData name="Aakriti Aneja" userId="09ac853b097999f6" providerId="LiveId" clId="{9D70F51D-F3BE-4CA7-ABC1-101AA4ED56AF}" dt="2022-10-31T21:33:37.350" v="12397"/>
          <ac:spMkLst>
            <pc:docMk/>
            <pc:sldMk cId="1000662261" sldId="342"/>
            <ac:spMk id="18" creationId="{2B90C8D2-2EC8-F843-B77C-F77093909146}"/>
          </ac:spMkLst>
        </pc:spChg>
        <pc:spChg chg="mod">
          <ac:chgData name="Aakriti Aneja" userId="09ac853b097999f6" providerId="LiveId" clId="{9D70F51D-F3BE-4CA7-ABC1-101AA4ED56AF}" dt="2022-10-31T21:33:37.350" v="12397"/>
          <ac:spMkLst>
            <pc:docMk/>
            <pc:sldMk cId="1000662261" sldId="342"/>
            <ac:spMk id="20" creationId="{F447DA8D-302D-0AEF-4E0F-3D20E470E392}"/>
          </ac:spMkLst>
        </pc:spChg>
        <pc:spChg chg="mod">
          <ac:chgData name="Aakriti Aneja" userId="09ac853b097999f6" providerId="LiveId" clId="{9D70F51D-F3BE-4CA7-ABC1-101AA4ED56AF}" dt="2022-10-31T21:33:37.350" v="12397"/>
          <ac:spMkLst>
            <pc:docMk/>
            <pc:sldMk cId="1000662261" sldId="342"/>
            <ac:spMk id="21" creationId="{BB3AC148-812E-8D78-603E-793A7F23584A}"/>
          </ac:spMkLst>
        </pc:spChg>
        <pc:spChg chg="add mod">
          <ac:chgData name="Aakriti Aneja" userId="09ac853b097999f6" providerId="LiveId" clId="{9D70F51D-F3BE-4CA7-ABC1-101AA4ED56AF}" dt="2022-10-31T21:37:30.855" v="12644" actId="20577"/>
          <ac:spMkLst>
            <pc:docMk/>
            <pc:sldMk cId="1000662261" sldId="342"/>
            <ac:spMk id="23" creationId="{7C02FF40-2030-E733-821E-9EC0F0755569}"/>
          </ac:spMkLst>
        </pc:spChg>
        <pc:spChg chg="mod">
          <ac:chgData name="Aakriti Aneja" userId="09ac853b097999f6" providerId="LiveId" clId="{9D70F51D-F3BE-4CA7-ABC1-101AA4ED56AF}" dt="2022-10-31T21:33:41.665" v="12401"/>
          <ac:spMkLst>
            <pc:docMk/>
            <pc:sldMk cId="1000662261" sldId="342"/>
            <ac:spMk id="26" creationId="{06DD43E1-42B3-C8AB-018D-89AC000EB27F}"/>
          </ac:spMkLst>
        </pc:spChg>
        <pc:spChg chg="mod">
          <ac:chgData name="Aakriti Aneja" userId="09ac853b097999f6" providerId="LiveId" clId="{9D70F51D-F3BE-4CA7-ABC1-101AA4ED56AF}" dt="2022-10-31T21:36:39.290" v="12537" actId="20577"/>
          <ac:spMkLst>
            <pc:docMk/>
            <pc:sldMk cId="1000662261" sldId="342"/>
            <ac:spMk id="27" creationId="{B0D0AD34-C7EA-8A21-2A58-A7D3B8AB5A4B}"/>
          </ac:spMkLst>
        </pc:spChg>
        <pc:spChg chg="mod">
          <ac:chgData name="Aakriti Aneja" userId="09ac853b097999f6" providerId="LiveId" clId="{9D70F51D-F3BE-4CA7-ABC1-101AA4ED56AF}" dt="2022-10-31T21:33:41.665" v="12401"/>
          <ac:spMkLst>
            <pc:docMk/>
            <pc:sldMk cId="1000662261" sldId="342"/>
            <ac:spMk id="29" creationId="{9109817D-2B4D-142E-AFFC-E1FB0C667202}"/>
          </ac:spMkLst>
        </pc:spChg>
        <pc:spChg chg="mod">
          <ac:chgData name="Aakriti Aneja" userId="09ac853b097999f6" providerId="LiveId" clId="{9D70F51D-F3BE-4CA7-ABC1-101AA4ED56AF}" dt="2022-10-31T21:33:41.665" v="12401"/>
          <ac:spMkLst>
            <pc:docMk/>
            <pc:sldMk cId="1000662261" sldId="342"/>
            <ac:spMk id="30" creationId="{E356BC96-C8DC-D535-3841-BB2160263FA6}"/>
          </ac:spMkLst>
        </pc:spChg>
        <pc:spChg chg="mod">
          <ac:chgData name="Aakriti Aneja" userId="09ac853b097999f6" providerId="LiveId" clId="{9D70F51D-F3BE-4CA7-ABC1-101AA4ED56AF}" dt="2022-10-31T21:36:54.805" v="12580" actId="20577"/>
          <ac:spMkLst>
            <pc:docMk/>
            <pc:sldMk cId="1000662261" sldId="342"/>
            <ac:spMk id="32" creationId="{469399B4-5A97-6204-8680-DF1E52318BDD}"/>
          </ac:spMkLst>
        </pc:spChg>
        <pc:spChg chg="mod">
          <ac:chgData name="Aakriti Aneja" userId="09ac853b097999f6" providerId="LiveId" clId="{9D70F51D-F3BE-4CA7-ABC1-101AA4ED56AF}" dt="2022-10-31T21:36:43.573" v="12539" actId="20577"/>
          <ac:spMkLst>
            <pc:docMk/>
            <pc:sldMk cId="1000662261" sldId="342"/>
            <ac:spMk id="33" creationId="{A5C83918-9528-5DA7-6F52-937DCFC4F6E9}"/>
          </ac:spMkLst>
        </pc:spChg>
        <pc:spChg chg="mod">
          <ac:chgData name="Aakriti Aneja" userId="09ac853b097999f6" providerId="LiveId" clId="{9D70F51D-F3BE-4CA7-ABC1-101AA4ED56AF}" dt="2022-10-31T21:42:12.692" v="12710" actId="20577"/>
          <ac:spMkLst>
            <pc:docMk/>
            <pc:sldMk cId="1000662261" sldId="342"/>
            <ac:spMk id="45" creationId="{61C29F2D-FD68-2ED3-BB5A-91F7318F6E3D}"/>
          </ac:spMkLst>
        </pc:spChg>
        <pc:spChg chg="mod">
          <ac:chgData name="Aakriti Aneja" userId="09ac853b097999f6" providerId="LiveId" clId="{9D70F51D-F3BE-4CA7-ABC1-101AA4ED56AF}" dt="2022-10-31T21:42:08.116" v="12698" actId="20577"/>
          <ac:spMkLst>
            <pc:docMk/>
            <pc:sldMk cId="1000662261" sldId="342"/>
            <ac:spMk id="46" creationId="{D6D603EE-7581-7FC8-7AD6-087A9078B8C6}"/>
          </ac:spMkLst>
        </pc:spChg>
        <pc:grpChg chg="add del mod">
          <ac:chgData name="Aakriti Aneja" userId="09ac853b097999f6" providerId="LiveId" clId="{9D70F51D-F3BE-4CA7-ABC1-101AA4ED56AF}" dt="2022-10-31T21:33:38.168" v="12398"/>
          <ac:grpSpMkLst>
            <pc:docMk/>
            <pc:sldMk cId="1000662261" sldId="342"/>
            <ac:grpSpMk id="10" creationId="{FE0FDC5A-E2CE-EEC3-3F5C-972EDF993064}"/>
          </ac:grpSpMkLst>
        </pc:grpChg>
        <pc:grpChg chg="add del mod">
          <ac:chgData name="Aakriti Aneja" userId="09ac853b097999f6" providerId="LiveId" clId="{9D70F51D-F3BE-4CA7-ABC1-101AA4ED56AF}" dt="2022-10-31T21:33:38.168" v="12398"/>
          <ac:grpSpMkLst>
            <pc:docMk/>
            <pc:sldMk cId="1000662261" sldId="342"/>
            <ac:grpSpMk id="16" creationId="{3261CF25-73AB-F185-EC0B-2A41D97277AF}"/>
          </ac:grpSpMkLst>
        </pc:grpChg>
        <pc:grpChg chg="add del mod">
          <ac:chgData name="Aakriti Aneja" userId="09ac853b097999f6" providerId="LiveId" clId="{9D70F51D-F3BE-4CA7-ABC1-101AA4ED56AF}" dt="2022-10-31T21:33:38.168" v="12398"/>
          <ac:grpSpMkLst>
            <pc:docMk/>
            <pc:sldMk cId="1000662261" sldId="342"/>
            <ac:grpSpMk id="19" creationId="{C79BFB32-0C3D-BEB4-B2FF-2F10928E30DE}"/>
          </ac:grpSpMkLst>
        </pc:grpChg>
        <pc:grpChg chg="add mod">
          <ac:chgData name="Aakriti Aneja" userId="09ac853b097999f6" providerId="LiveId" clId="{9D70F51D-F3BE-4CA7-ABC1-101AA4ED56AF}" dt="2022-10-31T21:44:33.263" v="12840" actId="12788"/>
          <ac:grpSpMkLst>
            <pc:docMk/>
            <pc:sldMk cId="1000662261" sldId="342"/>
            <ac:grpSpMk id="25" creationId="{1EFA39A7-CD37-DF5E-5112-281D8A50E5FC}"/>
          </ac:grpSpMkLst>
        </pc:grpChg>
        <pc:grpChg chg="add del mod">
          <ac:chgData name="Aakriti Aneja" userId="09ac853b097999f6" providerId="LiveId" clId="{9D70F51D-F3BE-4CA7-ABC1-101AA4ED56AF}" dt="2022-10-31T21:41:09.988" v="12693" actId="478"/>
          <ac:grpSpMkLst>
            <pc:docMk/>
            <pc:sldMk cId="1000662261" sldId="342"/>
            <ac:grpSpMk id="28" creationId="{554B77B8-BD3A-A2D3-0DDF-2908869DB0EF}"/>
          </ac:grpSpMkLst>
        </pc:grpChg>
        <pc:grpChg chg="add mod">
          <ac:chgData name="Aakriti Aneja" userId="09ac853b097999f6" providerId="LiveId" clId="{9D70F51D-F3BE-4CA7-ABC1-101AA4ED56AF}" dt="2022-10-31T21:44:33.263" v="12840" actId="12788"/>
          <ac:grpSpMkLst>
            <pc:docMk/>
            <pc:sldMk cId="1000662261" sldId="342"/>
            <ac:grpSpMk id="31" creationId="{37C4F445-8A87-6786-C67C-8F6827E3ADC9}"/>
          </ac:grpSpMkLst>
        </pc:grpChg>
        <pc:grpChg chg="add mod">
          <ac:chgData name="Aakriti Aneja" userId="09ac853b097999f6" providerId="LiveId" clId="{9D70F51D-F3BE-4CA7-ABC1-101AA4ED56AF}" dt="2022-10-31T21:44:36.205" v="12841" actId="465"/>
          <ac:grpSpMkLst>
            <pc:docMk/>
            <pc:sldMk cId="1000662261" sldId="342"/>
            <ac:grpSpMk id="44" creationId="{4E9DAF56-7012-4CC2-71EB-EF9471653D64}"/>
          </ac:grpSpMkLst>
        </pc:grpChg>
        <pc:graphicFrameChg chg="add del mod">
          <ac:chgData name="Aakriti Aneja" userId="09ac853b097999f6" providerId="LiveId" clId="{9D70F51D-F3BE-4CA7-ABC1-101AA4ED56AF}" dt="2022-11-01T22:31:28.236" v="13442" actId="478"/>
          <ac:graphicFrameMkLst>
            <pc:docMk/>
            <pc:sldMk cId="1000662261" sldId="342"/>
            <ac:graphicFrameMk id="3" creationId="{A0CAB136-2FF0-4DF7-BBD2-3FE8FF8E19BD}"/>
          </ac:graphicFrameMkLst>
        </pc:graphicFrameChg>
        <pc:graphicFrameChg chg="add del mod">
          <ac:chgData name="Aakriti Aneja" userId="09ac853b097999f6" providerId="LiveId" clId="{9D70F51D-F3BE-4CA7-ABC1-101AA4ED56AF}" dt="2022-11-01T22:31:31.562" v="13445" actId="478"/>
          <ac:graphicFrameMkLst>
            <pc:docMk/>
            <pc:sldMk cId="1000662261" sldId="342"/>
            <ac:graphicFrameMk id="4" creationId="{A0CAB136-2FF0-4DF7-BBD2-3FE8FF8E19BD}"/>
          </ac:graphicFrameMkLst>
        </pc:graphicFrameChg>
        <pc:graphicFrameChg chg="add del mod">
          <ac:chgData name="Aakriti Aneja" userId="09ac853b097999f6" providerId="LiveId" clId="{9D70F51D-F3BE-4CA7-ABC1-101AA4ED56AF}" dt="2022-11-01T22:31:35.806" v="13448" actId="478"/>
          <ac:graphicFrameMkLst>
            <pc:docMk/>
            <pc:sldMk cId="1000662261" sldId="342"/>
            <ac:graphicFrameMk id="5" creationId="{A0CAB136-2FF0-4DF7-BBD2-3FE8FF8E19BD}"/>
          </ac:graphicFrameMkLst>
        </pc:graphicFrameChg>
        <pc:graphicFrameChg chg="add del mod">
          <ac:chgData name="Aakriti Aneja" userId="09ac853b097999f6" providerId="LiveId" clId="{9D70F51D-F3BE-4CA7-ABC1-101AA4ED56AF}" dt="2022-11-01T22:31:41.213" v="13451" actId="478"/>
          <ac:graphicFrameMkLst>
            <pc:docMk/>
            <pc:sldMk cId="1000662261" sldId="342"/>
            <ac:graphicFrameMk id="6" creationId="{A0CAB136-2FF0-4DF7-BBD2-3FE8FF8E19BD}"/>
          </ac:graphicFrameMkLst>
        </pc:graphicFrameChg>
        <pc:graphicFrameChg chg="add del mod">
          <ac:chgData name="Aakriti Aneja" userId="09ac853b097999f6" providerId="LiveId" clId="{9D70F51D-F3BE-4CA7-ABC1-101AA4ED56AF}" dt="2022-11-01T22:31:46.956" v="13454" actId="478"/>
          <ac:graphicFrameMkLst>
            <pc:docMk/>
            <pc:sldMk cId="1000662261" sldId="342"/>
            <ac:graphicFrameMk id="7" creationId="{A0CAB136-2FF0-4DF7-BBD2-3FE8FF8E19BD}"/>
          </ac:graphicFrameMkLst>
        </pc:graphicFrameChg>
        <pc:graphicFrameChg chg="add del mod">
          <ac:chgData name="Aakriti Aneja" userId="09ac853b097999f6" providerId="LiveId" clId="{9D70F51D-F3BE-4CA7-ABC1-101AA4ED56AF}" dt="2022-11-01T22:31:54.073" v="13457" actId="478"/>
          <ac:graphicFrameMkLst>
            <pc:docMk/>
            <pc:sldMk cId="1000662261" sldId="342"/>
            <ac:graphicFrameMk id="10" creationId="{A0CAB136-2FF0-4DF7-BBD2-3FE8FF8E19BD}"/>
          </ac:graphicFrameMkLst>
        </pc:graphicFrameChg>
        <pc:graphicFrameChg chg="add del mod">
          <ac:chgData name="Aakriti Aneja" userId="09ac853b097999f6" providerId="LiveId" clId="{9D70F51D-F3BE-4CA7-ABC1-101AA4ED56AF}" dt="2022-11-01T22:31:56.738" v="13460" actId="478"/>
          <ac:graphicFrameMkLst>
            <pc:docMk/>
            <pc:sldMk cId="1000662261" sldId="342"/>
            <ac:graphicFrameMk id="14" creationId="{A0CAB136-2FF0-4DF7-BBD2-3FE8FF8E19BD}"/>
          </ac:graphicFrameMkLst>
        </pc:graphicFrameChg>
        <pc:picChg chg="add mod">
          <ac:chgData name="Aakriti Aneja" userId="09ac853b097999f6" providerId="LiveId" clId="{9D70F51D-F3BE-4CA7-ABC1-101AA4ED56AF}" dt="2022-11-01T22:33:43.654" v="13481" actId="1076"/>
          <ac:picMkLst>
            <pc:docMk/>
            <pc:sldMk cId="1000662261" sldId="342"/>
            <ac:picMk id="3" creationId="{8C631528-9C9F-E317-26A6-CD3322096251}"/>
          </ac:picMkLst>
        </pc:picChg>
        <pc:picChg chg="add mod">
          <ac:chgData name="Aakriti Aneja" userId="09ac853b097999f6" providerId="LiveId" clId="{9D70F51D-F3BE-4CA7-ABC1-101AA4ED56AF}" dt="2022-11-01T22:50:21.966" v="13744"/>
          <ac:picMkLst>
            <pc:docMk/>
            <pc:sldMk cId="1000662261" sldId="342"/>
            <ac:picMk id="5" creationId="{718352D0-43E4-F5D4-C1FA-FA7CC4F76B66}"/>
          </ac:picMkLst>
        </pc:picChg>
        <pc:picChg chg="add del mod">
          <ac:chgData name="Aakriti Aneja" userId="09ac853b097999f6" providerId="LiveId" clId="{9D70F51D-F3BE-4CA7-ABC1-101AA4ED56AF}" dt="2022-10-31T21:33:38.168" v="12398"/>
          <ac:picMkLst>
            <pc:docMk/>
            <pc:sldMk cId="1000662261" sldId="342"/>
            <ac:picMk id="6" creationId="{51F77783-88DE-83F2-F98C-18EA817437D5}"/>
          </ac:picMkLst>
        </pc:picChg>
        <pc:picChg chg="del">
          <ac:chgData name="Aakriti Aneja" userId="09ac853b097999f6" providerId="LiveId" clId="{9D70F51D-F3BE-4CA7-ABC1-101AA4ED56AF}" dt="2022-10-31T20:57:30.885" v="11517" actId="478"/>
          <ac:picMkLst>
            <pc:docMk/>
            <pc:sldMk cId="1000662261" sldId="342"/>
            <ac:picMk id="7" creationId="{F0BAA0F6-AAC2-EFF3-37E8-841112126715}"/>
          </ac:picMkLst>
        </pc:picChg>
        <pc:picChg chg="add del mod">
          <ac:chgData name="Aakriti Aneja" userId="09ac853b097999f6" providerId="LiveId" clId="{9D70F51D-F3BE-4CA7-ABC1-101AA4ED56AF}" dt="2022-11-01T22:50:17.019" v="13743" actId="478"/>
          <ac:picMkLst>
            <pc:docMk/>
            <pc:sldMk cId="1000662261" sldId="342"/>
            <ac:picMk id="24" creationId="{7B548DA7-E55A-99C3-18A9-9E4E94A18BDC}"/>
          </ac:picMkLst>
        </pc:picChg>
        <pc:cxnChg chg="add del mod">
          <ac:chgData name="Aakriti Aneja" userId="09ac853b097999f6" providerId="LiveId" clId="{9D70F51D-F3BE-4CA7-ABC1-101AA4ED56AF}" dt="2022-11-01T22:50:24.582" v="13745" actId="478"/>
          <ac:cxnSpMkLst>
            <pc:docMk/>
            <pc:sldMk cId="1000662261" sldId="342"/>
            <ac:cxnSpMk id="4" creationId="{5A57169E-236D-2460-B22B-2F3D2A107C8E}"/>
          </ac:cxnSpMkLst>
        </pc:cxnChg>
        <pc:cxnChg chg="add del mod">
          <ac:chgData name="Aakriti Aneja" userId="09ac853b097999f6" providerId="LiveId" clId="{9D70F51D-F3BE-4CA7-ABC1-101AA4ED56AF}" dt="2022-10-31T21:33:38.168" v="12398"/>
          <ac:cxnSpMkLst>
            <pc:docMk/>
            <pc:sldMk cId="1000662261" sldId="342"/>
            <ac:cxnSpMk id="4" creationId="{5BCB334E-0739-889D-6229-AB698A81C2A9}"/>
          </ac:cxnSpMkLst>
        </pc:cxnChg>
        <pc:cxnChg chg="add mod">
          <ac:chgData name="Aakriti Aneja" userId="09ac853b097999f6" providerId="LiveId" clId="{9D70F51D-F3BE-4CA7-ABC1-101AA4ED56AF}" dt="2022-10-31T21:33:41.665" v="12401"/>
          <ac:cxnSpMkLst>
            <pc:docMk/>
            <pc:sldMk cId="1000662261" sldId="342"/>
            <ac:cxnSpMk id="22" creationId="{D5A8FC84-574C-30BA-51A4-27C6FAFEF6A4}"/>
          </ac:cxnSpMkLst>
        </pc:cxnChg>
        <pc:cxnChg chg="add del mod">
          <ac:chgData name="Aakriti Aneja" userId="09ac853b097999f6" providerId="LiveId" clId="{9D70F51D-F3BE-4CA7-ABC1-101AA4ED56AF}" dt="2022-10-31T21:39:25.878" v="12677" actId="478"/>
          <ac:cxnSpMkLst>
            <pc:docMk/>
            <pc:sldMk cId="1000662261" sldId="342"/>
            <ac:cxnSpMk id="34" creationId="{1416DB16-175F-285F-7E5F-69C314180173}"/>
          </ac:cxnSpMkLst>
        </pc:cxnChg>
        <pc:cxnChg chg="add del mod">
          <ac:chgData name="Aakriti Aneja" userId="09ac853b097999f6" providerId="LiveId" clId="{9D70F51D-F3BE-4CA7-ABC1-101AA4ED56AF}" dt="2022-11-01T22:39:50.005" v="13588" actId="478"/>
          <ac:cxnSpMkLst>
            <pc:docMk/>
            <pc:sldMk cId="1000662261" sldId="342"/>
            <ac:cxnSpMk id="36" creationId="{5BB8F182-03BD-02EF-0E0D-1DEB879AEB35}"/>
          </ac:cxnSpMkLst>
        </pc:cxnChg>
      </pc:sldChg>
      <pc:sldChg chg="addSp delSp modSp add mod modNotesTx">
        <pc:chgData name="Aakriti Aneja" userId="09ac853b097999f6" providerId="LiveId" clId="{9D70F51D-F3BE-4CA7-ABC1-101AA4ED56AF}" dt="2022-11-02T03:08:04.123" v="18938" actId="6549"/>
        <pc:sldMkLst>
          <pc:docMk/>
          <pc:sldMk cId="3249766267" sldId="343"/>
        </pc:sldMkLst>
        <pc:spChg chg="mod">
          <ac:chgData name="Aakriti Aneja" userId="09ac853b097999f6" providerId="LiveId" clId="{9D70F51D-F3BE-4CA7-ABC1-101AA4ED56AF}" dt="2022-10-31T20:38:05.491" v="11250" actId="20577"/>
          <ac:spMkLst>
            <pc:docMk/>
            <pc:sldMk cId="3249766267" sldId="343"/>
            <ac:spMk id="2" creationId="{E29E14FA-A733-0AB0-DCEC-C33AC734B88B}"/>
          </ac:spMkLst>
        </pc:spChg>
        <pc:spChg chg="del">
          <ac:chgData name="Aakriti Aneja" userId="09ac853b097999f6" providerId="LiveId" clId="{9D70F51D-F3BE-4CA7-ABC1-101AA4ED56AF}" dt="2022-10-31T21:42:46.722" v="12746" actId="478"/>
          <ac:spMkLst>
            <pc:docMk/>
            <pc:sldMk cId="3249766267" sldId="343"/>
            <ac:spMk id="3" creationId="{2D68D942-AE0E-C9E5-F54E-5D81E9023156}"/>
          </ac:spMkLst>
        </pc:spChg>
        <pc:spChg chg="add mod">
          <ac:chgData name="Aakriti Aneja" userId="09ac853b097999f6" providerId="LiveId" clId="{9D70F51D-F3BE-4CA7-ABC1-101AA4ED56AF}" dt="2022-10-31T21:43:27.025" v="12820" actId="20577"/>
          <ac:spMkLst>
            <pc:docMk/>
            <pc:sldMk cId="3249766267" sldId="343"/>
            <ac:spMk id="5" creationId="{65EE8E04-EBC6-89B4-966B-B1383980BDD8}"/>
          </ac:spMkLst>
        </pc:spChg>
        <pc:spChg chg="mod">
          <ac:chgData name="Aakriti Aneja" userId="09ac853b097999f6" providerId="LiveId" clId="{9D70F51D-F3BE-4CA7-ABC1-101AA4ED56AF}" dt="2022-11-01T22:34:48.070" v="13560"/>
          <ac:spMkLst>
            <pc:docMk/>
            <pc:sldMk cId="3249766267" sldId="343"/>
            <ac:spMk id="6" creationId="{DEE58405-3842-6143-1E31-4681AA6EAF98}"/>
          </ac:spMkLst>
        </pc:spChg>
        <pc:spChg chg="mod">
          <ac:chgData name="Aakriti Aneja" userId="09ac853b097999f6" providerId="LiveId" clId="{9D70F51D-F3BE-4CA7-ABC1-101AA4ED56AF}" dt="2022-11-01T22:35:01.505" v="13565" actId="20577"/>
          <ac:spMkLst>
            <pc:docMk/>
            <pc:sldMk cId="3249766267" sldId="343"/>
            <ac:spMk id="7" creationId="{116A19D3-5643-1F1A-096D-C52136B81C4D}"/>
          </ac:spMkLst>
        </pc:spChg>
        <pc:spChg chg="add mod">
          <ac:chgData name="Aakriti Aneja" userId="09ac853b097999f6" providerId="LiveId" clId="{9D70F51D-F3BE-4CA7-ABC1-101AA4ED56AF}" dt="2022-11-01T22:52:02.217" v="13762" actId="14100"/>
          <ac:spMkLst>
            <pc:docMk/>
            <pc:sldMk cId="3249766267" sldId="343"/>
            <ac:spMk id="10" creationId="{38C1BD78-EBD7-4D88-EA0E-D0AC1FBD75EA}"/>
          </ac:spMkLst>
        </pc:spChg>
        <pc:spChg chg="mod">
          <ac:chgData name="Aakriti Aneja" userId="09ac853b097999f6" providerId="LiveId" clId="{9D70F51D-F3BE-4CA7-ABC1-101AA4ED56AF}" dt="2022-10-31T21:42:57.932" v="12747"/>
          <ac:spMkLst>
            <pc:docMk/>
            <pc:sldMk cId="3249766267" sldId="343"/>
            <ac:spMk id="14" creationId="{742781A0-901D-14CF-2F8A-C537ECFCEFBD}"/>
          </ac:spMkLst>
        </pc:spChg>
        <pc:spChg chg="mod">
          <ac:chgData name="Aakriti Aneja" userId="09ac853b097999f6" providerId="LiveId" clId="{9D70F51D-F3BE-4CA7-ABC1-101AA4ED56AF}" dt="2022-10-31T21:42:57.932" v="12747"/>
          <ac:spMkLst>
            <pc:docMk/>
            <pc:sldMk cId="3249766267" sldId="343"/>
            <ac:spMk id="15" creationId="{919964FC-B53D-BF95-B61F-E885A54F86D4}"/>
          </ac:spMkLst>
        </pc:spChg>
        <pc:spChg chg="mod">
          <ac:chgData name="Aakriti Aneja" userId="09ac853b097999f6" providerId="LiveId" clId="{9D70F51D-F3BE-4CA7-ABC1-101AA4ED56AF}" dt="2022-10-31T21:49:24.292" v="13090" actId="20577"/>
          <ac:spMkLst>
            <pc:docMk/>
            <pc:sldMk cId="3249766267" sldId="343"/>
            <ac:spMk id="17" creationId="{C13749A0-C3C9-5EE2-7F5A-7CABF0D7830F}"/>
          </ac:spMkLst>
        </pc:spChg>
        <pc:spChg chg="mod">
          <ac:chgData name="Aakriti Aneja" userId="09ac853b097999f6" providerId="LiveId" clId="{9D70F51D-F3BE-4CA7-ABC1-101AA4ED56AF}" dt="2022-10-31T21:44:56.073" v="12852" actId="20577"/>
          <ac:spMkLst>
            <pc:docMk/>
            <pc:sldMk cId="3249766267" sldId="343"/>
            <ac:spMk id="18" creationId="{3D0D3963-0C86-1386-142E-0F6E8717AAC0}"/>
          </ac:spMkLst>
        </pc:spChg>
        <pc:spChg chg="mod">
          <ac:chgData name="Aakriti Aneja" userId="09ac853b097999f6" providerId="LiveId" clId="{9D70F51D-F3BE-4CA7-ABC1-101AA4ED56AF}" dt="2022-10-31T21:45:47.113" v="12872" actId="20577"/>
          <ac:spMkLst>
            <pc:docMk/>
            <pc:sldMk cId="3249766267" sldId="343"/>
            <ac:spMk id="21" creationId="{01C357A9-949D-943E-D9F6-4959D2373961}"/>
          </ac:spMkLst>
        </pc:spChg>
        <pc:spChg chg="mod">
          <ac:chgData name="Aakriti Aneja" userId="09ac853b097999f6" providerId="LiveId" clId="{9D70F51D-F3BE-4CA7-ABC1-101AA4ED56AF}" dt="2022-11-01T22:35:35.314" v="13576" actId="571"/>
          <ac:spMkLst>
            <pc:docMk/>
            <pc:sldMk cId="3249766267" sldId="343"/>
            <ac:spMk id="21" creationId="{58F14A1E-5051-5811-F1C0-18EE6582D811}"/>
          </ac:spMkLst>
        </pc:spChg>
        <pc:spChg chg="mod">
          <ac:chgData name="Aakriti Aneja" userId="09ac853b097999f6" providerId="LiveId" clId="{9D70F51D-F3BE-4CA7-ABC1-101AA4ED56AF}" dt="2022-10-31T21:42:57.932" v="12747"/>
          <ac:spMkLst>
            <pc:docMk/>
            <pc:sldMk cId="3249766267" sldId="343"/>
            <ac:spMk id="22" creationId="{6DD1234E-DE5E-66E5-52AA-AF09D0EBD97B}"/>
          </ac:spMkLst>
        </pc:spChg>
        <pc:spChg chg="mod">
          <ac:chgData name="Aakriti Aneja" userId="09ac853b097999f6" providerId="LiveId" clId="{9D70F51D-F3BE-4CA7-ABC1-101AA4ED56AF}" dt="2022-11-01T22:35:35.314" v="13576" actId="571"/>
          <ac:spMkLst>
            <pc:docMk/>
            <pc:sldMk cId="3249766267" sldId="343"/>
            <ac:spMk id="22" creationId="{7AA57AEB-174A-E91E-FD91-809440947632}"/>
          </ac:spMkLst>
        </pc:spChg>
        <pc:spChg chg="add mod">
          <ac:chgData name="Aakriti Aneja" userId="09ac853b097999f6" providerId="LiveId" clId="{9D70F51D-F3BE-4CA7-ABC1-101AA4ED56AF}" dt="2022-10-31T21:49:35.976" v="13094" actId="1035"/>
          <ac:spMkLst>
            <pc:docMk/>
            <pc:sldMk cId="3249766267" sldId="343"/>
            <ac:spMk id="27" creationId="{D10C857C-4BBC-6D5F-CF84-75CB67EBDB75}"/>
          </ac:spMkLst>
        </pc:spChg>
        <pc:spChg chg="mod">
          <ac:chgData name="Aakriti Aneja" userId="09ac853b097999f6" providerId="LiveId" clId="{9D70F51D-F3BE-4CA7-ABC1-101AA4ED56AF}" dt="2022-10-31T21:48:17.077" v="12990"/>
          <ac:spMkLst>
            <pc:docMk/>
            <pc:sldMk cId="3249766267" sldId="343"/>
            <ac:spMk id="29" creationId="{667C2819-4C66-6DF8-3527-14EDA4253ADB}"/>
          </ac:spMkLst>
        </pc:spChg>
        <pc:spChg chg="mod">
          <ac:chgData name="Aakriti Aneja" userId="09ac853b097999f6" providerId="LiveId" clId="{9D70F51D-F3BE-4CA7-ABC1-101AA4ED56AF}" dt="2022-10-31T21:48:17.077" v="12990"/>
          <ac:spMkLst>
            <pc:docMk/>
            <pc:sldMk cId="3249766267" sldId="343"/>
            <ac:spMk id="30" creationId="{9F131DC7-2808-D2FF-B82E-2FB03D8D406B}"/>
          </ac:spMkLst>
        </pc:spChg>
        <pc:spChg chg="mod">
          <ac:chgData name="Aakriti Aneja" userId="09ac853b097999f6" providerId="LiveId" clId="{9D70F51D-F3BE-4CA7-ABC1-101AA4ED56AF}" dt="2022-10-31T21:48:23.003" v="12994"/>
          <ac:spMkLst>
            <pc:docMk/>
            <pc:sldMk cId="3249766267" sldId="343"/>
            <ac:spMk id="32" creationId="{DDC67429-0850-8C17-F559-ECA788A6CD66}"/>
          </ac:spMkLst>
        </pc:spChg>
        <pc:spChg chg="mod">
          <ac:chgData name="Aakriti Aneja" userId="09ac853b097999f6" providerId="LiveId" clId="{9D70F51D-F3BE-4CA7-ABC1-101AA4ED56AF}" dt="2022-10-31T21:48:23.003" v="12994"/>
          <ac:spMkLst>
            <pc:docMk/>
            <pc:sldMk cId="3249766267" sldId="343"/>
            <ac:spMk id="33" creationId="{B30188E4-10CC-6FE5-6244-35D92D944FC8}"/>
          </ac:spMkLst>
        </pc:spChg>
        <pc:grpChg chg="add mod">
          <ac:chgData name="Aakriti Aneja" userId="09ac853b097999f6" providerId="LiveId" clId="{9D70F51D-F3BE-4CA7-ABC1-101AA4ED56AF}" dt="2022-11-01T22:34:48.070" v="13560"/>
          <ac:grpSpMkLst>
            <pc:docMk/>
            <pc:sldMk cId="3249766267" sldId="343"/>
            <ac:grpSpMk id="3" creationId="{DB9BEDEB-B2EE-2725-178A-E5B206C1D5DE}"/>
          </ac:grpSpMkLst>
        </pc:grpChg>
        <pc:grpChg chg="add del mod">
          <ac:chgData name="Aakriti Aneja" userId="09ac853b097999f6" providerId="LiveId" clId="{9D70F51D-F3BE-4CA7-ABC1-101AA4ED56AF}" dt="2022-10-31T21:48:16.542" v="12989" actId="478"/>
          <ac:grpSpMkLst>
            <pc:docMk/>
            <pc:sldMk cId="3249766267" sldId="343"/>
            <ac:grpSpMk id="10" creationId="{A7D4A799-860F-08B7-D0F0-65E984BB82E5}"/>
          </ac:grpSpMkLst>
        </pc:grpChg>
        <pc:grpChg chg="mod">
          <ac:chgData name="Aakriti Aneja" userId="09ac853b097999f6" providerId="LiveId" clId="{9D70F51D-F3BE-4CA7-ABC1-101AA4ED56AF}" dt="2022-10-31T21:48:49.512" v="13076" actId="14100"/>
          <ac:grpSpMkLst>
            <pc:docMk/>
            <pc:sldMk cId="3249766267" sldId="343"/>
            <ac:grpSpMk id="13" creationId="{B9943493-2B0B-8C99-8C76-4ED0E247D3B1}"/>
          </ac:grpSpMkLst>
        </pc:grpChg>
        <pc:grpChg chg="add mod">
          <ac:chgData name="Aakriti Aneja" userId="09ac853b097999f6" providerId="LiveId" clId="{9D70F51D-F3BE-4CA7-ABC1-101AA4ED56AF}" dt="2022-10-31T21:48:33.500" v="13024" actId="164"/>
          <ac:grpSpMkLst>
            <pc:docMk/>
            <pc:sldMk cId="3249766267" sldId="343"/>
            <ac:grpSpMk id="16" creationId="{9562DBFB-ABFA-FB59-C155-C75FACCEB2F4}"/>
          </ac:grpSpMkLst>
        </pc:grpChg>
        <pc:grpChg chg="add del mod">
          <ac:chgData name="Aakriti Aneja" userId="09ac853b097999f6" providerId="LiveId" clId="{9D70F51D-F3BE-4CA7-ABC1-101AA4ED56AF}" dt="2022-10-31T21:45:51.682" v="12873" actId="478"/>
          <ac:grpSpMkLst>
            <pc:docMk/>
            <pc:sldMk cId="3249766267" sldId="343"/>
            <ac:grpSpMk id="20" creationId="{0A48A95B-D5E1-829E-E518-A33478B7BB14}"/>
          </ac:grpSpMkLst>
        </pc:grpChg>
        <pc:grpChg chg="add mod">
          <ac:chgData name="Aakriti Aneja" userId="09ac853b097999f6" providerId="LiveId" clId="{9D70F51D-F3BE-4CA7-ABC1-101AA4ED56AF}" dt="2022-11-01T22:35:41.293" v="13577" actId="12788"/>
          <ac:grpSpMkLst>
            <pc:docMk/>
            <pc:sldMk cId="3249766267" sldId="343"/>
            <ac:grpSpMk id="20" creationId="{DB09052B-3AFB-8715-C2E2-F67A3DEF1B52}"/>
          </ac:grpSpMkLst>
        </pc:grpChg>
        <pc:grpChg chg="add del mod">
          <ac:chgData name="Aakriti Aneja" userId="09ac853b097999f6" providerId="LiveId" clId="{9D70F51D-F3BE-4CA7-ABC1-101AA4ED56AF}" dt="2022-10-31T21:48:22.234" v="12993"/>
          <ac:grpSpMkLst>
            <pc:docMk/>
            <pc:sldMk cId="3249766267" sldId="343"/>
            <ac:grpSpMk id="28" creationId="{A3BFDC92-CE9F-957D-4A47-52B20CA2E38A}"/>
          </ac:grpSpMkLst>
        </pc:grpChg>
        <pc:grpChg chg="add mod">
          <ac:chgData name="Aakriti Aneja" userId="09ac853b097999f6" providerId="LiveId" clId="{9D70F51D-F3BE-4CA7-ABC1-101AA4ED56AF}" dt="2022-11-01T22:35:41.293" v="13577" actId="12788"/>
          <ac:grpSpMkLst>
            <pc:docMk/>
            <pc:sldMk cId="3249766267" sldId="343"/>
            <ac:grpSpMk id="31" creationId="{4F1149EC-A8C0-B8E6-7C64-D7CDDCF31B6E}"/>
          </ac:grpSpMkLst>
        </pc:grpChg>
        <pc:grpChg chg="add mod">
          <ac:chgData name="Aakriti Aneja" userId="09ac853b097999f6" providerId="LiveId" clId="{9D70F51D-F3BE-4CA7-ABC1-101AA4ED56AF}" dt="2022-11-01T22:35:41.293" v="13577" actId="12788"/>
          <ac:grpSpMkLst>
            <pc:docMk/>
            <pc:sldMk cId="3249766267" sldId="343"/>
            <ac:grpSpMk id="34" creationId="{5398830F-AF3C-F21E-14CB-3CC1C6B91DB9}"/>
          </ac:grpSpMkLst>
        </pc:grpChg>
        <pc:graphicFrameChg chg="add mod">
          <ac:chgData name="Aakriti Aneja" userId="09ac853b097999f6" providerId="LiveId" clId="{9D70F51D-F3BE-4CA7-ABC1-101AA4ED56AF}" dt="2022-11-01T22:35:14.726" v="13569"/>
          <ac:graphicFrameMkLst>
            <pc:docMk/>
            <pc:sldMk cId="3249766267" sldId="343"/>
            <ac:graphicFrameMk id="14" creationId="{67CAA701-419B-B243-8E56-0066A26B106D}"/>
          </ac:graphicFrameMkLst>
        </pc:graphicFrameChg>
        <pc:picChg chg="add del mod">
          <ac:chgData name="Aakriti Aneja" userId="09ac853b097999f6" providerId="LiveId" clId="{9D70F51D-F3BE-4CA7-ABC1-101AA4ED56AF}" dt="2022-10-31T21:43:28.553" v="12821" actId="478"/>
          <ac:picMkLst>
            <pc:docMk/>
            <pc:sldMk cId="3249766267" sldId="343"/>
            <ac:picMk id="6" creationId="{AF34D158-E692-6C01-3ECB-592A6982DCE8}"/>
          </ac:picMkLst>
        </pc:picChg>
        <pc:picChg chg="del">
          <ac:chgData name="Aakriti Aneja" userId="09ac853b097999f6" providerId="LiveId" clId="{9D70F51D-F3BE-4CA7-ABC1-101AA4ED56AF}" dt="2022-10-31T20:57:33.800" v="11518" actId="478"/>
          <ac:picMkLst>
            <pc:docMk/>
            <pc:sldMk cId="3249766267" sldId="343"/>
            <ac:picMk id="7" creationId="{F0BAA0F6-AAC2-EFF3-37E8-841112126715}"/>
          </ac:picMkLst>
        </pc:picChg>
        <pc:picChg chg="add del mod">
          <ac:chgData name="Aakriti Aneja" userId="09ac853b097999f6" providerId="LiveId" clId="{9D70F51D-F3BE-4CA7-ABC1-101AA4ED56AF}" dt="2022-11-01T22:35:11.474" v="13566" actId="478"/>
          <ac:picMkLst>
            <pc:docMk/>
            <pc:sldMk cId="3249766267" sldId="343"/>
            <ac:picMk id="10" creationId="{CE6D7C53-A29A-1FAB-A961-6F7317CFC96A}"/>
          </ac:picMkLst>
        </pc:picChg>
        <pc:picChg chg="add mod modCrop">
          <ac:chgData name="Aakriti Aneja" userId="09ac853b097999f6" providerId="LiveId" clId="{9D70F51D-F3BE-4CA7-ABC1-101AA4ED56AF}" dt="2022-11-01T22:35:44.586" v="13578" actId="1076"/>
          <ac:picMkLst>
            <pc:docMk/>
            <pc:sldMk cId="3249766267" sldId="343"/>
            <ac:picMk id="15" creationId="{4ED900A1-2902-EA34-E891-387A483C8AE2}"/>
          </ac:picMkLst>
        </pc:picChg>
        <pc:picChg chg="add mod">
          <ac:chgData name="Aakriti Aneja" userId="09ac853b097999f6" providerId="LiveId" clId="{9D70F51D-F3BE-4CA7-ABC1-101AA4ED56AF}" dt="2022-11-01T22:51:41.529" v="13757" actId="1076"/>
          <ac:picMkLst>
            <pc:docMk/>
            <pc:sldMk cId="3249766267" sldId="343"/>
            <ac:picMk id="2050" creationId="{9B8D1005-E1E1-54AB-EAA0-04FB91C5178B}"/>
          </ac:picMkLst>
        </pc:picChg>
        <pc:cxnChg chg="add mod">
          <ac:chgData name="Aakriti Aneja" userId="09ac853b097999f6" providerId="LiveId" clId="{9D70F51D-F3BE-4CA7-ABC1-101AA4ED56AF}" dt="2022-10-31T21:48:21.825" v="12992" actId="1076"/>
          <ac:cxnSpMkLst>
            <pc:docMk/>
            <pc:sldMk cId="3249766267" sldId="343"/>
            <ac:cxnSpMk id="4" creationId="{9AE90B5B-8A2A-A733-5AA7-F6D761FF1284}"/>
          </ac:cxnSpMkLst>
        </pc:cxnChg>
        <pc:cxnChg chg="add del mod ord">
          <ac:chgData name="Aakriti Aneja" userId="09ac853b097999f6" providerId="LiveId" clId="{9D70F51D-F3BE-4CA7-ABC1-101AA4ED56AF}" dt="2022-11-01T22:51:36.135" v="13755" actId="478"/>
          <ac:cxnSpMkLst>
            <pc:docMk/>
            <pc:sldMk cId="3249766267" sldId="343"/>
            <ac:cxnSpMk id="19" creationId="{3DDFA187-FE5E-E2B5-D94F-73D43AC97371}"/>
          </ac:cxnSpMkLst>
        </pc:cxnChg>
      </pc:sldChg>
      <pc:sldChg chg="add del">
        <pc:chgData name="Aakriti Aneja" userId="09ac853b097999f6" providerId="LiveId" clId="{9D70F51D-F3BE-4CA7-ABC1-101AA4ED56AF}" dt="2022-10-31T17:54:30.484" v="7951" actId="47"/>
        <pc:sldMkLst>
          <pc:docMk/>
          <pc:sldMk cId="4089364622" sldId="343"/>
        </pc:sldMkLst>
      </pc:sldChg>
      <pc:sldChg chg="add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1265686931" sldId="344"/>
        </pc:sldMkLst>
        <pc:spChg chg="mod">
          <ac:chgData name="Aakriti Aneja" userId="09ac853b097999f6" providerId="LiveId" clId="{9D70F51D-F3BE-4CA7-ABC1-101AA4ED56AF}" dt="2022-10-31T20:37:17.229" v="11171" actId="20577"/>
          <ac:spMkLst>
            <pc:docMk/>
            <pc:sldMk cId="1265686931" sldId="344"/>
            <ac:spMk id="2" creationId="{E29E14FA-A733-0AB0-DCEC-C33AC734B88B}"/>
          </ac:spMkLst>
        </pc:spChg>
        <pc:spChg chg="add mod">
          <ac:chgData name="Aakriti Aneja" userId="09ac853b097999f6" providerId="LiveId" clId="{9D70F51D-F3BE-4CA7-ABC1-101AA4ED56AF}" dt="2022-10-31T18:22:58.459" v="8715" actId="1076"/>
          <ac:spMkLst>
            <pc:docMk/>
            <pc:sldMk cId="1265686931" sldId="344"/>
            <ac:spMk id="3" creationId="{34EBA3D2-2CBB-EC88-36CD-1D2D6EFEAEA6}"/>
          </ac:spMkLst>
        </pc:spChg>
        <pc:spChg chg="add mod">
          <ac:chgData name="Aakriti Aneja" userId="09ac853b097999f6" providerId="LiveId" clId="{9D70F51D-F3BE-4CA7-ABC1-101AA4ED56AF}" dt="2022-10-31T18:30:09.138" v="8764" actId="20577"/>
          <ac:spMkLst>
            <pc:docMk/>
            <pc:sldMk cId="1265686931" sldId="344"/>
            <ac:spMk id="4" creationId="{3E3CE12B-EF88-5F06-41B5-FDF0305C289F}"/>
          </ac:spMkLst>
        </pc:spChg>
        <pc:spChg chg="mod">
          <ac:chgData name="Aakriti Aneja" userId="09ac853b097999f6" providerId="LiveId" clId="{9D70F51D-F3BE-4CA7-ABC1-101AA4ED56AF}" dt="2022-10-31T18:30:32.956" v="8790" actId="20577"/>
          <ac:spMkLst>
            <pc:docMk/>
            <pc:sldMk cId="1265686931" sldId="344"/>
            <ac:spMk id="16" creationId="{7121AFED-4E64-4B73-3876-B1D1C96180E5}"/>
          </ac:spMkLst>
        </pc:spChg>
        <pc:spChg chg="mod">
          <ac:chgData name="Aakriti Aneja" userId="09ac853b097999f6" providerId="LiveId" clId="{9D70F51D-F3BE-4CA7-ABC1-101AA4ED56AF}" dt="2022-10-31T18:22:26.577" v="8705" actId="20577"/>
          <ac:spMkLst>
            <pc:docMk/>
            <pc:sldMk cId="1265686931" sldId="344"/>
            <ac:spMk id="19" creationId="{3E851864-18F6-5FC0-7AFB-65E664ECF331}"/>
          </ac:spMkLst>
        </pc:spChg>
        <pc:spChg chg="mod">
          <ac:chgData name="Aakriti Aneja" userId="09ac853b097999f6" providerId="LiveId" clId="{9D70F51D-F3BE-4CA7-ABC1-101AA4ED56AF}" dt="2022-10-31T18:59:57.919" v="8837" actId="20577"/>
          <ac:spMkLst>
            <pc:docMk/>
            <pc:sldMk cId="1265686931" sldId="344"/>
            <ac:spMk id="20" creationId="{A6C0C834-9102-305A-87CD-DD84D732E0FD}"/>
          </ac:spMkLst>
        </pc:spChg>
        <pc:cxnChg chg="mod">
          <ac:chgData name="Aakriti Aneja" userId="09ac853b097999f6" providerId="LiveId" clId="{9D70F51D-F3BE-4CA7-ABC1-101AA4ED56AF}" dt="2022-10-31T18:40:32.364" v="8801" actId="14100"/>
          <ac:cxnSpMkLst>
            <pc:docMk/>
            <pc:sldMk cId="1265686931" sldId="344"/>
            <ac:cxnSpMk id="6" creationId="{6C4223FA-02A7-B14F-16B0-88E59D6AC673}"/>
          </ac:cxnSpMkLst>
        </pc:cxnChg>
      </pc:sldChg>
      <pc:sldChg chg="new del">
        <pc:chgData name="Aakriti Aneja" userId="09ac853b097999f6" providerId="LiveId" clId="{9D70F51D-F3BE-4CA7-ABC1-101AA4ED56AF}" dt="2022-10-31T17:59:30.328" v="7965" actId="47"/>
        <pc:sldMkLst>
          <pc:docMk/>
          <pc:sldMk cId="3996406575" sldId="344"/>
        </pc:sldMkLst>
      </pc:sldChg>
      <pc:sldChg chg="addSp delSp modSp del mod ord modNotesTx">
        <pc:chgData name="Aakriti Aneja" userId="09ac853b097999f6" providerId="LiveId" clId="{9D70F51D-F3BE-4CA7-ABC1-101AA4ED56AF}" dt="2022-11-02T02:00:02.206" v="18838" actId="47"/>
        <pc:sldMkLst>
          <pc:docMk/>
          <pc:sldMk cId="935383722" sldId="345"/>
        </pc:sldMkLst>
        <pc:spChg chg="mod">
          <ac:chgData name="Aakriti Aneja" userId="09ac853b097999f6" providerId="LiveId" clId="{9D70F51D-F3BE-4CA7-ABC1-101AA4ED56AF}" dt="2022-10-31T20:27:12.481" v="10893" actId="20577"/>
          <ac:spMkLst>
            <pc:docMk/>
            <pc:sldMk cId="935383722" sldId="345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1-01T23:38:22.105" v="15165" actId="5793"/>
          <ac:spMkLst>
            <pc:docMk/>
            <pc:sldMk cId="935383722" sldId="345"/>
            <ac:spMk id="3" creationId="{2D68D942-AE0E-C9E5-F54E-5D81E9023156}"/>
          </ac:spMkLst>
        </pc:spChg>
        <pc:spChg chg="add mod">
          <ac:chgData name="Aakriti Aneja" userId="09ac853b097999f6" providerId="LiveId" clId="{9D70F51D-F3BE-4CA7-ABC1-101AA4ED56AF}" dt="2022-11-01T23:34:50.988" v="15097" actId="1036"/>
          <ac:spMkLst>
            <pc:docMk/>
            <pc:sldMk cId="935383722" sldId="345"/>
            <ac:spMk id="7" creationId="{D0EB9845-8F32-90C4-173A-09CF9F911542}"/>
          </ac:spMkLst>
        </pc:spChg>
        <pc:spChg chg="add del mod">
          <ac:chgData name="Aakriti Aneja" userId="09ac853b097999f6" providerId="LiveId" clId="{9D70F51D-F3BE-4CA7-ABC1-101AA4ED56AF}" dt="2022-10-31T19:56:26.119" v="10107" actId="478"/>
          <ac:spMkLst>
            <pc:docMk/>
            <pc:sldMk cId="935383722" sldId="345"/>
            <ac:spMk id="10" creationId="{B338AE1F-4AD6-8699-1CCD-B21A410AA101}"/>
          </ac:spMkLst>
        </pc:spChg>
        <pc:spChg chg="mod">
          <ac:chgData name="Aakriti Aneja" userId="09ac853b097999f6" providerId="LiveId" clId="{9D70F51D-F3BE-4CA7-ABC1-101AA4ED56AF}" dt="2022-11-01T23:58:09.099" v="15775" actId="255"/>
          <ac:spMkLst>
            <pc:docMk/>
            <pc:sldMk cId="935383722" sldId="345"/>
            <ac:spMk id="22" creationId="{5A8F660B-934C-12CD-FDDC-AAB0A03BB96D}"/>
          </ac:spMkLst>
        </pc:spChg>
        <pc:graphicFrameChg chg="mod modGraphic">
          <ac:chgData name="Aakriti Aneja" userId="09ac853b097999f6" providerId="LiveId" clId="{9D70F51D-F3BE-4CA7-ABC1-101AA4ED56AF}" dt="2022-11-01T23:36:52.268" v="15163" actId="14734"/>
          <ac:graphicFrameMkLst>
            <pc:docMk/>
            <pc:sldMk cId="935383722" sldId="345"/>
            <ac:graphicFrameMk id="5" creationId="{EA935D41-CCF7-2D5C-0599-B88B375A2EAC}"/>
          </ac:graphicFrameMkLst>
        </pc:graphicFrameChg>
        <pc:picChg chg="del">
          <ac:chgData name="Aakriti Aneja" userId="09ac853b097999f6" providerId="LiveId" clId="{9D70F51D-F3BE-4CA7-ABC1-101AA4ED56AF}" dt="2022-10-31T19:45:23.400" v="9216" actId="478"/>
          <ac:picMkLst>
            <pc:docMk/>
            <pc:sldMk cId="935383722" sldId="345"/>
            <ac:picMk id="5" creationId="{ABDDCF37-D2B6-5BFB-09E1-C2C94E60AFA2}"/>
          </ac:picMkLst>
        </pc:picChg>
        <pc:cxnChg chg="add mod">
          <ac:chgData name="Aakriti Aneja" userId="09ac853b097999f6" providerId="LiveId" clId="{9D70F51D-F3BE-4CA7-ABC1-101AA4ED56AF}" dt="2022-11-01T23:34:59.761" v="15100" actId="1076"/>
          <ac:cxnSpMkLst>
            <pc:docMk/>
            <pc:sldMk cId="935383722" sldId="345"/>
            <ac:cxnSpMk id="4" creationId="{A7BDB285-77F8-5516-175E-D271EFD807BC}"/>
          </ac:cxnSpMkLst>
        </pc:cxnChg>
      </pc:sldChg>
      <pc:sldChg chg="addSp delSp modSp mod modNotesTx">
        <pc:chgData name="Aakriti Aneja" userId="09ac853b097999f6" providerId="LiveId" clId="{9D70F51D-F3BE-4CA7-ABC1-101AA4ED56AF}" dt="2022-11-02T03:06:17.657" v="18919" actId="14734"/>
        <pc:sldMkLst>
          <pc:docMk/>
          <pc:sldMk cId="2121323682" sldId="346"/>
        </pc:sldMkLst>
        <pc:spChg chg="mod">
          <ac:chgData name="Aakriti Aneja" userId="09ac853b097999f6" providerId="LiveId" clId="{9D70F51D-F3BE-4CA7-ABC1-101AA4ED56AF}" dt="2022-10-31T19:36:30.253" v="9080" actId="20577"/>
          <ac:spMkLst>
            <pc:docMk/>
            <pc:sldMk cId="2121323682" sldId="346"/>
            <ac:spMk id="2" creationId="{E29E14FA-A733-0AB0-DCEC-C33AC734B88B}"/>
          </ac:spMkLst>
        </pc:spChg>
        <pc:spChg chg="del mod">
          <ac:chgData name="Aakriti Aneja" userId="09ac853b097999f6" providerId="LiveId" clId="{9D70F51D-F3BE-4CA7-ABC1-101AA4ED56AF}" dt="2022-10-31T19:36:40.445" v="9083" actId="21"/>
          <ac:spMkLst>
            <pc:docMk/>
            <pc:sldMk cId="2121323682" sldId="346"/>
            <ac:spMk id="4" creationId="{0237D627-67CD-665E-776B-544BAF02DCD2}"/>
          </ac:spMkLst>
        </pc:spChg>
        <pc:spChg chg="mod">
          <ac:chgData name="Aakriti Aneja" userId="09ac853b097999f6" providerId="LiveId" clId="{9D70F51D-F3BE-4CA7-ABC1-101AA4ED56AF}" dt="2022-10-31T20:38:08.886" v="11251" actId="1076"/>
          <ac:spMkLst>
            <pc:docMk/>
            <pc:sldMk cId="2121323682" sldId="346"/>
            <ac:spMk id="11" creationId="{E67B0EED-EFF7-CBC6-BF62-50CA1C49D88D}"/>
          </ac:spMkLst>
        </pc:spChg>
        <pc:spChg chg="add del">
          <ac:chgData name="Aakriti Aneja" userId="09ac853b097999f6" providerId="LiveId" clId="{9D70F51D-F3BE-4CA7-ABC1-101AA4ED56AF}" dt="2022-10-31T19:36:40.445" v="9083" actId="21"/>
          <ac:spMkLst>
            <pc:docMk/>
            <pc:sldMk cId="2121323682" sldId="346"/>
            <ac:spMk id="22" creationId="{5A8F660B-934C-12CD-FDDC-AAB0A03BB96D}"/>
          </ac:spMkLst>
        </pc:spChg>
        <pc:graphicFrameChg chg="mod modGraphic">
          <ac:chgData name="Aakriti Aneja" userId="09ac853b097999f6" providerId="LiveId" clId="{9D70F51D-F3BE-4CA7-ABC1-101AA4ED56AF}" dt="2022-11-02T03:06:17.657" v="18919" actId="14734"/>
          <ac:graphicFrameMkLst>
            <pc:docMk/>
            <pc:sldMk cId="2121323682" sldId="346"/>
            <ac:graphicFrameMk id="3" creationId="{7E217A3D-6384-93A0-F0EC-C5EBF52A06D2}"/>
          </ac:graphicFrameMkLst>
        </pc:graphicFrameChg>
      </pc:sldChg>
      <pc:sldChg chg="add del">
        <pc:chgData name="Aakriti Aneja" userId="09ac853b097999f6" providerId="LiveId" clId="{9D70F51D-F3BE-4CA7-ABC1-101AA4ED56AF}" dt="2022-10-31T19:02:37.564" v="8839"/>
        <pc:sldMkLst>
          <pc:docMk/>
          <pc:sldMk cId="2439165511" sldId="347"/>
        </pc:sldMkLst>
      </pc:sldChg>
      <pc:sldChg chg="modSp add del mod ord">
        <pc:chgData name="Aakriti Aneja" userId="09ac853b097999f6" providerId="LiveId" clId="{9D70F51D-F3BE-4CA7-ABC1-101AA4ED56AF}" dt="2022-11-02T02:00:02.206" v="18838" actId="47"/>
        <pc:sldMkLst>
          <pc:docMk/>
          <pc:sldMk cId="4089937485" sldId="347"/>
        </pc:sldMkLst>
        <pc:spChg chg="mod">
          <ac:chgData name="Aakriti Aneja" userId="09ac853b097999f6" providerId="LiveId" clId="{9D70F51D-F3BE-4CA7-ABC1-101AA4ED56AF}" dt="2022-10-31T19:18:57.042" v="8942" actId="20577"/>
          <ac:spMkLst>
            <pc:docMk/>
            <pc:sldMk cId="4089937485" sldId="347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31T19:11:12.956" v="8886" actId="1035"/>
          <ac:spMkLst>
            <pc:docMk/>
            <pc:sldMk cId="4089937485" sldId="347"/>
            <ac:spMk id="19" creationId="{3E851864-18F6-5FC0-7AFB-65E664ECF331}"/>
          </ac:spMkLst>
        </pc:spChg>
        <pc:spChg chg="mod">
          <ac:chgData name="Aakriti Aneja" userId="09ac853b097999f6" providerId="LiveId" clId="{9D70F51D-F3BE-4CA7-ABC1-101AA4ED56AF}" dt="2022-10-31T19:03:17.381" v="8848" actId="1076"/>
          <ac:spMkLst>
            <pc:docMk/>
            <pc:sldMk cId="4089937485" sldId="347"/>
            <ac:spMk id="20" creationId="{A6C0C834-9102-305A-87CD-DD84D732E0FD}"/>
          </ac:spMkLst>
        </pc:spChg>
        <pc:picChg chg="mod">
          <ac:chgData name="Aakriti Aneja" userId="09ac853b097999f6" providerId="LiveId" clId="{9D70F51D-F3BE-4CA7-ABC1-101AA4ED56AF}" dt="2022-10-31T19:11:17.736" v="8888" actId="1076"/>
          <ac:picMkLst>
            <pc:docMk/>
            <pc:sldMk cId="4089937485" sldId="347"/>
            <ac:picMk id="24" creationId="{754554C8-6814-31E6-B2A5-D08DF139040B}"/>
          </ac:picMkLst>
        </pc:picChg>
        <pc:cxnChg chg="mod">
          <ac:chgData name="Aakriti Aneja" userId="09ac853b097999f6" providerId="LiveId" clId="{9D70F51D-F3BE-4CA7-ABC1-101AA4ED56AF}" dt="2022-10-31T19:03:50.053" v="8870" actId="1038"/>
          <ac:cxnSpMkLst>
            <pc:docMk/>
            <pc:sldMk cId="4089937485" sldId="347"/>
            <ac:cxnSpMk id="10" creationId="{C8A57C1A-72AB-0602-4D4C-390531C36E97}"/>
          </ac:cxnSpMkLst>
        </pc:cxnChg>
      </pc:sldChg>
      <pc:sldChg chg="add del ord">
        <pc:chgData name="Aakriti Aneja" userId="09ac853b097999f6" providerId="LiveId" clId="{9D70F51D-F3BE-4CA7-ABC1-101AA4ED56AF}" dt="2022-11-02T02:00:02.206" v="18838" actId="47"/>
        <pc:sldMkLst>
          <pc:docMk/>
          <pc:sldMk cId="3455787411" sldId="348"/>
        </pc:sldMkLst>
      </pc:sldChg>
      <pc:sldChg chg="addSp del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68376111" sldId="349"/>
        </pc:sldMkLst>
        <pc:spChg chg="mod">
          <ac:chgData name="Aakriti Aneja" userId="09ac853b097999f6" providerId="LiveId" clId="{9D70F51D-F3BE-4CA7-ABC1-101AA4ED56AF}" dt="2022-10-31T20:37:46.638" v="11206" actId="20577"/>
          <ac:spMkLst>
            <pc:docMk/>
            <pc:sldMk cId="68376111" sldId="349"/>
            <ac:spMk id="2" creationId="{E29E14FA-A733-0AB0-DCEC-C33AC734B88B}"/>
          </ac:spMkLst>
        </pc:spChg>
        <pc:spChg chg="add del mod">
          <ac:chgData name="Aakriti Aneja" userId="09ac853b097999f6" providerId="LiveId" clId="{9D70F51D-F3BE-4CA7-ABC1-101AA4ED56AF}" dt="2022-11-01T22:47:29.741" v="13722" actId="478"/>
          <ac:spMkLst>
            <pc:docMk/>
            <pc:sldMk cId="68376111" sldId="349"/>
            <ac:spMk id="3" creationId="{F972599C-232A-8CBF-FBB6-C6301361E326}"/>
          </ac:spMkLst>
        </pc:spChg>
        <pc:spChg chg="add del mod">
          <ac:chgData name="Aakriti Aneja" userId="09ac853b097999f6" providerId="LiveId" clId="{9D70F51D-F3BE-4CA7-ABC1-101AA4ED56AF}" dt="2022-10-31T21:04:14.702" v="11708" actId="478"/>
          <ac:spMkLst>
            <pc:docMk/>
            <pc:sldMk cId="68376111" sldId="349"/>
            <ac:spMk id="4" creationId="{A80685E4-DC30-8A17-4F10-86362264A834}"/>
          </ac:spMkLst>
        </pc:spChg>
        <pc:spChg chg="add mod">
          <ac:chgData name="Aakriti Aneja" userId="09ac853b097999f6" providerId="LiveId" clId="{9D70F51D-F3BE-4CA7-ABC1-101AA4ED56AF}" dt="2022-11-01T22:45:47.897" v="13680" actId="1076"/>
          <ac:spMkLst>
            <pc:docMk/>
            <pc:sldMk cId="68376111" sldId="349"/>
            <ac:spMk id="7" creationId="{35112CE5-B007-B1C2-F432-8BC42DFC55DD}"/>
          </ac:spMkLst>
        </pc:spChg>
        <pc:spChg chg="add del mod">
          <ac:chgData name="Aakriti Aneja" userId="09ac853b097999f6" providerId="LiveId" clId="{9D70F51D-F3BE-4CA7-ABC1-101AA4ED56AF}" dt="2022-10-31T19:50:56.853" v="9499" actId="478"/>
          <ac:spMkLst>
            <pc:docMk/>
            <pc:sldMk cId="68376111" sldId="349"/>
            <ac:spMk id="7" creationId="{7912F89A-4188-5CE0-390A-0EBC6D4557E0}"/>
          </ac:spMkLst>
        </pc:spChg>
        <pc:spChg chg="add del mod">
          <ac:chgData name="Aakriti Aneja" userId="09ac853b097999f6" providerId="LiveId" clId="{9D70F51D-F3BE-4CA7-ABC1-101AA4ED56AF}" dt="2022-10-31T19:50:58.177" v="9500" actId="478"/>
          <ac:spMkLst>
            <pc:docMk/>
            <pc:sldMk cId="68376111" sldId="349"/>
            <ac:spMk id="14" creationId="{22A54FDE-F58B-0B56-0BE7-1B9C3D0E9EB6}"/>
          </ac:spMkLst>
        </pc:spChg>
        <pc:spChg chg="add mod">
          <ac:chgData name="Aakriti Aneja" userId="09ac853b097999f6" providerId="LiveId" clId="{9D70F51D-F3BE-4CA7-ABC1-101AA4ED56AF}" dt="2022-10-31T21:07:17.561" v="11811" actId="164"/>
          <ac:spMkLst>
            <pc:docMk/>
            <pc:sldMk cId="68376111" sldId="349"/>
            <ac:spMk id="15" creationId="{FBBF22CA-52DD-E23E-0FA6-D293A2BAD4E8}"/>
          </ac:spMkLst>
        </pc:spChg>
        <pc:spChg chg="mod">
          <ac:chgData name="Aakriti Aneja" userId="09ac853b097999f6" providerId="LiveId" clId="{9D70F51D-F3BE-4CA7-ABC1-101AA4ED56AF}" dt="2022-10-31T21:07:01.898" v="11809" actId="403"/>
          <ac:spMkLst>
            <pc:docMk/>
            <pc:sldMk cId="68376111" sldId="349"/>
            <ac:spMk id="16" creationId="{7121AFED-4E64-4B73-3876-B1D1C96180E5}"/>
          </ac:spMkLst>
        </pc:spChg>
        <pc:spChg chg="add mod">
          <ac:chgData name="Aakriti Aneja" userId="09ac853b097999f6" providerId="LiveId" clId="{9D70F51D-F3BE-4CA7-ABC1-101AA4ED56AF}" dt="2022-10-31T21:05:13.582" v="11742" actId="403"/>
          <ac:spMkLst>
            <pc:docMk/>
            <pc:sldMk cId="68376111" sldId="349"/>
            <ac:spMk id="17" creationId="{66605874-8C7D-36E2-72A7-948EB168E0DB}"/>
          </ac:spMkLst>
        </pc:spChg>
        <pc:spChg chg="mod">
          <ac:chgData name="Aakriti Aneja" userId="09ac853b097999f6" providerId="LiveId" clId="{9D70F51D-F3BE-4CA7-ABC1-101AA4ED56AF}" dt="2022-11-01T22:39:41" v="13587" actId="20577"/>
          <ac:spMkLst>
            <pc:docMk/>
            <pc:sldMk cId="68376111" sldId="349"/>
            <ac:spMk id="19" creationId="{3E851864-18F6-5FC0-7AFB-65E664ECF331}"/>
          </ac:spMkLst>
        </pc:spChg>
        <pc:spChg chg="mod">
          <ac:chgData name="Aakriti Aneja" userId="09ac853b097999f6" providerId="LiveId" clId="{9D70F51D-F3BE-4CA7-ABC1-101AA4ED56AF}" dt="2022-10-31T21:36:28.298" v="12529" actId="20577"/>
          <ac:spMkLst>
            <pc:docMk/>
            <pc:sldMk cId="68376111" sldId="349"/>
            <ac:spMk id="20" creationId="{A6C0C834-9102-305A-87CD-DD84D732E0FD}"/>
          </ac:spMkLst>
        </pc:spChg>
        <pc:spChg chg="add mod">
          <ac:chgData name="Aakriti Aneja" userId="09ac853b097999f6" providerId="LiveId" clId="{9D70F51D-F3BE-4CA7-ABC1-101AA4ED56AF}" dt="2022-10-31T21:07:17.561" v="11811" actId="164"/>
          <ac:spMkLst>
            <pc:docMk/>
            <pc:sldMk cId="68376111" sldId="349"/>
            <ac:spMk id="21" creationId="{E1802F64-6275-3527-C4CF-471971A41D05}"/>
          </ac:spMkLst>
        </pc:spChg>
        <pc:spChg chg="add mod">
          <ac:chgData name="Aakriti Aneja" userId="09ac853b097999f6" providerId="LiveId" clId="{9D70F51D-F3BE-4CA7-ABC1-101AA4ED56AF}" dt="2022-10-31T21:36:23.583" v="12514" actId="20577"/>
          <ac:spMkLst>
            <pc:docMk/>
            <pc:sldMk cId="68376111" sldId="349"/>
            <ac:spMk id="23" creationId="{E7BEFC2A-52B9-2ED9-DC08-08FA01FE5824}"/>
          </ac:spMkLst>
        </pc:spChg>
        <pc:spChg chg="add mod">
          <ac:chgData name="Aakriti Aneja" userId="09ac853b097999f6" providerId="LiveId" clId="{9D70F51D-F3BE-4CA7-ABC1-101AA4ED56AF}" dt="2022-11-01T22:46:04.783" v="13696" actId="1037"/>
          <ac:spMkLst>
            <pc:docMk/>
            <pc:sldMk cId="68376111" sldId="349"/>
            <ac:spMk id="24" creationId="{9AE5B25E-0ECD-3555-17CC-6C53D8B7A098}"/>
          </ac:spMkLst>
        </pc:spChg>
        <pc:grpChg chg="add mod">
          <ac:chgData name="Aakriti Aneja" userId="09ac853b097999f6" providerId="LiveId" clId="{9D70F51D-F3BE-4CA7-ABC1-101AA4ED56AF}" dt="2022-10-31T21:31:51.132" v="12378" actId="1038"/>
          <ac:grpSpMkLst>
            <pc:docMk/>
            <pc:sldMk cId="68376111" sldId="349"/>
            <ac:grpSpMk id="18" creationId="{21E43AAD-8CB0-F3CD-C0F0-9767E31FFB8C}"/>
          </ac:grpSpMkLst>
        </pc:grpChg>
        <pc:grpChg chg="add mod">
          <ac:chgData name="Aakriti Aneja" userId="09ac853b097999f6" providerId="LiveId" clId="{9D70F51D-F3BE-4CA7-ABC1-101AA4ED56AF}" dt="2022-10-31T21:31:51.132" v="12378" actId="1038"/>
          <ac:grpSpMkLst>
            <pc:docMk/>
            <pc:sldMk cId="68376111" sldId="349"/>
            <ac:grpSpMk id="22" creationId="{BED9AD6A-0EAB-0F9B-F2C5-EC3676A74D32}"/>
          </ac:grpSpMkLst>
        </pc:grpChg>
        <pc:grpChg chg="add mod">
          <ac:chgData name="Aakriti Aneja" userId="09ac853b097999f6" providerId="LiveId" clId="{9D70F51D-F3BE-4CA7-ABC1-101AA4ED56AF}" dt="2022-10-31T21:31:51.132" v="12378" actId="1038"/>
          <ac:grpSpMkLst>
            <pc:docMk/>
            <pc:sldMk cId="68376111" sldId="349"/>
            <ac:grpSpMk id="25" creationId="{DBE81A92-8841-969E-BFC2-D22FC780FD55}"/>
          </ac:grpSpMkLst>
        </pc:grpChg>
        <pc:graphicFrameChg chg="add del mod">
          <ac:chgData name="Aakriti Aneja" userId="09ac853b097999f6" providerId="LiveId" clId="{9D70F51D-F3BE-4CA7-ABC1-101AA4ED56AF}" dt="2022-11-01T22:30:42.380" v="13423" actId="478"/>
          <ac:graphicFrameMkLst>
            <pc:docMk/>
            <pc:sldMk cId="68376111" sldId="349"/>
            <ac:graphicFrameMk id="3" creationId="{005AD13E-4873-2B45-B386-66D9B0288251}"/>
          </ac:graphicFrameMkLst>
        </pc:graphicFrameChg>
        <pc:graphicFrameChg chg="add mod">
          <ac:chgData name="Aakriti Aneja" userId="09ac853b097999f6" providerId="LiveId" clId="{9D70F51D-F3BE-4CA7-ABC1-101AA4ED56AF}" dt="2022-11-01T22:32:31.366" v="13465"/>
          <ac:graphicFrameMkLst>
            <pc:docMk/>
            <pc:sldMk cId="68376111" sldId="349"/>
            <ac:graphicFrameMk id="3" creationId="{A0CAB136-2FF0-4DF7-BBD2-3FE8FF8E19BD}"/>
          </ac:graphicFrameMkLst>
        </pc:graphicFrameChg>
        <pc:graphicFrameChg chg="add del mod">
          <ac:chgData name="Aakriti Aneja" userId="09ac853b097999f6" providerId="LiveId" clId="{9D70F51D-F3BE-4CA7-ABC1-101AA4ED56AF}" dt="2022-11-01T22:30:46.958" v="13426" actId="478"/>
          <ac:graphicFrameMkLst>
            <pc:docMk/>
            <pc:sldMk cId="68376111" sldId="349"/>
            <ac:graphicFrameMk id="4" creationId="{005AD13E-4873-2B45-B386-66D9B0288251}"/>
          </ac:graphicFrameMkLst>
        </pc:graphicFrameChg>
        <pc:graphicFrameChg chg="add mod">
          <ac:chgData name="Aakriti Aneja" userId="09ac853b097999f6" providerId="LiveId" clId="{9D70F51D-F3BE-4CA7-ABC1-101AA4ED56AF}" dt="2022-11-01T22:30:50.275" v="13429"/>
          <ac:graphicFrameMkLst>
            <pc:docMk/>
            <pc:sldMk cId="68376111" sldId="349"/>
            <ac:graphicFrameMk id="5" creationId="{005AD13E-4873-2B45-B386-66D9B0288251}"/>
          </ac:graphicFrameMkLst>
        </pc:graphicFrameChg>
        <pc:picChg chg="add del mod modCrop">
          <ac:chgData name="Aakriti Aneja" userId="09ac853b097999f6" providerId="LiveId" clId="{9D70F51D-F3BE-4CA7-ABC1-101AA4ED56AF}" dt="2022-11-01T22:32:58.764" v="13469" actId="21"/>
          <ac:picMkLst>
            <pc:docMk/>
            <pc:sldMk cId="68376111" sldId="349"/>
            <ac:picMk id="4" creationId="{20540960-9EAC-929A-260A-B253D22B91E7}"/>
          </ac:picMkLst>
        </pc:picChg>
        <pc:picChg chg="add mod modCrop">
          <ac:chgData name="Aakriti Aneja" userId="09ac853b097999f6" providerId="LiveId" clId="{9D70F51D-F3BE-4CA7-ABC1-101AA4ED56AF}" dt="2022-11-01T22:33:18.640" v="13475" actId="14100"/>
          <ac:picMkLst>
            <pc:docMk/>
            <pc:sldMk cId="68376111" sldId="349"/>
            <ac:picMk id="6" creationId="{466540E5-6D04-AB4C-D004-30BF6407FB5F}"/>
          </ac:picMkLst>
        </pc:picChg>
        <pc:picChg chg="add mod">
          <ac:chgData name="Aakriti Aneja" userId="09ac853b097999f6" providerId="LiveId" clId="{9D70F51D-F3BE-4CA7-ABC1-101AA4ED56AF}" dt="2022-11-01T22:46:24.859" v="13701" actId="14100"/>
          <ac:picMkLst>
            <pc:docMk/>
            <pc:sldMk cId="68376111" sldId="349"/>
            <ac:picMk id="14" creationId="{B5E62C7F-EAAA-2B97-57E0-AC9B1260ABBD}"/>
          </ac:picMkLst>
        </pc:picChg>
        <pc:picChg chg="mod">
          <ac:chgData name="Aakriti Aneja" userId="09ac853b097999f6" providerId="LiveId" clId="{9D70F51D-F3BE-4CA7-ABC1-101AA4ED56AF}" dt="2022-10-31T19:35:04.961" v="9016" actId="1076"/>
          <ac:picMkLst>
            <pc:docMk/>
            <pc:sldMk cId="68376111" sldId="349"/>
            <ac:picMk id="24" creationId="{754554C8-6814-31E6-B2A5-D08DF139040B}"/>
          </ac:picMkLst>
        </pc:picChg>
        <pc:picChg chg="del mod">
          <ac:chgData name="Aakriti Aneja" userId="09ac853b097999f6" providerId="LiveId" clId="{9D70F51D-F3BE-4CA7-ABC1-101AA4ED56AF}" dt="2022-11-01T22:45:10.494" v="13670" actId="478"/>
          <ac:picMkLst>
            <pc:docMk/>
            <pc:sldMk cId="68376111" sldId="349"/>
            <ac:picMk id="1030" creationId="{41E4A423-56BC-D347-6B8A-969082AD3700}"/>
          </ac:picMkLst>
        </pc:picChg>
        <pc:cxnChg chg="add del mod">
          <ac:chgData name="Aakriti Aneja" userId="09ac853b097999f6" providerId="LiveId" clId="{9D70F51D-F3BE-4CA7-ABC1-101AA4ED56AF}" dt="2022-11-01T22:47:09.754" v="13717" actId="21"/>
          <ac:cxnSpMkLst>
            <pc:docMk/>
            <pc:sldMk cId="68376111" sldId="349"/>
            <ac:cxnSpMk id="4" creationId="{7B519929-A150-C4F8-FE85-4DA71F2A0D5F}"/>
          </ac:cxnSpMkLst>
        </pc:cxnChg>
        <pc:cxnChg chg="add del mod">
          <ac:chgData name="Aakriti Aneja" userId="09ac853b097999f6" providerId="LiveId" clId="{9D70F51D-F3BE-4CA7-ABC1-101AA4ED56AF}" dt="2022-11-01T22:43:55.906" v="13661" actId="21"/>
          <ac:cxnSpMkLst>
            <pc:docMk/>
            <pc:sldMk cId="68376111" sldId="349"/>
            <ac:cxnSpMk id="5" creationId="{66591F77-C543-C871-D201-22AD41690244}"/>
          </ac:cxnSpMkLst>
        </pc:cxnChg>
        <pc:cxnChg chg="del mod">
          <ac:chgData name="Aakriti Aneja" userId="09ac853b097999f6" providerId="LiveId" clId="{9D70F51D-F3BE-4CA7-ABC1-101AA4ED56AF}" dt="2022-10-31T19:12:06.357" v="8900" actId="478"/>
          <ac:cxnSpMkLst>
            <pc:docMk/>
            <pc:sldMk cId="68376111" sldId="349"/>
            <ac:cxnSpMk id="6" creationId="{6C4223FA-02A7-B14F-16B0-88E59D6AC673}"/>
          </ac:cxnSpMkLst>
        </pc:cxnChg>
        <pc:cxnChg chg="mod">
          <ac:chgData name="Aakriti Aneja" userId="09ac853b097999f6" providerId="LiveId" clId="{9D70F51D-F3BE-4CA7-ABC1-101AA4ED56AF}" dt="2022-10-31T21:31:56.339" v="12387" actId="1038"/>
          <ac:cxnSpMkLst>
            <pc:docMk/>
            <pc:sldMk cId="68376111" sldId="349"/>
            <ac:cxnSpMk id="10" creationId="{C8A57C1A-72AB-0602-4D4C-390531C36E97}"/>
          </ac:cxnSpMkLst>
        </pc:cxnChg>
        <pc:cxnChg chg="add del mod">
          <ac:chgData name="Aakriti Aneja" userId="09ac853b097999f6" providerId="LiveId" clId="{9D70F51D-F3BE-4CA7-ABC1-101AA4ED56AF}" dt="2022-10-31T21:38:18.167" v="12660" actId="478"/>
          <ac:cxnSpMkLst>
            <pc:docMk/>
            <pc:sldMk cId="68376111" sldId="349"/>
            <ac:cxnSpMk id="26" creationId="{2EBA5DAE-CB05-7C3D-ABAC-BCC366D6AF18}"/>
          </ac:cxnSpMkLst>
        </pc:cxnChg>
        <pc:cxnChg chg="add del mod">
          <ac:chgData name="Aakriti Aneja" userId="09ac853b097999f6" providerId="LiveId" clId="{9D70F51D-F3BE-4CA7-ABC1-101AA4ED56AF}" dt="2022-11-01T22:47:13.806" v="13719"/>
          <ac:cxnSpMkLst>
            <pc:docMk/>
            <pc:sldMk cId="68376111" sldId="349"/>
            <ac:cxnSpMk id="29" creationId="{96445D1C-78F5-33B3-91E5-926C3C2B5E28}"/>
          </ac:cxnSpMkLst>
        </pc:cxnChg>
        <pc:cxnChg chg="add del mod ord">
          <ac:chgData name="Aakriti Aneja" userId="09ac853b097999f6" providerId="LiveId" clId="{9D70F51D-F3BE-4CA7-ABC1-101AA4ED56AF}" dt="2022-11-01T22:40:26.453" v="13594" actId="478"/>
          <ac:cxnSpMkLst>
            <pc:docMk/>
            <pc:sldMk cId="68376111" sldId="349"/>
            <ac:cxnSpMk id="35" creationId="{3D126962-3444-9C09-7C66-034D26CB92B9}"/>
          </ac:cxnSpMkLst>
        </pc:cxnChg>
      </pc:sldChg>
      <pc:sldChg chg="addSp del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1886281058" sldId="350"/>
        </pc:sldMkLst>
        <pc:spChg chg="mod">
          <ac:chgData name="Aakriti Aneja" userId="09ac853b097999f6" providerId="LiveId" clId="{9D70F51D-F3BE-4CA7-ABC1-101AA4ED56AF}" dt="2022-10-31T20:27:19.662" v="10908" actId="20577"/>
          <ac:spMkLst>
            <pc:docMk/>
            <pc:sldMk cId="1886281058" sldId="350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31T20:11:18.219" v="10733" actId="20577"/>
          <ac:spMkLst>
            <pc:docMk/>
            <pc:sldMk cId="1886281058" sldId="350"/>
            <ac:spMk id="4" creationId="{0237D627-67CD-665E-776B-544BAF02DCD2}"/>
          </ac:spMkLst>
        </pc:spChg>
        <pc:spChg chg="mod">
          <ac:chgData name="Aakriti Aneja" userId="09ac853b097999f6" providerId="LiveId" clId="{9D70F51D-F3BE-4CA7-ABC1-101AA4ED56AF}" dt="2022-10-31T20:11:27.848" v="10741" actId="20577"/>
          <ac:spMkLst>
            <pc:docMk/>
            <pc:sldMk cId="1886281058" sldId="350"/>
            <ac:spMk id="22" creationId="{5A8F660B-934C-12CD-FDDC-AAB0A03BB96D}"/>
          </ac:spMkLst>
        </pc:spChg>
        <pc:graphicFrameChg chg="del modGraphic">
          <ac:chgData name="Aakriti Aneja" userId="09ac853b097999f6" providerId="LiveId" clId="{9D70F51D-F3BE-4CA7-ABC1-101AA4ED56AF}" dt="2022-10-31T20:02:52.340" v="10158" actId="478"/>
          <ac:graphicFrameMkLst>
            <pc:docMk/>
            <pc:sldMk cId="1886281058" sldId="350"/>
            <ac:graphicFrameMk id="3" creationId="{7E217A3D-6384-93A0-F0EC-C5EBF52A06D2}"/>
          </ac:graphicFrameMkLst>
        </pc:graphicFrameChg>
        <pc:picChg chg="add del mod">
          <ac:chgData name="Aakriti Aneja" userId="09ac853b097999f6" providerId="LiveId" clId="{9D70F51D-F3BE-4CA7-ABC1-101AA4ED56AF}" dt="2022-11-01T23:26:25.570" v="14990" actId="478"/>
          <ac:picMkLst>
            <pc:docMk/>
            <pc:sldMk cId="1886281058" sldId="350"/>
            <ac:picMk id="5" creationId="{45A84979-5A3E-EA1D-6311-9E0805217328}"/>
          </ac:picMkLst>
        </pc:picChg>
        <pc:picChg chg="add mod">
          <ac:chgData name="Aakriti Aneja" userId="09ac853b097999f6" providerId="LiveId" clId="{9D70F51D-F3BE-4CA7-ABC1-101AA4ED56AF}" dt="2022-11-01T23:26:34.287" v="14994" actId="1076"/>
          <ac:picMkLst>
            <pc:docMk/>
            <pc:sldMk cId="1886281058" sldId="350"/>
            <ac:picMk id="2050" creationId="{9BD67AAA-16BC-07F9-2857-504738363546}"/>
          </ac:picMkLst>
        </pc:picChg>
      </pc:sldChg>
      <pc:sldChg chg="addSp delSp modSp add del mod ord">
        <pc:chgData name="Aakriti Aneja" userId="09ac853b097999f6" providerId="LiveId" clId="{9D70F51D-F3BE-4CA7-ABC1-101AA4ED56AF}" dt="2022-11-02T02:00:02.206" v="18838" actId="47"/>
        <pc:sldMkLst>
          <pc:docMk/>
          <pc:sldMk cId="488509810" sldId="351"/>
        </pc:sldMkLst>
        <pc:spChg chg="add del mod">
          <ac:chgData name="Aakriti Aneja" userId="09ac853b097999f6" providerId="LiveId" clId="{9D70F51D-F3BE-4CA7-ABC1-101AA4ED56AF}" dt="2022-10-31T20:07:10.938" v="10303" actId="20577"/>
          <ac:spMkLst>
            <pc:docMk/>
            <pc:sldMk cId="488509810" sldId="351"/>
            <ac:spMk id="4" creationId="{D3A8D9DC-DBE8-DE5F-E796-1DD474910746}"/>
          </ac:spMkLst>
        </pc:spChg>
      </pc:sldChg>
      <pc:sldChg chg="add del">
        <pc:chgData name="Aakriti Aneja" userId="09ac853b097999f6" providerId="LiveId" clId="{9D70F51D-F3BE-4CA7-ABC1-101AA4ED56AF}" dt="2022-11-02T02:00:02.206" v="18838" actId="47"/>
        <pc:sldMkLst>
          <pc:docMk/>
          <pc:sldMk cId="1585628564" sldId="352"/>
        </pc:sldMkLst>
      </pc:sldChg>
      <pc:sldChg chg="add del">
        <pc:chgData name="Aakriti Aneja" userId="09ac853b097999f6" providerId="LiveId" clId="{9D70F51D-F3BE-4CA7-ABC1-101AA4ED56AF}" dt="2022-11-02T02:00:02.206" v="18838" actId="47"/>
        <pc:sldMkLst>
          <pc:docMk/>
          <pc:sldMk cId="2868626964" sldId="353"/>
        </pc:sldMkLst>
      </pc:sldChg>
      <pc:sldChg chg="addSp delSp modSp add mod ord modNotesTx">
        <pc:chgData name="Aakriti Aneja" userId="09ac853b097999f6" providerId="LiveId" clId="{9D70F51D-F3BE-4CA7-ABC1-101AA4ED56AF}" dt="2022-11-02T03:07:43.037" v="18935" actId="6549"/>
        <pc:sldMkLst>
          <pc:docMk/>
          <pc:sldMk cId="2483937100" sldId="354"/>
        </pc:sldMkLst>
        <pc:spChg chg="mod">
          <ac:chgData name="Aakriti Aneja" userId="09ac853b097999f6" providerId="LiveId" clId="{9D70F51D-F3BE-4CA7-ABC1-101AA4ED56AF}" dt="2022-10-31T21:10:33.869" v="11932" actId="1036"/>
          <ac:spMkLst>
            <pc:docMk/>
            <pc:sldMk cId="2483937100" sldId="354"/>
            <ac:spMk id="3" creationId="{34EBA3D2-2CBB-EC88-36CD-1D2D6EFEAEA6}"/>
          </ac:spMkLst>
        </pc:spChg>
        <pc:spChg chg="mod">
          <ac:chgData name="Aakriti Aneja" userId="09ac853b097999f6" providerId="LiveId" clId="{9D70F51D-F3BE-4CA7-ABC1-101AA4ED56AF}" dt="2022-10-31T20:54:22.077" v="11421" actId="1076"/>
          <ac:spMkLst>
            <pc:docMk/>
            <pc:sldMk cId="2483937100" sldId="354"/>
            <ac:spMk id="4" creationId="{3E3CE12B-EF88-5F06-41B5-FDF0305C289F}"/>
          </ac:spMkLst>
        </pc:spChg>
        <pc:spChg chg="add mod">
          <ac:chgData name="Aakriti Aneja" userId="09ac853b097999f6" providerId="LiveId" clId="{9D70F51D-F3BE-4CA7-ABC1-101AA4ED56AF}" dt="2022-11-01T22:55:15.814" v="13852" actId="14100"/>
          <ac:spMkLst>
            <pc:docMk/>
            <pc:sldMk cId="2483937100" sldId="354"/>
            <ac:spMk id="6" creationId="{533B7F80-D6AB-7CD1-09DA-24E239A581D7}"/>
          </ac:spMkLst>
        </pc:spChg>
        <pc:spChg chg="add del mod">
          <ac:chgData name="Aakriti Aneja" userId="09ac853b097999f6" providerId="LiveId" clId="{9D70F51D-F3BE-4CA7-ABC1-101AA4ED56AF}" dt="2022-11-01T21:55:41.910" v="13119"/>
          <ac:spMkLst>
            <pc:docMk/>
            <pc:sldMk cId="2483937100" sldId="354"/>
            <ac:spMk id="7" creationId="{1FB37CCF-0F80-83A1-F04A-736AEBA10613}"/>
          </ac:spMkLst>
        </pc:spChg>
        <pc:spChg chg="add mod">
          <ac:chgData name="Aakriti Aneja" userId="09ac853b097999f6" providerId="LiveId" clId="{9D70F51D-F3BE-4CA7-ABC1-101AA4ED56AF}" dt="2022-11-01T22:55:22.129" v="13854" actId="14100"/>
          <ac:spMkLst>
            <pc:docMk/>
            <pc:sldMk cId="2483937100" sldId="354"/>
            <ac:spMk id="7" creationId="{2A8226EC-9141-FB67-29AC-88FA13259ED9}"/>
          </ac:spMkLst>
        </pc:spChg>
        <pc:spChg chg="add del mod">
          <ac:chgData name="Aakriti Aneja" userId="09ac853b097999f6" providerId="LiveId" clId="{9D70F51D-F3BE-4CA7-ABC1-101AA4ED56AF}" dt="2022-11-01T21:55:41.910" v="13121"/>
          <ac:spMkLst>
            <pc:docMk/>
            <pc:sldMk cId="2483937100" sldId="354"/>
            <ac:spMk id="14" creationId="{23964A5F-E4C2-B5EB-4B58-FB688485EA85}"/>
          </ac:spMkLst>
        </pc:spChg>
        <pc:spChg chg="add mod">
          <ac:chgData name="Aakriti Aneja" userId="09ac853b097999f6" providerId="LiveId" clId="{9D70F51D-F3BE-4CA7-ABC1-101AA4ED56AF}" dt="2022-10-31T20:51:44.206" v="11376" actId="571"/>
          <ac:spMkLst>
            <pc:docMk/>
            <pc:sldMk cId="2483937100" sldId="354"/>
            <ac:spMk id="14" creationId="{FC68CAD5-BACF-6A1B-C306-8DC5EF40B952}"/>
          </ac:spMkLst>
        </pc:spChg>
        <pc:spChg chg="mod">
          <ac:chgData name="Aakriti Aneja" userId="09ac853b097999f6" providerId="LiveId" clId="{9D70F51D-F3BE-4CA7-ABC1-101AA4ED56AF}" dt="2022-10-31T20:59:59.986" v="11542" actId="14100"/>
          <ac:spMkLst>
            <pc:docMk/>
            <pc:sldMk cId="2483937100" sldId="354"/>
            <ac:spMk id="16" creationId="{7121AFED-4E64-4B73-3876-B1D1C96180E5}"/>
          </ac:spMkLst>
        </pc:spChg>
        <pc:spChg chg="mod">
          <ac:chgData name="Aakriti Aneja" userId="09ac853b097999f6" providerId="LiveId" clId="{9D70F51D-F3BE-4CA7-ABC1-101AA4ED56AF}" dt="2022-10-31T21:10:24.743" v="11925" actId="20577"/>
          <ac:spMkLst>
            <pc:docMk/>
            <pc:sldMk cId="2483937100" sldId="354"/>
            <ac:spMk id="19" creationId="{3E851864-18F6-5FC0-7AFB-65E664ECF331}"/>
          </ac:spMkLst>
        </pc:spChg>
        <pc:spChg chg="add del mod">
          <ac:chgData name="Aakriti Aneja" userId="09ac853b097999f6" providerId="LiveId" clId="{9D70F51D-F3BE-4CA7-ABC1-101AA4ED56AF}" dt="2022-11-01T23:40:23.428" v="15172" actId="14100"/>
          <ac:spMkLst>
            <pc:docMk/>
            <pc:sldMk cId="2483937100" sldId="354"/>
            <ac:spMk id="20" creationId="{A6C0C834-9102-305A-87CD-DD84D732E0FD}"/>
          </ac:spMkLst>
        </pc:spChg>
        <pc:spChg chg="add del mod">
          <ac:chgData name="Aakriti Aneja" userId="09ac853b097999f6" providerId="LiveId" clId="{9D70F51D-F3BE-4CA7-ABC1-101AA4ED56AF}" dt="2022-11-01T22:00:08.572" v="13124"/>
          <ac:spMkLst>
            <pc:docMk/>
            <pc:sldMk cId="2483937100" sldId="354"/>
            <ac:spMk id="22" creationId="{91358A5C-156B-71D7-03A0-0283A08EA605}"/>
          </ac:spMkLst>
        </pc:spChg>
        <pc:spChg chg="add del mod">
          <ac:chgData name="Aakriti Aneja" userId="09ac853b097999f6" providerId="LiveId" clId="{9D70F51D-F3BE-4CA7-ABC1-101AA4ED56AF}" dt="2022-11-01T22:00:43.298" v="13142" actId="767"/>
          <ac:spMkLst>
            <pc:docMk/>
            <pc:sldMk cId="2483937100" sldId="354"/>
            <ac:spMk id="26" creationId="{059201E6-9E31-4B28-3CB5-51B1872BB39A}"/>
          </ac:spMkLst>
        </pc:spChg>
        <pc:spChg chg="add del mod">
          <ac:chgData name="Aakriti Aneja" userId="09ac853b097999f6" providerId="LiveId" clId="{9D70F51D-F3BE-4CA7-ABC1-101AA4ED56AF}" dt="2022-11-01T22:01:06.189" v="13154"/>
          <ac:spMkLst>
            <pc:docMk/>
            <pc:sldMk cId="2483937100" sldId="354"/>
            <ac:spMk id="34" creationId="{F2B7F46F-A005-9639-0643-7BBCFEEB6C7D}"/>
          </ac:spMkLst>
        </pc:spChg>
        <pc:spChg chg="add mod">
          <ac:chgData name="Aakriti Aneja" userId="09ac853b097999f6" providerId="LiveId" clId="{9D70F51D-F3BE-4CA7-ABC1-101AA4ED56AF}" dt="2022-11-01T22:01:50.559" v="13171" actId="207"/>
          <ac:spMkLst>
            <pc:docMk/>
            <pc:sldMk cId="2483937100" sldId="354"/>
            <ac:spMk id="39" creationId="{94B68651-4F8B-E19B-2D7E-6899A6FEDB96}"/>
          </ac:spMkLst>
        </pc:spChg>
        <pc:spChg chg="mod">
          <ac:chgData name="Aakriti Aneja" userId="09ac853b097999f6" providerId="LiveId" clId="{9D70F51D-F3BE-4CA7-ABC1-101AA4ED56AF}" dt="2022-11-01T22:22:32.922" v="13237"/>
          <ac:spMkLst>
            <pc:docMk/>
            <pc:sldMk cId="2483937100" sldId="354"/>
            <ac:spMk id="51" creationId="{87AE9F71-D1AC-C624-52B2-36084B680EF5}"/>
          </ac:spMkLst>
        </pc:spChg>
        <pc:spChg chg="mod">
          <ac:chgData name="Aakriti Aneja" userId="09ac853b097999f6" providerId="LiveId" clId="{9D70F51D-F3BE-4CA7-ABC1-101AA4ED56AF}" dt="2022-11-01T22:25:51.420" v="13248" actId="20577"/>
          <ac:spMkLst>
            <pc:docMk/>
            <pc:sldMk cId="2483937100" sldId="354"/>
            <ac:spMk id="52" creationId="{65C063F5-EC04-25AB-0921-5867CA7C733B}"/>
          </ac:spMkLst>
        </pc:spChg>
        <pc:grpChg chg="add mod">
          <ac:chgData name="Aakriti Aneja" userId="09ac853b097999f6" providerId="LiveId" clId="{9D70F51D-F3BE-4CA7-ABC1-101AA4ED56AF}" dt="2022-11-01T23:00:41.990" v="13980" actId="1038"/>
          <ac:grpSpMkLst>
            <pc:docMk/>
            <pc:sldMk cId="2483937100" sldId="354"/>
            <ac:grpSpMk id="5" creationId="{7EF82A91-37BC-8CE8-D2D9-F2346D79749A}"/>
          </ac:grpSpMkLst>
        </pc:grpChg>
        <pc:grpChg chg="add mod">
          <ac:chgData name="Aakriti Aneja" userId="09ac853b097999f6" providerId="LiveId" clId="{9D70F51D-F3BE-4CA7-ABC1-101AA4ED56AF}" dt="2022-11-01T23:00:41.990" v="13980" actId="1038"/>
          <ac:grpSpMkLst>
            <pc:docMk/>
            <pc:sldMk cId="2483937100" sldId="354"/>
            <ac:grpSpMk id="15" creationId="{D7CE7144-DC32-C9D3-8D94-81AC7364955B}"/>
          </ac:grpSpMkLst>
        </pc:grpChg>
        <pc:grpChg chg="add mod">
          <ac:chgData name="Aakriti Aneja" userId="09ac853b097999f6" providerId="LiveId" clId="{9D70F51D-F3BE-4CA7-ABC1-101AA4ED56AF}" dt="2022-11-01T23:00:41.990" v="13980" actId="1038"/>
          <ac:grpSpMkLst>
            <pc:docMk/>
            <pc:sldMk cId="2483937100" sldId="354"/>
            <ac:grpSpMk id="50" creationId="{B507E845-B8B9-83AC-5C19-C30AFE1AED3B}"/>
          </ac:grpSpMkLst>
        </pc:grpChg>
        <pc:graphicFrameChg chg="add mod">
          <ac:chgData name="Aakriti Aneja" userId="09ac853b097999f6" providerId="LiveId" clId="{9D70F51D-F3BE-4CA7-ABC1-101AA4ED56AF}" dt="2022-11-01T22:21:12.173" v="13180"/>
          <ac:graphicFrameMkLst>
            <pc:docMk/>
            <pc:sldMk cId="2483937100" sldId="354"/>
            <ac:graphicFrameMk id="47" creationId="{9066A48C-B890-B742-91E8-CAA4AEDFC8C0}"/>
          </ac:graphicFrameMkLst>
        </pc:graphicFrameChg>
        <pc:graphicFrameChg chg="add mod">
          <ac:chgData name="Aakriti Aneja" userId="09ac853b097999f6" providerId="LiveId" clId="{9D70F51D-F3BE-4CA7-ABC1-101AA4ED56AF}" dt="2022-11-01T22:22:25.071" v="13236"/>
          <ac:graphicFrameMkLst>
            <pc:docMk/>
            <pc:sldMk cId="2483937100" sldId="354"/>
            <ac:graphicFrameMk id="49" creationId="{9066A48C-B890-B742-91E8-CAA4AEDFC8C0}"/>
          </ac:graphicFrameMkLst>
        </pc:graphicFrameChg>
        <pc:picChg chg="add del mod">
          <ac:chgData name="Aakriti Aneja" userId="09ac853b097999f6" providerId="LiveId" clId="{9D70F51D-F3BE-4CA7-ABC1-101AA4ED56AF}" dt="2022-10-31T21:14:35.437" v="12027" actId="478"/>
          <ac:picMkLst>
            <pc:docMk/>
            <pc:sldMk cId="2483937100" sldId="354"/>
            <ac:picMk id="17" creationId="{6DFDAE42-DD11-D443-5046-ED812A22F689}"/>
          </ac:picMkLst>
        </pc:picChg>
        <pc:picChg chg="add del mod">
          <ac:chgData name="Aakriti Aneja" userId="09ac853b097999f6" providerId="LiveId" clId="{9D70F51D-F3BE-4CA7-ABC1-101AA4ED56AF}" dt="2022-11-01T22:55:08.114" v="13831" actId="1038"/>
          <ac:picMkLst>
            <pc:docMk/>
            <pc:sldMk cId="2483937100" sldId="354"/>
            <ac:picMk id="18" creationId="{B3A39573-B8F3-315B-9A96-20D05F95DF82}"/>
          </ac:picMkLst>
        </pc:picChg>
        <pc:picChg chg="add mod">
          <ac:chgData name="Aakriti Aneja" userId="09ac853b097999f6" providerId="LiveId" clId="{9D70F51D-F3BE-4CA7-ABC1-101AA4ED56AF}" dt="2022-11-01T22:55:08.114" v="13831" actId="1038"/>
          <ac:picMkLst>
            <pc:docMk/>
            <pc:sldMk cId="2483937100" sldId="354"/>
            <ac:picMk id="29" creationId="{BDF3BB26-F291-EBA2-B1DB-7712F7D054F2}"/>
          </ac:picMkLst>
        </pc:picChg>
        <pc:picChg chg="add mod modCrop">
          <ac:chgData name="Aakriti Aneja" userId="09ac853b097999f6" providerId="LiveId" clId="{9D70F51D-F3BE-4CA7-ABC1-101AA4ED56AF}" dt="2022-11-01T23:00:41.990" v="13980" actId="1038"/>
          <ac:picMkLst>
            <pc:docMk/>
            <pc:sldMk cId="2483937100" sldId="354"/>
            <ac:picMk id="48" creationId="{A412021A-1C61-2B1E-8702-1754475C6EAE}"/>
          </ac:picMkLst>
        </pc:picChg>
        <pc:picChg chg="add del mod">
          <ac:chgData name="Aakriti Aneja" userId="09ac853b097999f6" providerId="LiveId" clId="{9D70F51D-F3BE-4CA7-ABC1-101AA4ED56AF}" dt="2022-10-31T21:13:18.269" v="11973" actId="478"/>
          <ac:picMkLst>
            <pc:docMk/>
            <pc:sldMk cId="2483937100" sldId="354"/>
            <ac:picMk id="1028" creationId="{4B803293-A3A6-CF82-8437-C6AC6B0B6046}"/>
          </ac:picMkLst>
        </pc:picChg>
        <pc:cxnChg chg="del mod">
          <ac:chgData name="Aakriti Aneja" userId="09ac853b097999f6" providerId="LiveId" clId="{9D70F51D-F3BE-4CA7-ABC1-101AA4ED56AF}" dt="2022-11-01T22:26:24.050" v="13258" actId="478"/>
          <ac:cxnSpMkLst>
            <pc:docMk/>
            <pc:sldMk cId="2483937100" sldId="354"/>
            <ac:cxnSpMk id="6" creationId="{6C4223FA-02A7-B14F-16B0-88E59D6AC673}"/>
          </ac:cxnSpMkLst>
        </pc:cxnChg>
        <pc:cxnChg chg="del">
          <ac:chgData name="Aakriti Aneja" userId="09ac853b097999f6" providerId="LiveId" clId="{9D70F51D-F3BE-4CA7-ABC1-101AA4ED56AF}" dt="2022-10-31T20:51:38.039" v="11373" actId="478"/>
          <ac:cxnSpMkLst>
            <pc:docMk/>
            <pc:sldMk cId="2483937100" sldId="354"/>
            <ac:cxnSpMk id="10" creationId="{C8A57C1A-72AB-0602-4D4C-390531C36E97}"/>
          </ac:cxnSpMkLst>
        </pc:cxnChg>
        <pc:cxnChg chg="add del">
          <ac:chgData name="Aakriti Aneja" userId="09ac853b097999f6" providerId="LiveId" clId="{9D70F51D-F3BE-4CA7-ABC1-101AA4ED56AF}" dt="2022-10-31T21:15:45.870" v="12047" actId="478"/>
          <ac:cxnSpMkLst>
            <pc:docMk/>
            <pc:sldMk cId="2483937100" sldId="354"/>
            <ac:cxnSpMk id="22" creationId="{B102F6D8-8F11-870D-BAB8-2E27A77D3E34}"/>
          </ac:cxnSpMkLst>
        </pc:cxnChg>
        <pc:cxnChg chg="add del mod">
          <ac:chgData name="Aakriti Aneja" userId="09ac853b097999f6" providerId="LiveId" clId="{9D70F51D-F3BE-4CA7-ABC1-101AA4ED56AF}" dt="2022-11-01T22:52:33.847" v="13767" actId="478"/>
          <ac:cxnSpMkLst>
            <pc:docMk/>
            <pc:sldMk cId="2483937100" sldId="354"/>
            <ac:cxnSpMk id="23" creationId="{DB36846D-C372-AB8E-3876-5A20B18477C8}"/>
          </ac:cxnSpMkLst>
        </pc:cxnChg>
        <pc:cxnChg chg="add del mod ord">
          <ac:chgData name="Aakriti Aneja" userId="09ac853b097999f6" providerId="LiveId" clId="{9D70F51D-F3BE-4CA7-ABC1-101AA4ED56AF}" dt="2022-11-01T22:00:10.100" v="13125" actId="21"/>
          <ac:cxnSpMkLst>
            <pc:docMk/>
            <pc:sldMk cId="2483937100" sldId="354"/>
            <ac:cxnSpMk id="24" creationId="{F9B4B723-CC1B-D51C-0C2C-CFDBBFEAB036}"/>
          </ac:cxnSpMkLst>
        </pc:cxnChg>
        <pc:cxnChg chg="add del mod">
          <ac:chgData name="Aakriti Aneja" userId="09ac853b097999f6" providerId="LiveId" clId="{9D70F51D-F3BE-4CA7-ABC1-101AA4ED56AF}" dt="2022-11-01T22:52:31.468" v="13766" actId="478"/>
          <ac:cxnSpMkLst>
            <pc:docMk/>
            <pc:sldMk cId="2483937100" sldId="354"/>
            <ac:cxnSpMk id="32" creationId="{2A6E96EE-6EF5-E561-B3E8-8F3014F7B519}"/>
          </ac:cxnSpMkLst>
        </pc:cxnChg>
        <pc:cxnChg chg="add del mod">
          <ac:chgData name="Aakriti Aneja" userId="09ac853b097999f6" providerId="LiveId" clId="{9D70F51D-F3BE-4CA7-ABC1-101AA4ED56AF}" dt="2022-10-31T21:21:25.213" v="12125" actId="11529"/>
          <ac:cxnSpMkLst>
            <pc:docMk/>
            <pc:sldMk cId="2483937100" sldId="354"/>
            <ac:cxnSpMk id="37" creationId="{9BE5A9FD-3A7F-4E9A-8BC3-3F5D1ACF9B1C}"/>
          </ac:cxnSpMkLst>
        </pc:cxnChg>
        <pc:cxnChg chg="add mod">
          <ac:chgData name="Aakriti Aneja" userId="09ac853b097999f6" providerId="LiveId" clId="{9D70F51D-F3BE-4CA7-ABC1-101AA4ED56AF}" dt="2022-11-01T22:56:22.005" v="13867" actId="1038"/>
          <ac:cxnSpMkLst>
            <pc:docMk/>
            <pc:sldMk cId="2483937100" sldId="354"/>
            <ac:cxnSpMk id="53" creationId="{7768E1E9-47F0-50D8-40EE-E58176E47708}"/>
          </ac:cxnSpMkLst>
        </pc:cxnChg>
      </pc:sldChg>
      <pc:sldChg chg="add del ord">
        <pc:chgData name="Aakriti Aneja" userId="09ac853b097999f6" providerId="LiveId" clId="{9D70F51D-F3BE-4CA7-ABC1-101AA4ED56AF}" dt="2022-11-02T02:00:02.206" v="18838" actId="47"/>
        <pc:sldMkLst>
          <pc:docMk/>
          <pc:sldMk cId="3761535633" sldId="355"/>
        </pc:sldMkLst>
      </pc:sldChg>
      <pc:sldChg chg="delSp modSp add del">
        <pc:chgData name="Aakriti Aneja" userId="09ac853b097999f6" providerId="LiveId" clId="{9D70F51D-F3BE-4CA7-ABC1-101AA4ED56AF}" dt="2022-10-31T21:14:00.410" v="12005" actId="47"/>
        <pc:sldMkLst>
          <pc:docMk/>
          <pc:sldMk cId="2968725045" sldId="356"/>
        </pc:sldMkLst>
        <pc:picChg chg="del">
          <ac:chgData name="Aakriti Aneja" userId="09ac853b097999f6" providerId="LiveId" clId="{9D70F51D-F3BE-4CA7-ABC1-101AA4ED56AF}" dt="2022-10-31T21:12:58.440" v="11967" actId="478"/>
          <ac:picMkLst>
            <pc:docMk/>
            <pc:sldMk cId="2968725045" sldId="356"/>
            <ac:picMk id="17" creationId="{6DFDAE42-DD11-D443-5046-ED812A22F689}"/>
          </ac:picMkLst>
        </pc:picChg>
        <pc:picChg chg="mod">
          <ac:chgData name="Aakriti Aneja" userId="09ac853b097999f6" providerId="LiveId" clId="{9D70F51D-F3BE-4CA7-ABC1-101AA4ED56AF}" dt="2022-10-31T21:13:07.714" v="11970" actId="1076"/>
          <ac:picMkLst>
            <pc:docMk/>
            <pc:sldMk cId="2968725045" sldId="356"/>
            <ac:picMk id="1028" creationId="{4B803293-A3A6-CF82-8437-C6AC6B0B6046}"/>
          </ac:picMkLst>
        </pc:picChg>
      </pc:sldChg>
      <pc:sldChg chg="delSp add del">
        <pc:chgData name="Aakriti Aneja" userId="09ac853b097999f6" providerId="LiveId" clId="{9D70F51D-F3BE-4CA7-ABC1-101AA4ED56AF}" dt="2022-10-31T21:15:07.719" v="12045" actId="47"/>
        <pc:sldMkLst>
          <pc:docMk/>
          <pc:sldMk cId="378427355" sldId="357"/>
        </pc:sldMkLst>
        <pc:picChg chg="del">
          <ac:chgData name="Aakriti Aneja" userId="09ac853b097999f6" providerId="LiveId" clId="{9D70F51D-F3BE-4CA7-ABC1-101AA4ED56AF}" dt="2022-10-31T21:14:59.810" v="12042" actId="21"/>
          <ac:picMkLst>
            <pc:docMk/>
            <pc:sldMk cId="378427355" sldId="357"/>
            <ac:picMk id="17" creationId="{6DFDAE42-DD11-D443-5046-ED812A22F689}"/>
          </ac:picMkLst>
        </pc:picChg>
      </pc:sldChg>
      <pc:sldChg chg="addSp delSp modSp add del ord">
        <pc:chgData name="Aakriti Aneja" userId="09ac853b097999f6" providerId="LiveId" clId="{9D70F51D-F3BE-4CA7-ABC1-101AA4ED56AF}" dt="2022-11-02T02:00:02.206" v="18838" actId="47"/>
        <pc:sldMkLst>
          <pc:docMk/>
          <pc:sldMk cId="1908041535" sldId="358"/>
        </pc:sldMkLst>
        <pc:picChg chg="add del mod">
          <ac:chgData name="Aakriti Aneja" userId="09ac853b097999f6" providerId="LiveId" clId="{9D70F51D-F3BE-4CA7-ABC1-101AA4ED56AF}" dt="2022-10-31T21:17:17.909" v="12063" actId="21"/>
          <ac:picMkLst>
            <pc:docMk/>
            <pc:sldMk cId="1908041535" sldId="358"/>
            <ac:picMk id="7" creationId="{0D9C8865-D69C-722A-3D55-2B5D3AADFAE9}"/>
          </ac:picMkLst>
        </pc:picChg>
        <pc:picChg chg="del">
          <ac:chgData name="Aakriti Aneja" userId="09ac853b097999f6" providerId="LiveId" clId="{9D70F51D-F3BE-4CA7-ABC1-101AA4ED56AF}" dt="2022-10-31T21:15:02.111" v="12043" actId="478"/>
          <ac:picMkLst>
            <pc:docMk/>
            <pc:sldMk cId="1908041535" sldId="358"/>
            <ac:picMk id="18" creationId="{B3A39573-B8F3-315B-9A96-20D05F95DF82}"/>
          </ac:picMkLst>
        </pc:picChg>
        <pc:cxnChg chg="add mod">
          <ac:chgData name="Aakriti Aneja" userId="09ac853b097999f6" providerId="LiveId" clId="{9D70F51D-F3BE-4CA7-ABC1-101AA4ED56AF}" dt="2022-10-31T21:16:35.369" v="12057"/>
          <ac:cxnSpMkLst>
            <pc:docMk/>
            <pc:sldMk cId="1908041535" sldId="358"/>
            <ac:cxnSpMk id="10" creationId="{0C27DAA8-19D6-CD64-5F05-84D46B452730}"/>
          </ac:cxnSpMkLst>
        </pc:cxnChg>
      </pc:sldChg>
      <pc:sldChg chg="add del ord">
        <pc:chgData name="Aakriti Aneja" userId="09ac853b097999f6" providerId="LiveId" clId="{9D70F51D-F3BE-4CA7-ABC1-101AA4ED56AF}" dt="2022-11-02T02:00:02.206" v="18838" actId="47"/>
        <pc:sldMkLst>
          <pc:docMk/>
          <pc:sldMk cId="2470062046" sldId="359"/>
        </pc:sldMkLst>
      </pc:sldChg>
      <pc:sldChg chg="addSp delSp modSp add del mod modNotesTx">
        <pc:chgData name="Aakriti Aneja" userId="09ac853b097999f6" providerId="LiveId" clId="{9D70F51D-F3BE-4CA7-ABC1-101AA4ED56AF}" dt="2022-11-02T03:07:46.296" v="18936" actId="6549"/>
        <pc:sldMkLst>
          <pc:docMk/>
          <pc:sldMk cId="2921362467" sldId="360"/>
        </pc:sldMkLst>
        <pc:spChg chg="mod">
          <ac:chgData name="Aakriti Aneja" userId="09ac853b097999f6" providerId="LiveId" clId="{9D70F51D-F3BE-4CA7-ABC1-101AA4ED56AF}" dt="2022-11-01T22:58:37.407" v="13938" actId="20577"/>
          <ac:spMkLst>
            <pc:docMk/>
            <pc:sldMk cId="2921362467" sldId="360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0-31T21:29:31.768" v="12183" actId="20577"/>
          <ac:spMkLst>
            <pc:docMk/>
            <pc:sldMk cId="2921362467" sldId="360"/>
            <ac:spMk id="3" creationId="{34EBA3D2-2CBB-EC88-36CD-1D2D6EFEAEA6}"/>
          </ac:spMkLst>
        </pc:spChg>
        <pc:spChg chg="mod">
          <ac:chgData name="Aakriti Aneja" userId="09ac853b097999f6" providerId="LiveId" clId="{9D70F51D-F3BE-4CA7-ABC1-101AA4ED56AF}" dt="2022-10-31T21:29:57.017" v="12229" actId="20577"/>
          <ac:spMkLst>
            <pc:docMk/>
            <pc:sldMk cId="2921362467" sldId="360"/>
            <ac:spMk id="4" creationId="{3E3CE12B-EF88-5F06-41B5-FDF0305C289F}"/>
          </ac:spMkLst>
        </pc:spChg>
        <pc:spChg chg="mod">
          <ac:chgData name="Aakriti Aneja" userId="09ac853b097999f6" providerId="LiveId" clId="{9D70F51D-F3BE-4CA7-ABC1-101AA4ED56AF}" dt="2022-11-01T22:26:50.412" v="13299"/>
          <ac:spMkLst>
            <pc:docMk/>
            <pc:sldMk cId="2921362467" sldId="360"/>
            <ac:spMk id="14" creationId="{6D816D7D-F207-1F8D-A2B4-DA388E64B4CC}"/>
          </ac:spMkLst>
        </pc:spChg>
        <pc:spChg chg="mod">
          <ac:chgData name="Aakriti Aneja" userId="09ac853b097999f6" providerId="LiveId" clId="{9D70F51D-F3BE-4CA7-ABC1-101AA4ED56AF}" dt="2022-10-31T21:30:42.156" v="12319" actId="20577"/>
          <ac:spMkLst>
            <pc:docMk/>
            <pc:sldMk cId="2921362467" sldId="360"/>
            <ac:spMk id="16" creationId="{7121AFED-4E64-4B73-3876-B1D1C96180E5}"/>
          </ac:spMkLst>
        </pc:spChg>
        <pc:spChg chg="mod">
          <ac:chgData name="Aakriti Aneja" userId="09ac853b097999f6" providerId="LiveId" clId="{9D70F51D-F3BE-4CA7-ABC1-101AA4ED56AF}" dt="2022-11-01T22:28:11.263" v="13349" actId="20577"/>
          <ac:spMkLst>
            <pc:docMk/>
            <pc:sldMk cId="2921362467" sldId="360"/>
            <ac:spMk id="17" creationId="{C47C6234-8642-1EAC-9293-3FB6C3AE409A}"/>
          </ac:spMkLst>
        </pc:spChg>
        <pc:spChg chg="mod">
          <ac:chgData name="Aakriti Aneja" userId="09ac853b097999f6" providerId="LiveId" clId="{9D70F51D-F3BE-4CA7-ABC1-101AA4ED56AF}" dt="2022-10-31T21:30:29.143" v="12312" actId="20577"/>
          <ac:spMkLst>
            <pc:docMk/>
            <pc:sldMk cId="2921362467" sldId="360"/>
            <ac:spMk id="19" creationId="{3E851864-18F6-5FC0-7AFB-65E664ECF331}"/>
          </ac:spMkLst>
        </pc:spChg>
        <pc:spChg chg="mod">
          <ac:chgData name="Aakriti Aneja" userId="09ac853b097999f6" providerId="LiveId" clId="{9D70F51D-F3BE-4CA7-ABC1-101AA4ED56AF}" dt="2022-11-01T23:40:18.890" v="15171" actId="14100"/>
          <ac:spMkLst>
            <pc:docMk/>
            <pc:sldMk cId="2921362467" sldId="360"/>
            <ac:spMk id="20" creationId="{A6C0C834-9102-305A-87CD-DD84D732E0FD}"/>
          </ac:spMkLst>
        </pc:spChg>
        <pc:spChg chg="add mod">
          <ac:chgData name="Aakriti Aneja" userId="09ac853b097999f6" providerId="LiveId" clId="{9D70F51D-F3BE-4CA7-ABC1-101AA4ED56AF}" dt="2022-11-01T22:58:32.987" v="13935" actId="14100"/>
          <ac:spMkLst>
            <pc:docMk/>
            <pc:sldMk cId="2921362467" sldId="360"/>
            <ac:spMk id="21" creationId="{AE50A4AD-2E1F-B74D-2EB5-DA8947F9DAAC}"/>
          </ac:spMkLst>
        </pc:spChg>
        <pc:spChg chg="add mod">
          <ac:chgData name="Aakriti Aneja" userId="09ac853b097999f6" providerId="LiveId" clId="{9D70F51D-F3BE-4CA7-ABC1-101AA4ED56AF}" dt="2022-11-01T22:58:26.608" v="13931" actId="1035"/>
          <ac:spMkLst>
            <pc:docMk/>
            <pc:sldMk cId="2921362467" sldId="360"/>
            <ac:spMk id="22" creationId="{DF079139-FD46-D44E-2630-48F088598E12}"/>
          </ac:spMkLst>
        </pc:spChg>
        <pc:grpChg chg="mod">
          <ac:chgData name="Aakriti Aneja" userId="09ac853b097999f6" providerId="LiveId" clId="{9D70F51D-F3BE-4CA7-ABC1-101AA4ED56AF}" dt="2022-11-01T23:00:26.714" v="13970" actId="1038"/>
          <ac:grpSpMkLst>
            <pc:docMk/>
            <pc:sldMk cId="2921362467" sldId="360"/>
            <ac:grpSpMk id="5" creationId="{7EF82A91-37BC-8CE8-D2D9-F2346D79749A}"/>
          </ac:grpSpMkLst>
        </pc:grpChg>
        <pc:grpChg chg="add mod">
          <ac:chgData name="Aakriti Aneja" userId="09ac853b097999f6" providerId="LiveId" clId="{9D70F51D-F3BE-4CA7-ABC1-101AA4ED56AF}" dt="2022-11-01T23:00:26.714" v="13970" actId="1038"/>
          <ac:grpSpMkLst>
            <pc:docMk/>
            <pc:sldMk cId="2921362467" sldId="360"/>
            <ac:grpSpMk id="10" creationId="{31531497-76A0-5D86-3369-59DFAC45320E}"/>
          </ac:grpSpMkLst>
        </pc:grpChg>
        <pc:grpChg chg="mod">
          <ac:chgData name="Aakriti Aneja" userId="09ac853b097999f6" providerId="LiveId" clId="{9D70F51D-F3BE-4CA7-ABC1-101AA4ED56AF}" dt="2022-11-01T23:00:26.714" v="13970" actId="1038"/>
          <ac:grpSpMkLst>
            <pc:docMk/>
            <pc:sldMk cId="2921362467" sldId="360"/>
            <ac:grpSpMk id="15" creationId="{D7CE7144-DC32-C9D3-8D94-81AC7364955B}"/>
          </ac:grpSpMkLst>
        </pc:grpChg>
        <pc:graphicFrameChg chg="add del mod">
          <ac:chgData name="Aakriti Aneja" userId="09ac853b097999f6" providerId="LiveId" clId="{9D70F51D-F3BE-4CA7-ABC1-101AA4ED56AF}" dt="2022-11-01T22:29:08.830" v="13353" actId="478"/>
          <ac:graphicFrameMkLst>
            <pc:docMk/>
            <pc:sldMk cId="2921362467" sldId="360"/>
            <ac:graphicFrameMk id="21" creationId="{6C580D80-9779-034C-956B-C524C8449757}"/>
          </ac:graphicFrameMkLst>
        </pc:graphicFrameChg>
        <pc:graphicFrameChg chg="add del mod">
          <ac:chgData name="Aakriti Aneja" userId="09ac853b097999f6" providerId="LiveId" clId="{9D70F51D-F3BE-4CA7-ABC1-101AA4ED56AF}" dt="2022-11-01T22:29:22.784" v="13356" actId="478"/>
          <ac:graphicFrameMkLst>
            <pc:docMk/>
            <pc:sldMk cId="2921362467" sldId="360"/>
            <ac:graphicFrameMk id="22" creationId="{6C580D80-9779-034C-956B-C524C8449757}"/>
          </ac:graphicFrameMkLst>
        </pc:graphicFrameChg>
        <pc:graphicFrameChg chg="add mod">
          <ac:chgData name="Aakriti Aneja" userId="09ac853b097999f6" providerId="LiveId" clId="{9D70F51D-F3BE-4CA7-ABC1-101AA4ED56AF}" dt="2022-11-01T22:29:29.546" v="13363"/>
          <ac:graphicFrameMkLst>
            <pc:docMk/>
            <pc:sldMk cId="2921362467" sldId="360"/>
            <ac:graphicFrameMk id="23" creationId="{6C580D80-9779-034C-956B-C524C8449757}"/>
          </ac:graphicFrameMkLst>
        </pc:graphicFrameChg>
        <pc:picChg chg="add del mod">
          <ac:chgData name="Aakriti Aneja" userId="09ac853b097999f6" providerId="LiveId" clId="{9D70F51D-F3BE-4CA7-ABC1-101AA4ED56AF}" dt="2022-11-01T22:28:13.509" v="13350" actId="478"/>
          <ac:picMkLst>
            <pc:docMk/>
            <pc:sldMk cId="2921362467" sldId="360"/>
            <ac:picMk id="7" creationId="{FC8427B0-5291-71F1-CD44-9A449BB1DE36}"/>
          </ac:picMkLst>
        </pc:picChg>
        <pc:picChg chg="mod">
          <ac:chgData name="Aakriti Aneja" userId="09ac853b097999f6" providerId="LiveId" clId="{9D70F51D-F3BE-4CA7-ABC1-101AA4ED56AF}" dt="2022-10-31T21:32:06.773" v="12388" actId="14100"/>
          <ac:picMkLst>
            <pc:docMk/>
            <pc:sldMk cId="2921362467" sldId="360"/>
            <ac:picMk id="18" creationId="{B3A39573-B8F3-315B-9A96-20D05F95DF82}"/>
          </ac:picMkLst>
        </pc:picChg>
        <pc:picChg chg="add mod modCrop">
          <ac:chgData name="Aakriti Aneja" userId="09ac853b097999f6" providerId="LiveId" clId="{9D70F51D-F3BE-4CA7-ABC1-101AA4ED56AF}" dt="2022-11-01T23:00:26.714" v="13970" actId="1038"/>
          <ac:picMkLst>
            <pc:docMk/>
            <pc:sldMk cId="2921362467" sldId="360"/>
            <ac:picMk id="25" creationId="{384F16D5-B7E1-487C-88D9-571231CE8FA6}"/>
          </ac:picMkLst>
        </pc:picChg>
        <pc:picChg chg="mod">
          <ac:chgData name="Aakriti Aneja" userId="09ac853b097999f6" providerId="LiveId" clId="{9D70F51D-F3BE-4CA7-ABC1-101AA4ED56AF}" dt="2022-11-01T22:58:05.458" v="13887" actId="1076"/>
          <ac:picMkLst>
            <pc:docMk/>
            <pc:sldMk cId="2921362467" sldId="360"/>
            <ac:picMk id="27" creationId="{EE797731-1FB4-E730-6A5B-B51D59A0A82D}"/>
          </ac:picMkLst>
        </pc:picChg>
        <pc:picChg chg="del">
          <ac:chgData name="Aakriti Aneja" userId="09ac853b097999f6" providerId="LiveId" clId="{9D70F51D-F3BE-4CA7-ABC1-101AA4ED56AF}" dt="2022-10-31T21:24:48.601" v="12144" actId="478"/>
          <ac:picMkLst>
            <pc:docMk/>
            <pc:sldMk cId="2921362467" sldId="360"/>
            <ac:picMk id="29" creationId="{BDF3BB26-F291-EBA2-B1DB-7712F7D054F2}"/>
          </ac:picMkLst>
        </pc:picChg>
        <pc:picChg chg="mod">
          <ac:chgData name="Aakriti Aneja" userId="09ac853b097999f6" providerId="LiveId" clId="{9D70F51D-F3BE-4CA7-ABC1-101AA4ED56AF}" dt="2022-11-01T22:56:39.994" v="13873" actId="14100"/>
          <ac:picMkLst>
            <pc:docMk/>
            <pc:sldMk cId="2921362467" sldId="360"/>
            <ac:picMk id="30" creationId="{D25F6395-5573-FE49-786B-E8199993AFA7}"/>
          </ac:picMkLst>
        </pc:picChg>
        <pc:cxnChg chg="del mod">
          <ac:chgData name="Aakriti Aneja" userId="09ac853b097999f6" providerId="LiveId" clId="{9D70F51D-F3BE-4CA7-ABC1-101AA4ED56AF}" dt="2022-11-01T22:56:25.648" v="13868" actId="478"/>
          <ac:cxnSpMkLst>
            <pc:docMk/>
            <pc:sldMk cId="2921362467" sldId="360"/>
            <ac:cxnSpMk id="6" creationId="{6C4223FA-02A7-B14F-16B0-88E59D6AC673}"/>
          </ac:cxnSpMkLst>
        </pc:cxnChg>
        <pc:cxnChg chg="add mod">
          <ac:chgData name="Aakriti Aneja" userId="09ac853b097999f6" providerId="LiveId" clId="{9D70F51D-F3BE-4CA7-ABC1-101AA4ED56AF}" dt="2022-11-01T22:56:25.992" v="13869"/>
          <ac:cxnSpMkLst>
            <pc:docMk/>
            <pc:sldMk cId="2921362467" sldId="360"/>
            <ac:cxnSpMk id="7" creationId="{1F060FD1-7E6A-50FA-8006-5F5A4427D2A8}"/>
          </ac:cxnSpMkLst>
        </pc:cxnChg>
        <pc:cxnChg chg="mod">
          <ac:chgData name="Aakriti Aneja" userId="09ac853b097999f6" providerId="LiveId" clId="{9D70F51D-F3BE-4CA7-ABC1-101AA4ED56AF}" dt="2022-10-31T21:25:28.916" v="12154" actId="14100"/>
          <ac:cxnSpMkLst>
            <pc:docMk/>
            <pc:sldMk cId="2921362467" sldId="360"/>
            <ac:cxnSpMk id="24" creationId="{F9B4B723-CC1B-D51C-0C2C-CFDBBFEAB036}"/>
          </ac:cxnSpMkLst>
        </pc:cxnChg>
      </pc:sldChg>
      <pc:sldChg chg="delSp modSp add mod">
        <pc:chgData name="Aakriti Aneja" userId="09ac853b097999f6" providerId="LiveId" clId="{9D70F51D-F3BE-4CA7-ABC1-101AA4ED56AF}" dt="2022-11-01T22:48:34.512" v="13740" actId="1036"/>
        <pc:sldMkLst>
          <pc:docMk/>
          <pc:sldMk cId="2413752760" sldId="361"/>
        </pc:sldMkLst>
        <pc:spChg chg="mod">
          <ac:chgData name="Aakriti Aneja" userId="09ac853b097999f6" providerId="LiveId" clId="{9D70F51D-F3BE-4CA7-ABC1-101AA4ED56AF}" dt="2022-11-01T22:48:31.420" v="13737" actId="14100"/>
          <ac:spMkLst>
            <pc:docMk/>
            <pc:sldMk cId="2413752760" sldId="361"/>
            <ac:spMk id="3" creationId="{F972599C-232A-8CBF-FBB6-C6301361E326}"/>
          </ac:spMkLst>
        </pc:spChg>
        <pc:picChg chg="mod">
          <ac:chgData name="Aakriti Aneja" userId="09ac853b097999f6" providerId="LiveId" clId="{9D70F51D-F3BE-4CA7-ABC1-101AA4ED56AF}" dt="2022-11-01T22:48:34.512" v="13740" actId="1036"/>
          <ac:picMkLst>
            <pc:docMk/>
            <pc:sldMk cId="2413752760" sldId="361"/>
            <ac:picMk id="14" creationId="{B5E62C7F-EAAA-2B97-57E0-AC9B1260ABBD}"/>
          </ac:picMkLst>
        </pc:picChg>
        <pc:cxnChg chg="del mod">
          <ac:chgData name="Aakriti Aneja" userId="09ac853b097999f6" providerId="LiveId" clId="{9D70F51D-F3BE-4CA7-ABC1-101AA4ED56AF}" dt="2022-11-01T22:47:18.869" v="13721" actId="478"/>
          <ac:cxnSpMkLst>
            <pc:docMk/>
            <pc:sldMk cId="2413752760" sldId="361"/>
            <ac:cxnSpMk id="4" creationId="{7B519929-A150-C4F8-FE85-4DA71F2A0D5F}"/>
          </ac:cxnSpMkLst>
        </pc:cxnChg>
      </pc:sldChg>
      <pc:sldChg chg="add del ord">
        <pc:chgData name="Aakriti Aneja" userId="09ac853b097999f6" providerId="LiveId" clId="{9D70F51D-F3BE-4CA7-ABC1-101AA4ED56AF}" dt="2022-11-02T02:00:02.206" v="18838" actId="47"/>
        <pc:sldMkLst>
          <pc:docMk/>
          <pc:sldMk cId="2777653283" sldId="362"/>
        </pc:sldMkLst>
      </pc:sldChg>
      <pc:sldChg chg="addSp delSp modSp add mod ord">
        <pc:chgData name="Aakriti Aneja" userId="09ac853b097999f6" providerId="LiveId" clId="{9D70F51D-F3BE-4CA7-ABC1-101AA4ED56AF}" dt="2022-11-01T23:57:45.338" v="15774" actId="1035"/>
        <pc:sldMkLst>
          <pc:docMk/>
          <pc:sldMk cId="1186135453" sldId="363"/>
        </pc:sldMkLst>
        <pc:spChg chg="mod">
          <ac:chgData name="Aakriti Aneja" userId="09ac853b097999f6" providerId="LiveId" clId="{9D70F51D-F3BE-4CA7-ABC1-101AA4ED56AF}" dt="2022-11-01T23:57:05.158" v="15727" actId="1035"/>
          <ac:spMkLst>
            <pc:docMk/>
            <pc:sldMk cId="1186135453" sldId="363"/>
            <ac:spMk id="3" creationId="{AADA76EC-3F5A-CFF6-C308-BB2EEB84F07F}"/>
          </ac:spMkLst>
        </pc:spChg>
        <pc:spChg chg="add mod">
          <ac:chgData name="Aakriti Aneja" userId="09ac853b097999f6" providerId="LiveId" clId="{9D70F51D-F3BE-4CA7-ABC1-101AA4ED56AF}" dt="2022-11-01T23:57:42.606" v="15773" actId="14100"/>
          <ac:spMkLst>
            <pc:docMk/>
            <pc:sldMk cId="1186135453" sldId="363"/>
            <ac:spMk id="4" creationId="{63C47C21-8386-3C7D-218D-940B6D9D54EF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6" creationId="{F58BF7B0-EFE1-770B-E2AE-4DDF2CB69D01}"/>
          </ac:spMkLst>
        </pc:spChg>
        <pc:spChg chg="del">
          <ac:chgData name="Aakriti Aneja" userId="09ac853b097999f6" providerId="LiveId" clId="{9D70F51D-F3BE-4CA7-ABC1-101AA4ED56AF}" dt="2022-11-01T23:12:31.501" v="14258" actId="478"/>
          <ac:spMkLst>
            <pc:docMk/>
            <pc:sldMk cId="1186135453" sldId="363"/>
            <ac:spMk id="7" creationId="{73FC6C09-A9E4-98A7-E9AD-E5BB0D690E5E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10" creationId="{8F00040C-C3E0-667C-34B6-C6CA5187BFDA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14" creationId="{59731A7E-106A-347A-53B6-2C973ADA4592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16" creationId="{3D611689-0098-8E10-116B-C648FF5600E1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17" creationId="{49229265-F7CF-19F3-28CA-40C82A81A796}"/>
          </ac:spMkLst>
        </pc:spChg>
        <pc:spChg chg="mod">
          <ac:chgData name="Aakriti Aneja" userId="09ac853b097999f6" providerId="LiveId" clId="{9D70F51D-F3BE-4CA7-ABC1-101AA4ED56AF}" dt="2022-11-01T23:48:33.384" v="15244" actId="1035"/>
          <ac:spMkLst>
            <pc:docMk/>
            <pc:sldMk cId="1186135453" sldId="363"/>
            <ac:spMk id="18" creationId="{BA83D238-FB3B-EC12-51E3-D71BB91F6842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19" creationId="{FB8A9AA0-87DA-0DE0-78F0-457710FBB4E4}"/>
          </ac:spMkLst>
        </pc:spChg>
        <pc:spChg chg="add del mod">
          <ac:chgData name="Aakriti Aneja" userId="09ac853b097999f6" providerId="LiveId" clId="{9D70F51D-F3BE-4CA7-ABC1-101AA4ED56AF}" dt="2022-11-01T23:13:18.422" v="14267"/>
          <ac:spMkLst>
            <pc:docMk/>
            <pc:sldMk cId="1186135453" sldId="363"/>
            <ac:spMk id="20" creationId="{23AA09D5-15DF-9384-AF55-76A69A62115D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21" creationId="{9DCFF9E6-B4AE-B001-7FFD-FA1D70524D08}"/>
          </ac:spMkLst>
        </pc:spChg>
        <pc:spChg chg="add mod">
          <ac:chgData name="Aakriti Aneja" userId="09ac853b097999f6" providerId="LiveId" clId="{9D70F51D-F3BE-4CA7-ABC1-101AA4ED56AF}" dt="2022-11-01T23:20:12.540" v="14973" actId="1035"/>
          <ac:spMkLst>
            <pc:docMk/>
            <pc:sldMk cId="1186135453" sldId="363"/>
            <ac:spMk id="22" creationId="{08C7944A-CCA3-EF94-984C-B99B8C753D05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24" creationId="{2EF43393-2ACD-01C9-92FB-508A23E8F5A0}"/>
          </ac:spMkLst>
        </pc:spChg>
        <pc:spChg chg="add mod">
          <ac:chgData name="Aakriti Aneja" userId="09ac853b097999f6" providerId="LiveId" clId="{9D70F51D-F3BE-4CA7-ABC1-101AA4ED56AF}" dt="2022-11-01T23:57:45.338" v="15774" actId="1035"/>
          <ac:spMkLst>
            <pc:docMk/>
            <pc:sldMk cId="1186135453" sldId="363"/>
            <ac:spMk id="25" creationId="{9A43BC8A-073D-9A08-D654-1B7CC9F56A9B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32" creationId="{D461DD60-0E9D-FA30-B853-9DCB4AC49AF0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33" creationId="{5D8CC3EA-99DD-3EEF-A135-A9F9F708941C}"/>
          </ac:spMkLst>
        </pc:spChg>
        <pc:spChg chg="mod">
          <ac:chgData name="Aakriti Aneja" userId="09ac853b097999f6" providerId="LiveId" clId="{9D70F51D-F3BE-4CA7-ABC1-101AA4ED56AF}" dt="2022-11-01T23:56:57.471" v="15708" actId="1035"/>
          <ac:spMkLst>
            <pc:docMk/>
            <pc:sldMk cId="1186135453" sldId="363"/>
            <ac:spMk id="34" creationId="{68F05014-DB92-ED7B-E3E5-D512ED070BDB}"/>
          </ac:spMkLst>
        </pc:spChg>
        <pc:cxnChg chg="del">
          <ac:chgData name="Aakriti Aneja" userId="09ac853b097999f6" providerId="LiveId" clId="{9D70F51D-F3BE-4CA7-ABC1-101AA4ED56AF}" dt="2022-11-01T23:12:29.319" v="14257" actId="478"/>
          <ac:cxnSpMkLst>
            <pc:docMk/>
            <pc:sldMk cId="1186135453" sldId="363"/>
            <ac:cxnSpMk id="5" creationId="{0F2186E5-E64F-1E9B-B575-E1B7FCA076D3}"/>
          </ac:cxnSpMkLst>
        </pc:cxnChg>
        <pc:cxnChg chg="mod">
          <ac:chgData name="Aakriti Aneja" userId="09ac853b097999f6" providerId="LiveId" clId="{9D70F51D-F3BE-4CA7-ABC1-101AA4ED56AF}" dt="2022-11-01T23:56:57.471" v="15708" actId="1035"/>
          <ac:cxnSpMkLst>
            <pc:docMk/>
            <pc:sldMk cId="1186135453" sldId="363"/>
            <ac:cxnSpMk id="15" creationId="{5C2751D7-EF49-B961-6FC1-55F035D8A178}"/>
          </ac:cxnSpMkLst>
        </pc:cxnChg>
        <pc:cxnChg chg="del">
          <ac:chgData name="Aakriti Aneja" userId="09ac853b097999f6" providerId="LiveId" clId="{9D70F51D-F3BE-4CA7-ABC1-101AA4ED56AF}" dt="2022-11-01T23:12:29.319" v="14257" actId="478"/>
          <ac:cxnSpMkLst>
            <pc:docMk/>
            <pc:sldMk cId="1186135453" sldId="363"/>
            <ac:cxnSpMk id="23" creationId="{3E14AAC0-E98F-C3E3-B765-5CDF0205916D}"/>
          </ac:cxnSpMkLst>
        </pc:cxnChg>
        <pc:cxnChg chg="del">
          <ac:chgData name="Aakriti Aneja" userId="09ac853b097999f6" providerId="LiveId" clId="{9D70F51D-F3BE-4CA7-ABC1-101AA4ED56AF}" dt="2022-11-01T23:12:29.319" v="14257" actId="478"/>
          <ac:cxnSpMkLst>
            <pc:docMk/>
            <pc:sldMk cId="1186135453" sldId="363"/>
            <ac:cxnSpMk id="26" creationId="{384A19C8-F086-AA58-1F99-ED6E37AC5CFA}"/>
          </ac:cxnSpMkLst>
        </pc:cxnChg>
        <pc:cxnChg chg="del">
          <ac:chgData name="Aakriti Aneja" userId="09ac853b097999f6" providerId="LiveId" clId="{9D70F51D-F3BE-4CA7-ABC1-101AA4ED56AF}" dt="2022-11-01T23:12:29.319" v="14257" actId="478"/>
          <ac:cxnSpMkLst>
            <pc:docMk/>
            <pc:sldMk cId="1186135453" sldId="363"/>
            <ac:cxnSpMk id="27" creationId="{15A7C9D4-87D3-A01E-728C-F4EDBE3118D5}"/>
          </ac:cxnSpMkLst>
        </pc:cxnChg>
      </pc:sldChg>
      <pc:sldChg chg="modSp del mod ord">
        <pc:chgData name="Aakriti Aneja" userId="09ac853b097999f6" providerId="LiveId" clId="{9D70F51D-F3BE-4CA7-ABC1-101AA4ED56AF}" dt="2022-11-02T02:00:02.206" v="18838" actId="47"/>
        <pc:sldMkLst>
          <pc:docMk/>
          <pc:sldMk cId="2487389834" sldId="364"/>
        </pc:sldMkLst>
        <pc:graphicFrameChg chg="mod modGraphic">
          <ac:chgData name="Aakriti Aneja" userId="09ac853b097999f6" providerId="LiveId" clId="{9D70F51D-F3BE-4CA7-ABC1-101AA4ED56AF}" dt="2022-11-01T23:34:06.151" v="15053" actId="21"/>
          <ac:graphicFrameMkLst>
            <pc:docMk/>
            <pc:sldMk cId="2487389834" sldId="364"/>
            <ac:graphicFrameMk id="6" creationId="{F62F2252-72D2-C485-32D5-6E9E5F8CF8CC}"/>
          </ac:graphicFrameMkLst>
        </pc:graphicFrameChg>
      </pc:sldChg>
      <pc:sldChg chg="addSp delSp modSp mod modNotesTx">
        <pc:chgData name="Aakriti Aneja" userId="09ac853b097999f6" providerId="LiveId" clId="{9D70F51D-F3BE-4CA7-ABC1-101AA4ED56AF}" dt="2022-11-02T02:01:50.908" v="18842" actId="6549"/>
        <pc:sldMkLst>
          <pc:docMk/>
          <pc:sldMk cId="544120837" sldId="365"/>
        </pc:sldMkLst>
        <pc:spChg chg="mod">
          <ac:chgData name="Aakriti Aneja" userId="09ac853b097999f6" providerId="LiveId" clId="{9D70F51D-F3BE-4CA7-ABC1-101AA4ED56AF}" dt="2022-11-02T01:19:23.807" v="17511" actId="20577"/>
          <ac:spMkLst>
            <pc:docMk/>
            <pc:sldMk cId="544120837" sldId="365"/>
            <ac:spMk id="3" creationId="{A4393BA5-7E31-06D7-5FA6-AC8B4C768FAC}"/>
          </ac:spMkLst>
        </pc:spChg>
        <pc:spChg chg="mod">
          <ac:chgData name="Aakriti Aneja" userId="09ac853b097999f6" providerId="LiveId" clId="{9D70F51D-F3BE-4CA7-ABC1-101AA4ED56AF}" dt="2022-11-02T01:18:58.444" v="17502" actId="1076"/>
          <ac:spMkLst>
            <pc:docMk/>
            <pc:sldMk cId="544120837" sldId="365"/>
            <ac:spMk id="5" creationId="{81E2AE8C-161D-4DBC-CC13-2CBB33B4144D}"/>
          </ac:spMkLst>
        </pc:spChg>
        <pc:spChg chg="mod">
          <ac:chgData name="Aakriti Aneja" userId="09ac853b097999f6" providerId="LiveId" clId="{9D70F51D-F3BE-4CA7-ABC1-101AA4ED56AF}" dt="2022-11-02T01:19:06.440" v="17504" actId="1076"/>
          <ac:spMkLst>
            <pc:docMk/>
            <pc:sldMk cId="544120837" sldId="365"/>
            <ac:spMk id="20" creationId="{9EC2EBBB-08D8-DAFE-602A-BAF77E293835}"/>
          </ac:spMkLst>
        </pc:spChg>
        <pc:spChg chg="mod">
          <ac:chgData name="Aakriti Aneja" userId="09ac853b097999f6" providerId="LiveId" clId="{9D70F51D-F3BE-4CA7-ABC1-101AA4ED56AF}" dt="2022-11-02T01:19:02.087" v="17503" actId="1076"/>
          <ac:spMkLst>
            <pc:docMk/>
            <pc:sldMk cId="544120837" sldId="365"/>
            <ac:spMk id="23" creationId="{290036E0-7E0A-E0A9-AC58-660AC8DCAFAE}"/>
          </ac:spMkLst>
        </pc:spChg>
        <pc:spChg chg="add del mod">
          <ac:chgData name="Aakriti Aneja" userId="09ac853b097999f6" providerId="LiveId" clId="{9D70F51D-F3BE-4CA7-ABC1-101AA4ED56AF}" dt="2022-11-02T01:18:35.921" v="17499" actId="1035"/>
          <ac:spMkLst>
            <pc:docMk/>
            <pc:sldMk cId="544120837" sldId="365"/>
            <ac:spMk id="27" creationId="{55453DF7-308E-0B19-067C-B0D93D6124B6}"/>
          </ac:spMkLst>
        </pc:spChg>
        <pc:spChg chg="mod">
          <ac:chgData name="Aakriti Aneja" userId="09ac853b097999f6" providerId="LiveId" clId="{9D70F51D-F3BE-4CA7-ABC1-101AA4ED56AF}" dt="2022-11-02T01:18:50.641" v="17501" actId="1076"/>
          <ac:spMkLst>
            <pc:docMk/>
            <pc:sldMk cId="544120837" sldId="365"/>
            <ac:spMk id="28" creationId="{CB47AEC6-A99F-666D-681A-8FECE3B01BD0}"/>
          </ac:spMkLst>
        </pc:spChg>
        <pc:spChg chg="del mod">
          <ac:chgData name="Aakriti Aneja" userId="09ac853b097999f6" providerId="LiveId" clId="{9D70F51D-F3BE-4CA7-ABC1-101AA4ED56AF}" dt="2022-11-01T23:45:28.449" v="15221" actId="478"/>
          <ac:spMkLst>
            <pc:docMk/>
            <pc:sldMk cId="544120837" sldId="365"/>
            <ac:spMk id="47" creationId="{4CA3FA85-9421-3333-4428-FC50A1AAD1FD}"/>
          </ac:spMkLst>
        </pc:spChg>
        <pc:picChg chg="mod">
          <ac:chgData name="Aakriti Aneja" userId="09ac853b097999f6" providerId="LiveId" clId="{9D70F51D-F3BE-4CA7-ABC1-101AA4ED56AF}" dt="2022-11-01T23:44:19.749" v="15209" actId="1036"/>
          <ac:picMkLst>
            <pc:docMk/>
            <pc:sldMk cId="544120837" sldId="365"/>
            <ac:picMk id="4" creationId="{9051B2E5-883F-1466-4B87-27F25D472395}"/>
          </ac:picMkLst>
        </pc:picChg>
        <pc:picChg chg="mod">
          <ac:chgData name="Aakriti Aneja" userId="09ac853b097999f6" providerId="LiveId" clId="{9D70F51D-F3BE-4CA7-ABC1-101AA4ED56AF}" dt="2022-11-02T01:18:35.921" v="17499" actId="1035"/>
          <ac:picMkLst>
            <pc:docMk/>
            <pc:sldMk cId="544120837" sldId="365"/>
            <ac:picMk id="30" creationId="{5ADF0097-85D5-EBD5-B23D-F75225CC58FF}"/>
          </ac:picMkLst>
        </pc:picChg>
        <pc:cxnChg chg="mod">
          <ac:chgData name="Aakriti Aneja" userId="09ac853b097999f6" providerId="LiveId" clId="{9D70F51D-F3BE-4CA7-ABC1-101AA4ED56AF}" dt="2022-11-01T23:43:01.579" v="15190" actId="14100"/>
          <ac:cxnSpMkLst>
            <pc:docMk/>
            <pc:sldMk cId="544120837" sldId="365"/>
            <ac:cxnSpMk id="35" creationId="{92986A94-296F-2E13-3EED-0F34EF4EB239}"/>
          </ac:cxnSpMkLst>
        </pc:cxnChg>
        <pc:cxnChg chg="mod">
          <ac:chgData name="Aakriti Aneja" userId="09ac853b097999f6" providerId="LiveId" clId="{9D70F51D-F3BE-4CA7-ABC1-101AA4ED56AF}" dt="2022-11-01T23:45:16.288" v="15220" actId="14100"/>
          <ac:cxnSpMkLst>
            <pc:docMk/>
            <pc:sldMk cId="544120837" sldId="365"/>
            <ac:cxnSpMk id="38" creationId="{E426603B-6488-139E-5D57-CA3CA4B9A209}"/>
          </ac:cxnSpMkLst>
        </pc:cxnChg>
        <pc:cxnChg chg="mod">
          <ac:chgData name="Aakriti Aneja" userId="09ac853b097999f6" providerId="LiveId" clId="{9D70F51D-F3BE-4CA7-ABC1-101AA4ED56AF}" dt="2022-11-01T23:43:04.262" v="15191" actId="14100"/>
          <ac:cxnSpMkLst>
            <pc:docMk/>
            <pc:sldMk cId="544120837" sldId="365"/>
            <ac:cxnSpMk id="40" creationId="{3869D80B-D381-3837-98A7-40543411B152}"/>
          </ac:cxnSpMkLst>
        </pc:cxnChg>
        <pc:cxnChg chg="mod">
          <ac:chgData name="Aakriti Aneja" userId="09ac853b097999f6" providerId="LiveId" clId="{9D70F51D-F3BE-4CA7-ABC1-101AA4ED56AF}" dt="2022-11-01T23:43:08.221" v="15192" actId="14100"/>
          <ac:cxnSpMkLst>
            <pc:docMk/>
            <pc:sldMk cId="544120837" sldId="365"/>
            <ac:cxnSpMk id="44" creationId="{FACA88EE-33BB-8964-BC4A-6F84328383CC}"/>
          </ac:cxnSpMkLst>
        </pc:cxnChg>
      </pc:sldChg>
      <pc:sldChg chg="addSp delSp modSp add mod ord modNotesTx">
        <pc:chgData name="Aakriti Aneja" userId="09ac853b097999f6" providerId="LiveId" clId="{9D70F51D-F3BE-4CA7-ABC1-101AA4ED56AF}" dt="2022-11-02T03:06:54.202" v="18929" actId="6549"/>
        <pc:sldMkLst>
          <pc:docMk/>
          <pc:sldMk cId="979263344" sldId="366"/>
        </pc:sldMkLst>
        <pc:spChg chg="del mod">
          <ac:chgData name="Aakriti Aneja" userId="09ac853b097999f6" providerId="LiveId" clId="{9D70F51D-F3BE-4CA7-ABC1-101AA4ED56AF}" dt="2022-11-02T00:44:22.984" v="16550" actId="478"/>
          <ac:spMkLst>
            <pc:docMk/>
            <pc:sldMk cId="979263344" sldId="366"/>
            <ac:spMk id="3" creationId="{2D68D942-AE0E-C9E5-F54E-5D81E9023156}"/>
          </ac:spMkLst>
        </pc:spChg>
        <pc:spChg chg="add mod">
          <ac:chgData name="Aakriti Aneja" userId="09ac853b097999f6" providerId="LiveId" clId="{9D70F51D-F3BE-4CA7-ABC1-101AA4ED56AF}" dt="2022-11-02T01:35:37.483" v="17985" actId="1035"/>
          <ac:spMkLst>
            <pc:docMk/>
            <pc:sldMk cId="979263344" sldId="366"/>
            <ac:spMk id="3" creationId="{A62960E7-A3E0-94DF-A1CC-AF4541B4271B}"/>
          </ac:spMkLst>
        </pc:spChg>
        <pc:spChg chg="add mod">
          <ac:chgData name="Aakriti Aneja" userId="09ac853b097999f6" providerId="LiveId" clId="{9D70F51D-F3BE-4CA7-ABC1-101AA4ED56AF}" dt="2022-11-02T01:35:11.128" v="17981" actId="1076"/>
          <ac:spMkLst>
            <pc:docMk/>
            <pc:sldMk cId="979263344" sldId="366"/>
            <ac:spMk id="4" creationId="{D31490DA-A1CC-B9EE-B5CE-33DFC53461D4}"/>
          </ac:spMkLst>
        </pc:spChg>
        <pc:spChg chg="add mod">
          <ac:chgData name="Aakriti Aneja" userId="09ac853b097999f6" providerId="LiveId" clId="{9D70F51D-F3BE-4CA7-ABC1-101AA4ED56AF}" dt="2022-11-02T00:41:07.735" v="16538" actId="1035"/>
          <ac:spMkLst>
            <pc:docMk/>
            <pc:sldMk cId="979263344" sldId="366"/>
            <ac:spMk id="6" creationId="{85931DD9-2D46-27F1-C0BC-94B6DDDB3FC2}"/>
          </ac:spMkLst>
        </pc:spChg>
        <pc:spChg chg="del mod">
          <ac:chgData name="Aakriti Aneja" userId="09ac853b097999f6" providerId="LiveId" clId="{9D70F51D-F3BE-4CA7-ABC1-101AA4ED56AF}" dt="2022-11-02T00:44:26.392" v="16551" actId="478"/>
          <ac:spMkLst>
            <pc:docMk/>
            <pc:sldMk cId="979263344" sldId="366"/>
            <ac:spMk id="7" creationId="{D0EB9845-8F32-90C4-173A-09CF9F911542}"/>
          </ac:spMkLst>
        </pc:spChg>
        <pc:spChg chg="add mod">
          <ac:chgData name="Aakriti Aneja" userId="09ac853b097999f6" providerId="LiveId" clId="{9D70F51D-F3BE-4CA7-ABC1-101AA4ED56AF}" dt="2022-11-02T00:41:07.735" v="16538" actId="1035"/>
          <ac:spMkLst>
            <pc:docMk/>
            <pc:sldMk cId="979263344" sldId="366"/>
            <ac:spMk id="10" creationId="{62CCCD33-2748-C46F-55B8-0C606832DAA4}"/>
          </ac:spMkLst>
        </pc:spChg>
        <pc:spChg chg="add mod">
          <ac:chgData name="Aakriti Aneja" userId="09ac853b097999f6" providerId="LiveId" clId="{9D70F51D-F3BE-4CA7-ABC1-101AA4ED56AF}" dt="2022-11-02T00:41:07.735" v="16538" actId="1035"/>
          <ac:spMkLst>
            <pc:docMk/>
            <pc:sldMk cId="979263344" sldId="366"/>
            <ac:spMk id="15" creationId="{3F54D90D-F09E-0C81-4AD1-FB9DB40A3803}"/>
          </ac:spMkLst>
        </pc:spChg>
        <pc:spChg chg="add mod">
          <ac:chgData name="Aakriti Aneja" userId="09ac853b097999f6" providerId="LiveId" clId="{9D70F51D-F3BE-4CA7-ABC1-101AA4ED56AF}" dt="2022-11-02T00:42:00.814" v="16549" actId="113"/>
          <ac:spMkLst>
            <pc:docMk/>
            <pc:sldMk cId="979263344" sldId="366"/>
            <ac:spMk id="20" creationId="{CE569936-6793-438E-A9AC-D5AA44001B7B}"/>
          </ac:spMkLst>
        </pc:spChg>
        <pc:spChg chg="add mod">
          <ac:chgData name="Aakriti Aneja" userId="09ac853b097999f6" providerId="LiveId" clId="{9D70F51D-F3BE-4CA7-ABC1-101AA4ED56AF}" dt="2022-11-02T00:41:11.484" v="16544" actId="1035"/>
          <ac:spMkLst>
            <pc:docMk/>
            <pc:sldMk cId="979263344" sldId="366"/>
            <ac:spMk id="21" creationId="{8DE62317-53AC-2453-E158-B1D5E5962B8A}"/>
          </ac:spMkLst>
        </pc:spChg>
        <pc:spChg chg="del">
          <ac:chgData name="Aakriti Aneja" userId="09ac853b097999f6" providerId="LiveId" clId="{9D70F51D-F3BE-4CA7-ABC1-101AA4ED56AF}" dt="2022-11-02T00:03:00.127" v="15824" actId="478"/>
          <ac:spMkLst>
            <pc:docMk/>
            <pc:sldMk cId="979263344" sldId="366"/>
            <ac:spMk id="22" creationId="{5A8F660B-934C-12CD-FDDC-AAB0A03BB96D}"/>
          </ac:spMkLst>
        </pc:spChg>
        <pc:spChg chg="add del mod">
          <ac:chgData name="Aakriti Aneja" userId="09ac853b097999f6" providerId="LiveId" clId="{9D70F51D-F3BE-4CA7-ABC1-101AA4ED56AF}" dt="2022-11-02T00:47:32.917" v="16594" actId="478"/>
          <ac:spMkLst>
            <pc:docMk/>
            <pc:sldMk cId="979263344" sldId="366"/>
            <ac:spMk id="23" creationId="{AE1DD91E-B041-FB22-538B-706F1A21303D}"/>
          </ac:spMkLst>
        </pc:spChg>
        <pc:spChg chg="add mod">
          <ac:chgData name="Aakriti Aneja" userId="09ac853b097999f6" providerId="LiveId" clId="{9D70F51D-F3BE-4CA7-ABC1-101AA4ED56AF}" dt="2022-11-02T00:56:33.825" v="16991" actId="14100"/>
          <ac:spMkLst>
            <pc:docMk/>
            <pc:sldMk cId="979263344" sldId="366"/>
            <ac:spMk id="24" creationId="{D4D31A23-FF8F-922C-C3B1-5474BB4E74B0}"/>
          </ac:spMkLst>
        </pc:spChg>
        <pc:spChg chg="add mod">
          <ac:chgData name="Aakriti Aneja" userId="09ac853b097999f6" providerId="LiveId" clId="{9D70F51D-F3BE-4CA7-ABC1-101AA4ED56AF}" dt="2022-11-02T00:53:53.161" v="16715" actId="1037"/>
          <ac:spMkLst>
            <pc:docMk/>
            <pc:sldMk cId="979263344" sldId="366"/>
            <ac:spMk id="25" creationId="{2B4C535B-2822-F25E-611F-C0EC2CBAB61F}"/>
          </ac:spMkLst>
        </pc:spChg>
        <pc:spChg chg="add mod">
          <ac:chgData name="Aakriti Aneja" userId="09ac853b097999f6" providerId="LiveId" clId="{9D70F51D-F3BE-4CA7-ABC1-101AA4ED56AF}" dt="2022-11-02T01:00:08.193" v="17147" actId="113"/>
          <ac:spMkLst>
            <pc:docMk/>
            <pc:sldMk cId="979263344" sldId="366"/>
            <ac:spMk id="37" creationId="{971FD772-C180-FE80-683C-1917B03EE108}"/>
          </ac:spMkLst>
        </pc:spChg>
        <pc:spChg chg="add mod">
          <ac:chgData name="Aakriti Aneja" userId="09ac853b097999f6" providerId="LiveId" clId="{9D70F51D-F3BE-4CA7-ABC1-101AA4ED56AF}" dt="2022-11-02T00:56:54.707" v="17010" actId="1076"/>
          <ac:spMkLst>
            <pc:docMk/>
            <pc:sldMk cId="979263344" sldId="366"/>
            <ac:spMk id="38" creationId="{83E81E3B-F81E-9A30-4761-41579958B340}"/>
          </ac:spMkLst>
        </pc:spChg>
        <pc:spChg chg="add mod">
          <ac:chgData name="Aakriti Aneja" userId="09ac853b097999f6" providerId="LiveId" clId="{9D70F51D-F3BE-4CA7-ABC1-101AA4ED56AF}" dt="2022-11-02T01:00:42.692" v="17149" actId="20577"/>
          <ac:spMkLst>
            <pc:docMk/>
            <pc:sldMk cId="979263344" sldId="366"/>
            <ac:spMk id="40" creationId="{6F84F2BC-0147-2AB3-9A17-430979F02650}"/>
          </ac:spMkLst>
        </pc:spChg>
        <pc:graphicFrameChg chg="mod modGraphic">
          <ac:chgData name="Aakriti Aneja" userId="09ac853b097999f6" providerId="LiveId" clId="{9D70F51D-F3BE-4CA7-ABC1-101AA4ED56AF}" dt="2022-11-02T01:36:31.964" v="17987" actId="20577"/>
          <ac:graphicFrameMkLst>
            <pc:docMk/>
            <pc:sldMk cId="979263344" sldId="366"/>
            <ac:graphicFrameMk id="5" creationId="{EA935D41-CCF7-2D5C-0599-B88B375A2EAC}"/>
          </ac:graphicFrameMkLst>
        </pc:graphicFrameChg>
        <pc:picChg chg="add mod">
          <ac:chgData name="Aakriti Aneja" userId="09ac853b097999f6" providerId="LiveId" clId="{9D70F51D-F3BE-4CA7-ABC1-101AA4ED56AF}" dt="2022-11-02T00:51:32.634" v="16710" actId="1076"/>
          <ac:picMkLst>
            <pc:docMk/>
            <pc:sldMk cId="979263344" sldId="366"/>
            <ac:picMk id="36" creationId="{82C0FD6B-3238-C623-14D6-7000DEB3EA82}"/>
          </ac:picMkLst>
        </pc:picChg>
        <pc:picChg chg="add mod">
          <ac:chgData name="Aakriti Aneja" userId="09ac853b097999f6" providerId="LiveId" clId="{9D70F51D-F3BE-4CA7-ABC1-101AA4ED56AF}" dt="2022-11-02T01:14:21.404" v="17375" actId="1076"/>
          <ac:picMkLst>
            <pc:docMk/>
            <pc:sldMk cId="979263344" sldId="366"/>
            <ac:picMk id="56" creationId="{BA8FF54D-CBBD-31D9-B95B-7BADFC23513F}"/>
          </ac:picMkLst>
        </pc:picChg>
        <pc:picChg chg="add mod">
          <ac:chgData name="Aakriti Aneja" userId="09ac853b097999f6" providerId="LiveId" clId="{9D70F51D-F3BE-4CA7-ABC1-101AA4ED56AF}" dt="2022-11-02T01:16:37.845" v="17433" actId="1076"/>
          <ac:picMkLst>
            <pc:docMk/>
            <pc:sldMk cId="979263344" sldId="366"/>
            <ac:picMk id="62" creationId="{753DF87D-9678-2EC4-7B63-835CE1DDB430}"/>
          </ac:picMkLst>
        </pc:picChg>
        <pc:picChg chg="add mod">
          <ac:chgData name="Aakriti Aneja" userId="09ac853b097999f6" providerId="LiveId" clId="{9D70F51D-F3BE-4CA7-ABC1-101AA4ED56AF}" dt="2022-11-02T01:17:20.621" v="17440" actId="1076"/>
          <ac:picMkLst>
            <pc:docMk/>
            <pc:sldMk cId="979263344" sldId="366"/>
            <ac:picMk id="1024" creationId="{B9828550-9869-E408-6992-5F69F24DC399}"/>
          </ac:picMkLst>
        </pc:picChg>
        <pc:cxnChg chg="del mod">
          <ac:chgData name="Aakriti Aneja" userId="09ac853b097999f6" providerId="LiveId" clId="{9D70F51D-F3BE-4CA7-ABC1-101AA4ED56AF}" dt="2022-11-02T00:44:22.984" v="16550" actId="478"/>
          <ac:cxnSpMkLst>
            <pc:docMk/>
            <pc:sldMk cId="979263344" sldId="366"/>
            <ac:cxnSpMk id="4" creationId="{A7BDB285-77F8-5516-175E-D271EFD807BC}"/>
          </ac:cxnSpMkLst>
        </pc:cxnChg>
        <pc:cxnChg chg="add mod">
          <ac:chgData name="Aakriti Aneja" userId="09ac853b097999f6" providerId="LiveId" clId="{9D70F51D-F3BE-4CA7-ABC1-101AA4ED56AF}" dt="2022-11-02T00:41:07.735" v="16538" actId="1035"/>
          <ac:cxnSpMkLst>
            <pc:docMk/>
            <pc:sldMk cId="979263344" sldId="366"/>
            <ac:cxnSpMk id="17" creationId="{E5DD46F5-1ABD-90C4-AE92-54E64446BC53}"/>
          </ac:cxnSpMkLst>
        </pc:cxnChg>
        <pc:cxnChg chg="add mod">
          <ac:chgData name="Aakriti Aneja" userId="09ac853b097999f6" providerId="LiveId" clId="{9D70F51D-F3BE-4CA7-ABC1-101AA4ED56AF}" dt="2022-11-02T00:41:07.735" v="16538" actId="1035"/>
          <ac:cxnSpMkLst>
            <pc:docMk/>
            <pc:sldMk cId="979263344" sldId="366"/>
            <ac:cxnSpMk id="18" creationId="{32DD808C-9A6A-4B5C-9B9D-1C69F3EACAB3}"/>
          </ac:cxnSpMkLst>
        </pc:cxnChg>
        <pc:cxnChg chg="add mod">
          <ac:chgData name="Aakriti Aneja" userId="09ac853b097999f6" providerId="LiveId" clId="{9D70F51D-F3BE-4CA7-ABC1-101AA4ED56AF}" dt="2022-11-02T00:41:07.735" v="16538" actId="1035"/>
          <ac:cxnSpMkLst>
            <pc:docMk/>
            <pc:sldMk cId="979263344" sldId="366"/>
            <ac:cxnSpMk id="19" creationId="{5AA4DA1D-659D-6FBA-E7BF-870268C866FC}"/>
          </ac:cxnSpMkLst>
        </pc:cxnChg>
        <pc:cxnChg chg="add mod">
          <ac:chgData name="Aakriti Aneja" userId="09ac853b097999f6" providerId="LiveId" clId="{9D70F51D-F3BE-4CA7-ABC1-101AA4ED56AF}" dt="2022-11-02T00:56:39.115" v="16992" actId="14100"/>
          <ac:cxnSpMkLst>
            <pc:docMk/>
            <pc:sldMk cId="979263344" sldId="366"/>
            <ac:cxnSpMk id="26" creationId="{494B0EF9-C115-8D9B-A0D7-40AD3BAB5242}"/>
          </ac:cxnSpMkLst>
        </pc:cxnChg>
        <pc:cxnChg chg="add mod">
          <ac:chgData name="Aakriti Aneja" userId="09ac853b097999f6" providerId="LiveId" clId="{9D70F51D-F3BE-4CA7-ABC1-101AA4ED56AF}" dt="2022-11-02T00:48:23.469" v="16600" actId="1076"/>
          <ac:cxnSpMkLst>
            <pc:docMk/>
            <pc:sldMk cId="979263344" sldId="366"/>
            <ac:cxnSpMk id="27" creationId="{B921E67C-7DEE-4B8A-E564-0A2A0299E1D4}"/>
          </ac:cxnSpMkLst>
        </pc:cxnChg>
        <pc:cxnChg chg="add del mod">
          <ac:chgData name="Aakriti Aneja" userId="09ac853b097999f6" providerId="LiveId" clId="{9D70F51D-F3BE-4CA7-ABC1-101AA4ED56AF}" dt="2022-11-02T00:49:44.413" v="16702" actId="478"/>
          <ac:cxnSpMkLst>
            <pc:docMk/>
            <pc:sldMk cId="979263344" sldId="366"/>
            <ac:cxnSpMk id="29" creationId="{2106A42C-80F6-3562-9A7D-CC371DB22D53}"/>
          </ac:cxnSpMkLst>
        </pc:cxnChg>
        <pc:cxnChg chg="add mod">
          <ac:chgData name="Aakriti Aneja" userId="09ac853b097999f6" providerId="LiveId" clId="{9D70F51D-F3BE-4CA7-ABC1-101AA4ED56AF}" dt="2022-11-02T01:14:32.719" v="17403" actId="14100"/>
          <ac:cxnSpMkLst>
            <pc:docMk/>
            <pc:sldMk cId="979263344" sldId="366"/>
            <ac:cxnSpMk id="30" creationId="{ECC02104-1759-C807-3802-653086E41E7F}"/>
          </ac:cxnSpMkLst>
        </pc:cxnChg>
        <pc:cxnChg chg="add mod">
          <ac:chgData name="Aakriti Aneja" userId="09ac853b097999f6" providerId="LiveId" clId="{9D70F51D-F3BE-4CA7-ABC1-101AA4ED56AF}" dt="2022-11-02T01:14:36.092" v="17404" actId="14100"/>
          <ac:cxnSpMkLst>
            <pc:docMk/>
            <pc:sldMk cId="979263344" sldId="366"/>
            <ac:cxnSpMk id="42" creationId="{8DF767D5-E942-37B4-EE08-A221483A99D7}"/>
          </ac:cxnSpMkLst>
        </pc:cxnChg>
        <pc:cxnChg chg="add mod">
          <ac:chgData name="Aakriti Aneja" userId="09ac853b097999f6" providerId="LiveId" clId="{9D70F51D-F3BE-4CA7-ABC1-101AA4ED56AF}" dt="2022-11-02T01:16:41.702" v="17434" actId="14100"/>
          <ac:cxnSpMkLst>
            <pc:docMk/>
            <pc:sldMk cId="979263344" sldId="366"/>
            <ac:cxnSpMk id="45" creationId="{97301286-AE9A-C287-7A49-C5171E7239EA}"/>
          </ac:cxnSpMkLst>
        </pc:cxnChg>
        <pc:cxnChg chg="add mod">
          <ac:chgData name="Aakriti Aneja" userId="09ac853b097999f6" providerId="LiveId" clId="{9D70F51D-F3BE-4CA7-ABC1-101AA4ED56AF}" dt="2022-11-02T00:59:12.882" v="17143" actId="14100"/>
          <ac:cxnSpMkLst>
            <pc:docMk/>
            <pc:sldMk cId="979263344" sldId="366"/>
            <ac:cxnSpMk id="46" creationId="{44FF6397-2C0D-654F-5DE5-BCFDF68117F4}"/>
          </ac:cxnSpMkLst>
        </pc:cxnChg>
        <pc:cxnChg chg="add mod">
          <ac:chgData name="Aakriti Aneja" userId="09ac853b097999f6" providerId="LiveId" clId="{9D70F51D-F3BE-4CA7-ABC1-101AA4ED56AF}" dt="2022-11-02T00:59:05.763" v="17142" actId="1076"/>
          <ac:cxnSpMkLst>
            <pc:docMk/>
            <pc:sldMk cId="979263344" sldId="366"/>
            <ac:cxnSpMk id="47" creationId="{731ED039-989F-97B2-4941-AC9B3CDB4BE4}"/>
          </ac:cxnSpMkLst>
        </pc:cxnChg>
      </pc:sldChg>
      <pc:sldChg chg="addSp modSp add del mod">
        <pc:chgData name="Aakriti Aneja" userId="09ac853b097999f6" providerId="LiveId" clId="{9D70F51D-F3BE-4CA7-ABC1-101AA4ED56AF}" dt="2022-11-02T01:39:51.217" v="17998" actId="47"/>
        <pc:sldMkLst>
          <pc:docMk/>
          <pc:sldMk cId="3984998108" sldId="367"/>
        </pc:sldMkLst>
        <pc:spChg chg="mod">
          <ac:chgData name="Aakriti Aneja" userId="09ac853b097999f6" providerId="LiveId" clId="{9D70F51D-F3BE-4CA7-ABC1-101AA4ED56AF}" dt="2022-11-02T01:17:41.518" v="17442" actId="403"/>
          <ac:spMkLst>
            <pc:docMk/>
            <pc:sldMk cId="3984998108" sldId="367"/>
            <ac:spMk id="2" creationId="{E29E14FA-A733-0AB0-DCEC-C33AC734B88B}"/>
          </ac:spMkLst>
        </pc:spChg>
        <pc:spChg chg="add mod">
          <ac:chgData name="Aakriti Aneja" userId="09ac853b097999f6" providerId="LiveId" clId="{9D70F51D-F3BE-4CA7-ABC1-101AA4ED56AF}" dt="2022-11-02T01:07:15.391" v="17323" actId="1037"/>
          <ac:spMkLst>
            <pc:docMk/>
            <pc:sldMk cId="3984998108" sldId="367"/>
            <ac:spMk id="3" creationId="{E9734CDD-CD6A-9F9D-6160-ABCA6CD742B5}"/>
          </ac:spMkLst>
        </pc:spChg>
        <pc:spChg chg="mod">
          <ac:chgData name="Aakriti Aneja" userId="09ac853b097999f6" providerId="LiveId" clId="{9D70F51D-F3BE-4CA7-ABC1-101AA4ED56AF}" dt="2022-11-02T01:08:36.254" v="17359" actId="20577"/>
          <ac:spMkLst>
            <pc:docMk/>
            <pc:sldMk cId="3984998108" sldId="367"/>
            <ac:spMk id="4" creationId="{D3A8D9DC-DBE8-DE5F-E796-1DD474910746}"/>
          </ac:spMkLst>
        </pc:spChg>
        <pc:spChg chg="mod">
          <ac:chgData name="Aakriti Aneja" userId="09ac853b097999f6" providerId="LiveId" clId="{9D70F51D-F3BE-4CA7-ABC1-101AA4ED56AF}" dt="2022-11-02T01:09:46.513" v="17365" actId="1035"/>
          <ac:spMkLst>
            <pc:docMk/>
            <pc:sldMk cId="3984998108" sldId="367"/>
            <ac:spMk id="6" creationId="{40DE4483-2D7B-A0CA-A9E7-D7A16688B599}"/>
          </ac:spMkLst>
        </pc:spChg>
        <pc:picChg chg="mod">
          <ac:chgData name="Aakriti Aneja" userId="09ac853b097999f6" providerId="LiveId" clId="{9D70F51D-F3BE-4CA7-ABC1-101AA4ED56AF}" dt="2022-11-02T01:06:43.533" v="17312" actId="14100"/>
          <ac:picMkLst>
            <pc:docMk/>
            <pc:sldMk cId="3984998108" sldId="367"/>
            <ac:picMk id="5" creationId="{8B07C904-093E-A9D2-D498-1CEEEECA0CC8}"/>
          </ac:picMkLst>
        </pc:picChg>
      </pc:sldChg>
      <pc:sldChg chg="addSp delSp modSp add mod modNotesTx">
        <pc:chgData name="Aakriti Aneja" userId="09ac853b097999f6" providerId="LiveId" clId="{9D70F51D-F3BE-4CA7-ABC1-101AA4ED56AF}" dt="2022-11-02T03:07:32.158" v="18932" actId="6549"/>
        <pc:sldMkLst>
          <pc:docMk/>
          <pc:sldMk cId="722406673" sldId="368"/>
        </pc:sldMkLst>
        <pc:spChg chg="mod">
          <ac:chgData name="Aakriti Aneja" userId="09ac853b097999f6" providerId="LiveId" clId="{9D70F51D-F3BE-4CA7-ABC1-101AA4ED56AF}" dt="2022-11-02T02:57:58.995" v="18854" actId="207"/>
          <ac:spMkLst>
            <pc:docMk/>
            <pc:sldMk cId="722406673" sldId="368"/>
            <ac:spMk id="5" creationId="{8576C4E8-F945-EA5D-74C1-DCD5426300AD}"/>
          </ac:spMkLst>
        </pc:spChg>
        <pc:spChg chg="add mod">
          <ac:chgData name="Aakriti Aneja" userId="09ac853b097999f6" providerId="LiveId" clId="{9D70F51D-F3BE-4CA7-ABC1-101AA4ED56AF}" dt="2022-11-02T01:30:06.143" v="17885" actId="164"/>
          <ac:spMkLst>
            <pc:docMk/>
            <pc:sldMk cId="722406673" sldId="368"/>
            <ac:spMk id="17" creationId="{B8833EBF-0C84-E58A-7C55-DA2EF8ACA635}"/>
          </ac:spMkLst>
        </pc:spChg>
        <pc:spChg chg="mod">
          <ac:chgData name="Aakriti Aneja" userId="09ac853b097999f6" providerId="LiveId" clId="{9D70F51D-F3BE-4CA7-ABC1-101AA4ED56AF}" dt="2022-11-02T01:29:26.746" v="17878" actId="1076"/>
          <ac:spMkLst>
            <pc:docMk/>
            <pc:sldMk cId="722406673" sldId="368"/>
            <ac:spMk id="30" creationId="{833FCA45-BC4E-CD3D-B148-24D3A9815554}"/>
          </ac:spMkLst>
        </pc:spChg>
        <pc:spChg chg="mod">
          <ac:chgData name="Aakriti Aneja" userId="09ac853b097999f6" providerId="LiveId" clId="{9D70F51D-F3BE-4CA7-ABC1-101AA4ED56AF}" dt="2022-11-02T01:29:31.541" v="17879" actId="1076"/>
          <ac:spMkLst>
            <pc:docMk/>
            <pc:sldMk cId="722406673" sldId="368"/>
            <ac:spMk id="41" creationId="{DB7CEE99-85B9-977D-8CC1-BCC6DE5F6907}"/>
          </ac:spMkLst>
        </pc:spChg>
        <pc:spChg chg="mod">
          <ac:chgData name="Aakriti Aneja" userId="09ac853b097999f6" providerId="LiveId" clId="{9D70F51D-F3BE-4CA7-ABC1-101AA4ED56AF}" dt="2022-11-02T01:30:06.143" v="17885" actId="164"/>
          <ac:spMkLst>
            <pc:docMk/>
            <pc:sldMk cId="722406673" sldId="368"/>
            <ac:spMk id="45" creationId="{9D860CCC-BB53-4DB6-D699-ECD982CCEE2E}"/>
          </ac:spMkLst>
        </pc:spChg>
        <pc:spChg chg="mod ord">
          <ac:chgData name="Aakriti Aneja" userId="09ac853b097999f6" providerId="LiveId" clId="{9D70F51D-F3BE-4CA7-ABC1-101AA4ED56AF}" dt="2022-11-02T01:30:06.143" v="17885" actId="164"/>
          <ac:spMkLst>
            <pc:docMk/>
            <pc:sldMk cId="722406673" sldId="368"/>
            <ac:spMk id="46" creationId="{99ED094B-411C-2C46-7E78-53050F665AFF}"/>
          </ac:spMkLst>
        </pc:spChg>
        <pc:grpChg chg="mod">
          <ac:chgData name="Aakriti Aneja" userId="09ac853b097999f6" providerId="LiveId" clId="{9D70F51D-F3BE-4CA7-ABC1-101AA4ED56AF}" dt="2022-11-02T01:30:06.143" v="17885" actId="164"/>
          <ac:grpSpMkLst>
            <pc:docMk/>
            <pc:sldMk cId="722406673" sldId="368"/>
            <ac:grpSpMk id="18" creationId="{08BFA724-4EF6-F8D2-2AC6-5EA80E414D92}"/>
          </ac:grpSpMkLst>
        </pc:grpChg>
        <pc:grpChg chg="mod">
          <ac:chgData name="Aakriti Aneja" userId="09ac853b097999f6" providerId="LiveId" clId="{9D70F51D-F3BE-4CA7-ABC1-101AA4ED56AF}" dt="2022-11-02T01:29:48.015" v="17882" actId="164"/>
          <ac:grpSpMkLst>
            <pc:docMk/>
            <pc:sldMk cId="722406673" sldId="368"/>
            <ac:grpSpMk id="26" creationId="{3F7CC018-B1B7-A5A3-F029-115BE2864317}"/>
          </ac:grpSpMkLst>
        </pc:grpChg>
        <pc:grpChg chg="mod">
          <ac:chgData name="Aakriti Aneja" userId="09ac853b097999f6" providerId="LiveId" clId="{9D70F51D-F3BE-4CA7-ABC1-101AA4ED56AF}" dt="2022-11-02T01:31:01.818" v="17946" actId="12788"/>
          <ac:grpSpMkLst>
            <pc:docMk/>
            <pc:sldMk cId="722406673" sldId="368"/>
            <ac:grpSpMk id="48" creationId="{5A7E9E04-FC30-E892-6649-ABB2E99E3F95}"/>
          </ac:grpSpMkLst>
        </pc:grpChg>
        <pc:grpChg chg="add mod">
          <ac:chgData name="Aakriti Aneja" userId="09ac853b097999f6" providerId="LiveId" clId="{9D70F51D-F3BE-4CA7-ABC1-101AA4ED56AF}" dt="2022-11-02T01:31:44.725" v="17969" actId="1036"/>
          <ac:grpSpMkLst>
            <pc:docMk/>
            <pc:sldMk cId="722406673" sldId="368"/>
            <ac:grpSpMk id="51" creationId="{DF76CBC9-8A6C-98FB-964E-2B629EF6F3C6}"/>
          </ac:grpSpMkLst>
        </pc:grpChg>
        <pc:grpChg chg="add mod">
          <ac:chgData name="Aakriti Aneja" userId="09ac853b097999f6" providerId="LiveId" clId="{9D70F51D-F3BE-4CA7-ABC1-101AA4ED56AF}" dt="2022-11-02T01:31:40.610" v="17964" actId="1035"/>
          <ac:grpSpMkLst>
            <pc:docMk/>
            <pc:sldMk cId="722406673" sldId="368"/>
            <ac:grpSpMk id="52" creationId="{D34B4112-9C6C-8FB0-4682-AE2A8084F330}"/>
          </ac:grpSpMkLst>
        </pc:grpChg>
        <pc:picChg chg="add mod">
          <ac:chgData name="Aakriti Aneja" userId="09ac853b097999f6" providerId="LiveId" clId="{9D70F51D-F3BE-4CA7-ABC1-101AA4ED56AF}" dt="2022-11-02T01:31:37.070" v="17961" actId="1035"/>
          <ac:picMkLst>
            <pc:docMk/>
            <pc:sldMk cId="722406673" sldId="368"/>
            <ac:picMk id="50" creationId="{5C1A9B1F-D817-FB1C-E533-5AF726ABBACA}"/>
          </ac:picMkLst>
        </pc:picChg>
        <pc:picChg chg="add del mod">
          <ac:chgData name="Aakriti Aneja" userId="09ac853b097999f6" providerId="LiveId" clId="{9D70F51D-F3BE-4CA7-ABC1-101AA4ED56AF}" dt="2022-11-02T01:31:00.340" v="17944"/>
          <ac:picMkLst>
            <pc:docMk/>
            <pc:sldMk cId="722406673" sldId="368"/>
            <ac:picMk id="54" creationId="{DE52A4EE-54C9-543E-8B44-2557047C330C}"/>
          </ac:picMkLst>
        </pc:picChg>
      </pc:sldChg>
      <pc:sldChg chg="del ord">
        <pc:chgData name="Aakriti Aneja" userId="09ac853b097999f6" providerId="LiveId" clId="{9D70F51D-F3BE-4CA7-ABC1-101AA4ED56AF}" dt="2022-11-02T02:00:02.206" v="18838" actId="47"/>
        <pc:sldMkLst>
          <pc:docMk/>
          <pc:sldMk cId="454322318" sldId="369"/>
        </pc:sldMkLst>
      </pc:sldChg>
      <pc:sldChg chg="addSp delSp modSp add mod ord modNotesTx">
        <pc:chgData name="Aakriti Aneja" userId="09ac853b097999f6" providerId="LiveId" clId="{9D70F51D-F3BE-4CA7-ABC1-101AA4ED56AF}" dt="2022-11-02T03:06:49.333" v="18928" actId="20577"/>
        <pc:sldMkLst>
          <pc:docMk/>
          <pc:sldMk cId="1900845092" sldId="370"/>
        </pc:sldMkLst>
        <pc:spChg chg="mod">
          <ac:chgData name="Aakriti Aneja" userId="09ac853b097999f6" providerId="LiveId" clId="{9D70F51D-F3BE-4CA7-ABC1-101AA4ED56AF}" dt="2022-11-02T01:44:21.862" v="18233" actId="1076"/>
          <ac:spMkLst>
            <pc:docMk/>
            <pc:sldMk cId="1900845092" sldId="370"/>
            <ac:spMk id="2" creationId="{E29E14FA-A733-0AB0-DCEC-C33AC734B88B}"/>
          </ac:spMkLst>
        </pc:spChg>
        <pc:spChg chg="mod">
          <ac:chgData name="Aakriti Aneja" userId="09ac853b097999f6" providerId="LiveId" clId="{9D70F51D-F3BE-4CA7-ABC1-101AA4ED56AF}" dt="2022-11-02T03:06:49.333" v="18928" actId="20577"/>
          <ac:spMkLst>
            <pc:docMk/>
            <pc:sldMk cId="1900845092" sldId="370"/>
            <ac:spMk id="3" creationId="{63089444-9A3B-8E84-6D66-DFE5CFD55389}"/>
          </ac:spMkLst>
        </pc:spChg>
        <pc:spChg chg="del">
          <ac:chgData name="Aakriti Aneja" userId="09ac853b097999f6" providerId="LiveId" clId="{9D70F51D-F3BE-4CA7-ABC1-101AA4ED56AF}" dt="2022-11-02T01:40:04.410" v="18004" actId="478"/>
          <ac:spMkLst>
            <pc:docMk/>
            <pc:sldMk cId="1900845092" sldId="370"/>
            <ac:spMk id="3" creationId="{E9734CDD-CD6A-9F9D-6160-ABCA6CD742B5}"/>
          </ac:spMkLst>
        </pc:spChg>
        <pc:spChg chg="del mod">
          <ac:chgData name="Aakriti Aneja" userId="09ac853b097999f6" providerId="LiveId" clId="{9D70F51D-F3BE-4CA7-ABC1-101AA4ED56AF}" dt="2022-11-02T01:40:13.650" v="18016" actId="478"/>
          <ac:spMkLst>
            <pc:docMk/>
            <pc:sldMk cId="1900845092" sldId="370"/>
            <ac:spMk id="4" creationId="{D3A8D9DC-DBE8-DE5F-E796-1DD474910746}"/>
          </ac:spMkLst>
        </pc:spChg>
        <pc:spChg chg="add del mod">
          <ac:chgData name="Aakriti Aneja" userId="09ac853b097999f6" providerId="LiveId" clId="{9D70F51D-F3BE-4CA7-ABC1-101AA4ED56AF}" dt="2022-11-02T01:40:46.039" v="18019" actId="478"/>
          <ac:spMkLst>
            <pc:docMk/>
            <pc:sldMk cId="1900845092" sldId="370"/>
            <ac:spMk id="7" creationId="{BAF6AC8F-9CA5-1D03-74AA-56524C910FBA}"/>
          </ac:spMkLst>
        </pc:spChg>
        <pc:spChg chg="add del mod">
          <ac:chgData name="Aakriti Aneja" userId="09ac853b097999f6" providerId="LiveId" clId="{9D70F51D-F3BE-4CA7-ABC1-101AA4ED56AF}" dt="2022-11-02T01:45:23.313" v="18356" actId="478"/>
          <ac:spMkLst>
            <pc:docMk/>
            <pc:sldMk cId="1900845092" sldId="370"/>
            <ac:spMk id="10" creationId="{D05539C4-AE22-8873-984E-D4ADD5F0FDD7}"/>
          </ac:spMkLst>
        </pc:spChg>
        <pc:spChg chg="add del mod">
          <ac:chgData name="Aakriti Aneja" userId="09ac853b097999f6" providerId="LiveId" clId="{9D70F51D-F3BE-4CA7-ABC1-101AA4ED56AF}" dt="2022-11-02T01:45:20.530" v="18355" actId="478"/>
          <ac:spMkLst>
            <pc:docMk/>
            <pc:sldMk cId="1900845092" sldId="370"/>
            <ac:spMk id="14" creationId="{0BF998F5-1FFE-108D-8BEB-DC3006DB4D61}"/>
          </ac:spMkLst>
        </pc:spChg>
        <pc:spChg chg="add del mod">
          <ac:chgData name="Aakriti Aneja" userId="09ac853b097999f6" providerId="LiveId" clId="{9D70F51D-F3BE-4CA7-ABC1-101AA4ED56AF}" dt="2022-11-02T01:45:20.530" v="18355" actId="478"/>
          <ac:spMkLst>
            <pc:docMk/>
            <pc:sldMk cId="1900845092" sldId="370"/>
            <ac:spMk id="19" creationId="{60DE1E8C-ECF2-1C9F-05BA-27AFC8EE6294}"/>
          </ac:spMkLst>
        </pc:spChg>
        <pc:spChg chg="add del mod">
          <ac:chgData name="Aakriti Aneja" userId="09ac853b097999f6" providerId="LiveId" clId="{9D70F51D-F3BE-4CA7-ABC1-101AA4ED56AF}" dt="2022-11-02T01:45:20.530" v="18355" actId="478"/>
          <ac:spMkLst>
            <pc:docMk/>
            <pc:sldMk cId="1900845092" sldId="370"/>
            <ac:spMk id="20" creationId="{F36BC29C-B978-0E30-AC9A-AD81CC839F92}"/>
          </ac:spMkLst>
        </pc:spChg>
        <pc:spChg chg="add del mod">
          <ac:chgData name="Aakriti Aneja" userId="09ac853b097999f6" providerId="LiveId" clId="{9D70F51D-F3BE-4CA7-ABC1-101AA4ED56AF}" dt="2022-11-02T01:45:20.530" v="18355" actId="478"/>
          <ac:spMkLst>
            <pc:docMk/>
            <pc:sldMk cId="1900845092" sldId="370"/>
            <ac:spMk id="21" creationId="{76F7DA6B-5827-05D1-ED9E-B0855848B8A5}"/>
          </ac:spMkLst>
        </pc:spChg>
        <pc:spChg chg="mod">
          <ac:chgData name="Aakriti Aneja" userId="09ac853b097999f6" providerId="LiveId" clId="{9D70F51D-F3BE-4CA7-ABC1-101AA4ED56AF}" dt="2022-11-02T01:57:01.935" v="18813" actId="1036"/>
          <ac:spMkLst>
            <pc:docMk/>
            <pc:sldMk cId="1900845092" sldId="370"/>
            <ac:spMk id="22" creationId="{5A8F660B-934C-12CD-FDDC-AAB0A03BB96D}"/>
          </ac:spMkLst>
        </pc:spChg>
        <pc:spChg chg="mod">
          <ac:chgData name="Aakriti Aneja" userId="09ac853b097999f6" providerId="LiveId" clId="{9D70F51D-F3BE-4CA7-ABC1-101AA4ED56AF}" dt="2022-11-02T01:43:36.740" v="18205" actId="20577"/>
          <ac:spMkLst>
            <pc:docMk/>
            <pc:sldMk cId="1900845092" sldId="370"/>
            <ac:spMk id="31" creationId="{3D7708A3-A6ED-6105-A1AD-014E9E47D7A6}"/>
          </ac:spMkLst>
        </pc:spChg>
        <pc:spChg chg="mod">
          <ac:chgData name="Aakriti Aneja" userId="09ac853b097999f6" providerId="LiveId" clId="{9D70F51D-F3BE-4CA7-ABC1-101AA4ED56AF}" dt="2022-11-02T01:43:43.645" v="18209" actId="20577"/>
          <ac:spMkLst>
            <pc:docMk/>
            <pc:sldMk cId="1900845092" sldId="370"/>
            <ac:spMk id="32" creationId="{08E77E9F-D109-2FBE-5C92-6CB259D8DD9B}"/>
          </ac:spMkLst>
        </pc:spChg>
        <pc:spChg chg="mod">
          <ac:chgData name="Aakriti Aneja" userId="09ac853b097999f6" providerId="LiveId" clId="{9D70F51D-F3BE-4CA7-ABC1-101AA4ED56AF}" dt="2022-11-02T01:52:42.471" v="18541" actId="20577"/>
          <ac:spMkLst>
            <pc:docMk/>
            <pc:sldMk cId="1900845092" sldId="370"/>
            <ac:spMk id="34" creationId="{1BE1C785-D38A-C63A-B4FC-6F12FABEE400}"/>
          </ac:spMkLst>
        </pc:spChg>
        <pc:spChg chg="mod">
          <ac:chgData name="Aakriti Aneja" userId="09ac853b097999f6" providerId="LiveId" clId="{9D70F51D-F3BE-4CA7-ABC1-101AA4ED56AF}" dt="2022-11-02T01:52:54.621" v="18550" actId="20577"/>
          <ac:spMkLst>
            <pc:docMk/>
            <pc:sldMk cId="1900845092" sldId="370"/>
            <ac:spMk id="35" creationId="{B8264146-AB91-2535-879B-64A4A61154B9}"/>
          </ac:spMkLst>
        </pc:spChg>
        <pc:spChg chg="mod">
          <ac:chgData name="Aakriti Aneja" userId="09ac853b097999f6" providerId="LiveId" clId="{9D70F51D-F3BE-4CA7-ABC1-101AA4ED56AF}" dt="2022-11-02T01:49:31.108" v="18456" actId="404"/>
          <ac:spMkLst>
            <pc:docMk/>
            <pc:sldMk cId="1900845092" sldId="370"/>
            <ac:spMk id="37" creationId="{1612150C-A4AC-80DB-14EB-4CB92E8C1B1C}"/>
          </ac:spMkLst>
        </pc:spChg>
        <pc:spChg chg="mod">
          <ac:chgData name="Aakriti Aneja" userId="09ac853b097999f6" providerId="LiveId" clId="{9D70F51D-F3BE-4CA7-ABC1-101AA4ED56AF}" dt="2022-11-02T01:49:42.813" v="18469" actId="1036"/>
          <ac:spMkLst>
            <pc:docMk/>
            <pc:sldMk cId="1900845092" sldId="370"/>
            <ac:spMk id="38" creationId="{A2DF0EFA-77DF-B3CB-7728-E3AF8FCD4E45}"/>
          </ac:spMkLst>
        </pc:spChg>
        <pc:spChg chg="mod">
          <ac:chgData name="Aakriti Aneja" userId="09ac853b097999f6" providerId="LiveId" clId="{9D70F51D-F3BE-4CA7-ABC1-101AA4ED56AF}" dt="2022-11-02T01:44:40.288" v="18298" actId="20577"/>
          <ac:spMkLst>
            <pc:docMk/>
            <pc:sldMk cId="1900845092" sldId="370"/>
            <ac:spMk id="40" creationId="{F1C1EDDB-7570-64AC-F430-808980F537EA}"/>
          </ac:spMkLst>
        </pc:spChg>
        <pc:spChg chg="mod">
          <ac:chgData name="Aakriti Aneja" userId="09ac853b097999f6" providerId="LiveId" clId="{9D70F51D-F3BE-4CA7-ABC1-101AA4ED56AF}" dt="2022-11-02T01:44:34.078" v="18275" actId="20577"/>
          <ac:spMkLst>
            <pc:docMk/>
            <pc:sldMk cId="1900845092" sldId="370"/>
            <ac:spMk id="41" creationId="{0276C827-3F97-5197-9FFA-CBAA1DC36118}"/>
          </ac:spMkLst>
        </pc:spChg>
        <pc:spChg chg="add mod ord">
          <ac:chgData name="Aakriti Aneja" userId="09ac853b097999f6" providerId="LiveId" clId="{9D70F51D-F3BE-4CA7-ABC1-101AA4ED56AF}" dt="2022-11-02T01:46:11.783" v="18373" actId="1036"/>
          <ac:spMkLst>
            <pc:docMk/>
            <pc:sldMk cId="1900845092" sldId="370"/>
            <ac:spMk id="42" creationId="{3CB00BFA-1E89-ADE4-2B8F-5D1FED4F8450}"/>
          </ac:spMkLst>
        </pc:spChg>
        <pc:spChg chg="mod">
          <ac:chgData name="Aakriti Aneja" userId="09ac853b097999f6" providerId="LiveId" clId="{9D70F51D-F3BE-4CA7-ABC1-101AA4ED56AF}" dt="2022-11-02T01:47:28.980" v="18430" actId="20577"/>
          <ac:spMkLst>
            <pc:docMk/>
            <pc:sldMk cId="1900845092" sldId="370"/>
            <ac:spMk id="44" creationId="{3BEB9F7C-AE04-8A57-523E-6F0E526B825E}"/>
          </ac:spMkLst>
        </pc:spChg>
        <pc:spChg chg="mod">
          <ac:chgData name="Aakriti Aneja" userId="09ac853b097999f6" providerId="LiveId" clId="{9D70F51D-F3BE-4CA7-ABC1-101AA4ED56AF}" dt="2022-11-02T01:47:18.225" v="18401" actId="20577"/>
          <ac:spMkLst>
            <pc:docMk/>
            <pc:sldMk cId="1900845092" sldId="370"/>
            <ac:spMk id="45" creationId="{506D36DE-2FA3-F43C-EE4F-6AC0DA0B3236}"/>
          </ac:spMkLst>
        </pc:spChg>
        <pc:spChg chg="add mod">
          <ac:chgData name="Aakriti Aneja" userId="09ac853b097999f6" providerId="LiveId" clId="{9D70F51D-F3BE-4CA7-ABC1-101AA4ED56AF}" dt="2022-11-02T01:56:52.344" v="18803" actId="1035"/>
          <ac:spMkLst>
            <pc:docMk/>
            <pc:sldMk cId="1900845092" sldId="370"/>
            <ac:spMk id="61" creationId="{75D92FE1-C1D2-3D57-617E-3D39B706E1CC}"/>
          </ac:spMkLst>
        </pc:spChg>
        <pc:spChg chg="add mod">
          <ac:chgData name="Aakriti Aneja" userId="09ac853b097999f6" providerId="LiveId" clId="{9D70F51D-F3BE-4CA7-ABC1-101AA4ED56AF}" dt="2022-11-02T01:57:49.399" v="18832" actId="113"/>
          <ac:spMkLst>
            <pc:docMk/>
            <pc:sldMk cId="1900845092" sldId="370"/>
            <ac:spMk id="63" creationId="{CF480CFE-F1CA-71CD-1B80-843FC6A20D26}"/>
          </ac:spMkLst>
        </pc:spChg>
        <pc:grpChg chg="add mod">
          <ac:chgData name="Aakriti Aneja" userId="09ac853b097999f6" providerId="LiveId" clId="{9D70F51D-F3BE-4CA7-ABC1-101AA4ED56AF}" dt="2022-11-02T01:53:08.981" v="18576" actId="1038"/>
          <ac:grpSpMkLst>
            <pc:docMk/>
            <pc:sldMk cId="1900845092" sldId="370"/>
            <ac:grpSpMk id="30" creationId="{7D5F9823-D343-4C36-B37A-74FECFD93961}"/>
          </ac:grpSpMkLst>
        </pc:grpChg>
        <pc:grpChg chg="add mod">
          <ac:chgData name="Aakriti Aneja" userId="09ac853b097999f6" providerId="LiveId" clId="{9D70F51D-F3BE-4CA7-ABC1-101AA4ED56AF}" dt="2022-11-02T01:53:14.176" v="18578" actId="14100"/>
          <ac:grpSpMkLst>
            <pc:docMk/>
            <pc:sldMk cId="1900845092" sldId="370"/>
            <ac:grpSpMk id="33" creationId="{165FAE74-8F67-CDDE-9425-36CBDA3870EC}"/>
          </ac:grpSpMkLst>
        </pc:grpChg>
        <pc:grpChg chg="add del mod">
          <ac:chgData name="Aakriti Aneja" userId="09ac853b097999f6" providerId="LiveId" clId="{9D70F51D-F3BE-4CA7-ABC1-101AA4ED56AF}" dt="2022-11-02T01:52:44.529" v="18542" actId="478"/>
          <ac:grpSpMkLst>
            <pc:docMk/>
            <pc:sldMk cId="1900845092" sldId="370"/>
            <ac:grpSpMk id="36" creationId="{693067C0-F2F0-9312-B7DD-76A20E8D2467}"/>
          </ac:grpSpMkLst>
        </pc:grpChg>
        <pc:grpChg chg="add mod">
          <ac:chgData name="Aakriti Aneja" userId="09ac853b097999f6" providerId="LiveId" clId="{9D70F51D-F3BE-4CA7-ABC1-101AA4ED56AF}" dt="2022-11-02T01:53:08.981" v="18576" actId="1038"/>
          <ac:grpSpMkLst>
            <pc:docMk/>
            <pc:sldMk cId="1900845092" sldId="370"/>
            <ac:grpSpMk id="39" creationId="{C36D5EFB-EFE0-3277-8F0E-ABF34F0C0A80}"/>
          </ac:grpSpMkLst>
        </pc:grpChg>
        <pc:grpChg chg="add mod">
          <ac:chgData name="Aakriti Aneja" userId="09ac853b097999f6" providerId="LiveId" clId="{9D70F51D-F3BE-4CA7-ABC1-101AA4ED56AF}" dt="2022-11-02T01:57:21.054" v="18827" actId="1037"/>
          <ac:grpSpMkLst>
            <pc:docMk/>
            <pc:sldMk cId="1900845092" sldId="370"/>
            <ac:grpSpMk id="43" creationId="{9D29F0CE-9D1F-5547-70DF-387DB88658FC}"/>
          </ac:grpSpMkLst>
        </pc:grpChg>
        <pc:picChg chg="del mod">
          <ac:chgData name="Aakriti Aneja" userId="09ac853b097999f6" providerId="LiveId" clId="{9D70F51D-F3BE-4CA7-ABC1-101AA4ED56AF}" dt="2022-11-02T01:40:02.322" v="18003" actId="478"/>
          <ac:picMkLst>
            <pc:docMk/>
            <pc:sldMk cId="1900845092" sldId="370"/>
            <ac:picMk id="5" creationId="{8B07C904-093E-A9D2-D498-1CEEEECA0CC8}"/>
          </ac:picMkLst>
        </pc:picChg>
        <pc:picChg chg="add del mod">
          <ac:chgData name="Aakriti Aneja" userId="09ac853b097999f6" providerId="LiveId" clId="{9D70F51D-F3BE-4CA7-ABC1-101AA4ED56AF}" dt="2022-11-02T01:45:20.530" v="18355" actId="478"/>
          <ac:picMkLst>
            <pc:docMk/>
            <pc:sldMk cId="1900845092" sldId="370"/>
            <ac:picMk id="18" creationId="{E7473CF9-5E7E-AF5C-3EA9-2BE1C3599570}"/>
          </ac:picMkLst>
        </pc:picChg>
        <pc:picChg chg="add del mod">
          <ac:chgData name="Aakriti Aneja" userId="09ac853b097999f6" providerId="LiveId" clId="{9D70F51D-F3BE-4CA7-ABC1-101AA4ED56AF}" dt="2022-11-02T01:45:20.530" v="18355" actId="478"/>
          <ac:picMkLst>
            <pc:docMk/>
            <pc:sldMk cId="1900845092" sldId="370"/>
            <ac:picMk id="27" creationId="{D28FF7E0-7886-FBE6-DC9E-D5801A8B0801}"/>
          </ac:picMkLst>
        </pc:picChg>
        <pc:picChg chg="add del mod">
          <ac:chgData name="Aakriti Aneja" userId="09ac853b097999f6" providerId="LiveId" clId="{9D70F51D-F3BE-4CA7-ABC1-101AA4ED56AF}" dt="2022-11-02T01:45:20.530" v="18355" actId="478"/>
          <ac:picMkLst>
            <pc:docMk/>
            <pc:sldMk cId="1900845092" sldId="370"/>
            <ac:picMk id="28" creationId="{A27B31E5-10EF-19A4-E6E9-635D7DA909FA}"/>
          </ac:picMkLst>
        </pc:picChg>
        <pc:picChg chg="add del mod">
          <ac:chgData name="Aakriti Aneja" userId="09ac853b097999f6" providerId="LiveId" clId="{9D70F51D-F3BE-4CA7-ABC1-101AA4ED56AF}" dt="2022-11-02T01:45:20.530" v="18355" actId="478"/>
          <ac:picMkLst>
            <pc:docMk/>
            <pc:sldMk cId="1900845092" sldId="370"/>
            <ac:picMk id="29" creationId="{EBDB7598-F86C-422C-1AF2-088AD9A3D9F0}"/>
          </ac:picMkLst>
        </pc:picChg>
        <pc:cxnChg chg="add del mod">
          <ac:chgData name="Aakriti Aneja" userId="09ac853b097999f6" providerId="LiveId" clId="{9D70F51D-F3BE-4CA7-ABC1-101AA4ED56AF}" dt="2022-11-02T01:45:20.530" v="18355" actId="478"/>
          <ac:cxnSpMkLst>
            <pc:docMk/>
            <pc:sldMk cId="1900845092" sldId="370"/>
            <ac:cxnSpMk id="15" creationId="{209BDA39-574C-070E-2D0B-F6F054A62F76}"/>
          </ac:cxnSpMkLst>
        </pc:cxnChg>
        <pc:cxnChg chg="add del mod">
          <ac:chgData name="Aakriti Aneja" userId="09ac853b097999f6" providerId="LiveId" clId="{9D70F51D-F3BE-4CA7-ABC1-101AA4ED56AF}" dt="2022-11-02T01:45:20.530" v="18355" actId="478"/>
          <ac:cxnSpMkLst>
            <pc:docMk/>
            <pc:sldMk cId="1900845092" sldId="370"/>
            <ac:cxnSpMk id="16" creationId="{AF6B2B9F-6299-727F-6CFE-767A5EABEF22}"/>
          </ac:cxnSpMkLst>
        </pc:cxnChg>
        <pc:cxnChg chg="add del mod">
          <ac:chgData name="Aakriti Aneja" userId="09ac853b097999f6" providerId="LiveId" clId="{9D70F51D-F3BE-4CA7-ABC1-101AA4ED56AF}" dt="2022-11-02T01:45:20.530" v="18355" actId="478"/>
          <ac:cxnSpMkLst>
            <pc:docMk/>
            <pc:sldMk cId="1900845092" sldId="370"/>
            <ac:cxnSpMk id="17" creationId="{50969189-0488-9874-FB8F-3BA3A49B9AB7}"/>
          </ac:cxnSpMkLst>
        </pc:cxnChg>
        <pc:cxnChg chg="add del mod">
          <ac:chgData name="Aakriti Aneja" userId="09ac853b097999f6" providerId="LiveId" clId="{9D70F51D-F3BE-4CA7-ABC1-101AA4ED56AF}" dt="2022-11-02T01:45:20.530" v="18355" actId="478"/>
          <ac:cxnSpMkLst>
            <pc:docMk/>
            <pc:sldMk cId="1900845092" sldId="370"/>
            <ac:cxnSpMk id="23" creationId="{A181BA25-91B1-080C-68D9-4C24100A8EB9}"/>
          </ac:cxnSpMkLst>
        </pc:cxnChg>
        <pc:cxnChg chg="add del mod">
          <ac:chgData name="Aakriti Aneja" userId="09ac853b097999f6" providerId="LiveId" clId="{9D70F51D-F3BE-4CA7-ABC1-101AA4ED56AF}" dt="2022-11-02T01:45:20.530" v="18355" actId="478"/>
          <ac:cxnSpMkLst>
            <pc:docMk/>
            <pc:sldMk cId="1900845092" sldId="370"/>
            <ac:cxnSpMk id="24" creationId="{DB6708BC-16AB-B4DC-F917-D32C0869387A}"/>
          </ac:cxnSpMkLst>
        </pc:cxnChg>
        <pc:cxnChg chg="add del mod">
          <ac:chgData name="Aakriti Aneja" userId="09ac853b097999f6" providerId="LiveId" clId="{9D70F51D-F3BE-4CA7-ABC1-101AA4ED56AF}" dt="2022-11-02T01:45:20.530" v="18355" actId="478"/>
          <ac:cxnSpMkLst>
            <pc:docMk/>
            <pc:sldMk cId="1900845092" sldId="370"/>
            <ac:cxnSpMk id="25" creationId="{00C2B18B-1CF3-05E3-73C6-0CA60174D441}"/>
          </ac:cxnSpMkLst>
        </pc:cxnChg>
        <pc:cxnChg chg="add del mod">
          <ac:chgData name="Aakriti Aneja" userId="09ac853b097999f6" providerId="LiveId" clId="{9D70F51D-F3BE-4CA7-ABC1-101AA4ED56AF}" dt="2022-11-02T01:45:20.530" v="18355" actId="478"/>
          <ac:cxnSpMkLst>
            <pc:docMk/>
            <pc:sldMk cId="1900845092" sldId="370"/>
            <ac:cxnSpMk id="26" creationId="{594E848C-8381-31C0-72E6-29642B71ACBB}"/>
          </ac:cxnSpMkLst>
        </pc:cxnChg>
        <pc:cxnChg chg="add del mod">
          <ac:chgData name="Aakriti Aneja" userId="09ac853b097999f6" providerId="LiveId" clId="{9D70F51D-F3BE-4CA7-ABC1-101AA4ED56AF}" dt="2022-11-02T01:52:46.111" v="18543" actId="478"/>
          <ac:cxnSpMkLst>
            <pc:docMk/>
            <pc:sldMk cId="1900845092" sldId="370"/>
            <ac:cxnSpMk id="46" creationId="{5B1EF779-7AD8-98CB-382F-362A36EF1D25}"/>
          </ac:cxnSpMkLst>
        </pc:cxnChg>
        <pc:cxnChg chg="add del mod">
          <ac:chgData name="Aakriti Aneja" userId="09ac853b097999f6" providerId="LiveId" clId="{9D70F51D-F3BE-4CA7-ABC1-101AA4ED56AF}" dt="2022-11-02T01:52:47.443" v="18544" actId="478"/>
          <ac:cxnSpMkLst>
            <pc:docMk/>
            <pc:sldMk cId="1900845092" sldId="370"/>
            <ac:cxnSpMk id="47" creationId="{1AEB1CF4-CA52-822D-F4BF-87139AFDB82C}"/>
          </ac:cxnSpMkLst>
        </pc:cxnChg>
        <pc:cxnChg chg="add del mod">
          <ac:chgData name="Aakriti Aneja" userId="09ac853b097999f6" providerId="LiveId" clId="{9D70F51D-F3BE-4CA7-ABC1-101AA4ED56AF}" dt="2022-11-02T01:52:48.899" v="18545" actId="478"/>
          <ac:cxnSpMkLst>
            <pc:docMk/>
            <pc:sldMk cId="1900845092" sldId="370"/>
            <ac:cxnSpMk id="58" creationId="{3E36FD71-9031-9B38-63DA-54780F60CF5F}"/>
          </ac:cxnSpMkLst>
        </pc:cxnChg>
        <pc:cxnChg chg="add del mod">
          <ac:chgData name="Aakriti Aneja" userId="09ac853b097999f6" providerId="LiveId" clId="{9D70F51D-F3BE-4CA7-ABC1-101AA4ED56AF}" dt="2022-11-02T01:50:58.689" v="18485" actId="478"/>
          <ac:cxnSpMkLst>
            <pc:docMk/>
            <pc:sldMk cId="1900845092" sldId="370"/>
            <ac:cxnSpMk id="59" creationId="{99EEA1E6-9C99-3B43-AD0D-0CAA4627D199}"/>
          </ac:cxnSpMkLst>
        </pc:cxnChg>
      </pc:sldChg>
      <pc:sldChg chg="add del ord">
        <pc:chgData name="Aakriti Aneja" userId="09ac853b097999f6" providerId="LiveId" clId="{9D70F51D-F3BE-4CA7-ABC1-101AA4ED56AF}" dt="2022-11-02T02:00:02.206" v="18838" actId="47"/>
        <pc:sldMkLst>
          <pc:docMk/>
          <pc:sldMk cId="1311898431" sldId="371"/>
        </pc:sldMkLst>
      </pc:sldChg>
    </pc:docChg>
  </pc:docChgLst>
  <pc:docChgLst>
    <pc:chgData name="Maria Moy" userId="67b01124fa6eae49" providerId="LiveId" clId="{36FA2112-F503-4FC7-B206-C3382E5D7060}"/>
    <pc:docChg chg="undo redo custSel addSld delSld modSld sldOrd modMainMaster">
      <pc:chgData name="Maria Moy" userId="67b01124fa6eae49" providerId="LiveId" clId="{36FA2112-F503-4FC7-B206-C3382E5D7060}" dt="2022-11-02T02:35:20.010" v="12939" actId="20577"/>
      <pc:docMkLst>
        <pc:docMk/>
      </pc:docMkLst>
      <pc:sldChg chg="addSp delSp modSp mod">
        <pc:chgData name="Maria Moy" userId="67b01124fa6eae49" providerId="LiveId" clId="{36FA2112-F503-4FC7-B206-C3382E5D7060}" dt="2022-10-31T17:11:45.721" v="11342" actId="20577"/>
        <pc:sldMkLst>
          <pc:docMk/>
          <pc:sldMk cId="1476790435" sldId="256"/>
        </pc:sldMkLst>
        <pc:spChg chg="mod">
          <ac:chgData name="Maria Moy" userId="67b01124fa6eae49" providerId="LiveId" clId="{36FA2112-F503-4FC7-B206-C3382E5D7060}" dt="2022-10-27T20:59:22.637" v="9765" actId="20577"/>
          <ac:spMkLst>
            <pc:docMk/>
            <pc:sldMk cId="1476790435" sldId="256"/>
            <ac:spMk id="2" creationId="{6E158346-D816-20A1-97D8-B66E20BF5A05}"/>
          </ac:spMkLst>
        </pc:spChg>
        <pc:spChg chg="mod">
          <ac:chgData name="Maria Moy" userId="67b01124fa6eae49" providerId="LiveId" clId="{36FA2112-F503-4FC7-B206-C3382E5D7060}" dt="2022-10-31T17:11:45.721" v="11342" actId="20577"/>
          <ac:spMkLst>
            <pc:docMk/>
            <pc:sldMk cId="1476790435" sldId="256"/>
            <ac:spMk id="3" creationId="{981D7F72-AE3D-25B3-F50F-5CEC6A155616}"/>
          </ac:spMkLst>
        </pc:spChg>
        <pc:spChg chg="add del mod">
          <ac:chgData name="Maria Moy" userId="67b01124fa6eae49" providerId="LiveId" clId="{36FA2112-F503-4FC7-B206-C3382E5D7060}" dt="2022-09-27T16:38:29.195" v="96" actId="478"/>
          <ac:spMkLst>
            <pc:docMk/>
            <pc:sldMk cId="1476790435" sldId="256"/>
            <ac:spMk id="4" creationId="{E7C4F33D-DE62-DAEB-B1DB-66D05A48A367}"/>
          </ac:spMkLst>
        </pc:spChg>
        <pc:spChg chg="mod">
          <ac:chgData name="Maria Moy" userId="67b01124fa6eae49" providerId="LiveId" clId="{36FA2112-F503-4FC7-B206-C3382E5D7060}" dt="2022-09-27T16:38:34.904" v="97"/>
          <ac:spMkLst>
            <pc:docMk/>
            <pc:sldMk cId="1476790435" sldId="256"/>
            <ac:spMk id="6" creationId="{3F104436-F933-3431-F9BF-3DD0D954C98E}"/>
          </ac:spMkLst>
        </pc:spChg>
        <pc:spChg chg="mod">
          <ac:chgData name="Maria Moy" userId="67b01124fa6eae49" providerId="LiveId" clId="{36FA2112-F503-4FC7-B206-C3382E5D7060}" dt="2022-09-27T16:38:34.904" v="97"/>
          <ac:spMkLst>
            <pc:docMk/>
            <pc:sldMk cId="1476790435" sldId="256"/>
            <ac:spMk id="7" creationId="{B400B9D6-26AE-9E05-C79E-64F31542E6DD}"/>
          </ac:spMkLst>
        </pc:spChg>
        <pc:spChg chg="mod">
          <ac:chgData name="Maria Moy" userId="67b01124fa6eae49" providerId="LiveId" clId="{36FA2112-F503-4FC7-B206-C3382E5D7060}" dt="2022-09-27T16:38:34.904" v="97"/>
          <ac:spMkLst>
            <pc:docMk/>
            <pc:sldMk cId="1476790435" sldId="256"/>
            <ac:spMk id="8" creationId="{19ABF1B5-DDDE-5705-7C4F-A627DB132DDC}"/>
          </ac:spMkLst>
        </pc:spChg>
        <pc:spChg chg="mod">
          <ac:chgData name="Maria Moy" userId="67b01124fa6eae49" providerId="LiveId" clId="{36FA2112-F503-4FC7-B206-C3382E5D7060}" dt="2022-09-27T16:38:46.477" v="101"/>
          <ac:spMkLst>
            <pc:docMk/>
            <pc:sldMk cId="1476790435" sldId="256"/>
            <ac:spMk id="10" creationId="{4278477D-7936-050A-6E58-F866ED4C9B39}"/>
          </ac:spMkLst>
        </pc:spChg>
        <pc:spChg chg="mod">
          <ac:chgData name="Maria Moy" userId="67b01124fa6eae49" providerId="LiveId" clId="{36FA2112-F503-4FC7-B206-C3382E5D7060}" dt="2022-09-27T16:38:46.477" v="101"/>
          <ac:spMkLst>
            <pc:docMk/>
            <pc:sldMk cId="1476790435" sldId="256"/>
            <ac:spMk id="11" creationId="{73ACC3C2-4891-872D-BB2A-C9A6D6459970}"/>
          </ac:spMkLst>
        </pc:spChg>
        <pc:spChg chg="mod">
          <ac:chgData name="Maria Moy" userId="67b01124fa6eae49" providerId="LiveId" clId="{36FA2112-F503-4FC7-B206-C3382E5D7060}" dt="2022-09-27T16:38:46.477" v="101"/>
          <ac:spMkLst>
            <pc:docMk/>
            <pc:sldMk cId="1476790435" sldId="256"/>
            <ac:spMk id="12" creationId="{DD274456-A662-AB53-E102-EDEC7875B84E}"/>
          </ac:spMkLst>
        </pc:spChg>
        <pc:spChg chg="mod">
          <ac:chgData name="Maria Moy" userId="67b01124fa6eae49" providerId="LiveId" clId="{36FA2112-F503-4FC7-B206-C3382E5D7060}" dt="2022-09-27T16:38:51.828" v="105"/>
          <ac:spMkLst>
            <pc:docMk/>
            <pc:sldMk cId="1476790435" sldId="256"/>
            <ac:spMk id="14" creationId="{FDD8A08C-B1D8-8C64-6257-92FA8D305AE6}"/>
          </ac:spMkLst>
        </pc:spChg>
        <pc:spChg chg="mod">
          <ac:chgData name="Maria Moy" userId="67b01124fa6eae49" providerId="LiveId" clId="{36FA2112-F503-4FC7-B206-C3382E5D7060}" dt="2022-09-27T16:38:51.828" v="105"/>
          <ac:spMkLst>
            <pc:docMk/>
            <pc:sldMk cId="1476790435" sldId="256"/>
            <ac:spMk id="15" creationId="{68AF35BC-9F9B-BE69-B57A-703F6F157879}"/>
          </ac:spMkLst>
        </pc:spChg>
        <pc:spChg chg="mod">
          <ac:chgData name="Maria Moy" userId="67b01124fa6eae49" providerId="LiveId" clId="{36FA2112-F503-4FC7-B206-C3382E5D7060}" dt="2022-09-27T16:38:51.828" v="105"/>
          <ac:spMkLst>
            <pc:docMk/>
            <pc:sldMk cId="1476790435" sldId="256"/>
            <ac:spMk id="16" creationId="{740D71CF-A06E-934F-0D82-23160369E5A8}"/>
          </ac:spMkLst>
        </pc:spChg>
        <pc:spChg chg="mod">
          <ac:chgData name="Maria Moy" userId="67b01124fa6eae49" providerId="LiveId" clId="{36FA2112-F503-4FC7-B206-C3382E5D7060}" dt="2022-09-27T16:38:55.559" v="107"/>
          <ac:spMkLst>
            <pc:docMk/>
            <pc:sldMk cId="1476790435" sldId="256"/>
            <ac:spMk id="18" creationId="{F31B8162-788E-9233-EE5A-3BEEF0FCE858}"/>
          </ac:spMkLst>
        </pc:spChg>
        <pc:spChg chg="mod">
          <ac:chgData name="Maria Moy" userId="67b01124fa6eae49" providerId="LiveId" clId="{36FA2112-F503-4FC7-B206-C3382E5D7060}" dt="2022-09-27T16:38:55.559" v="107"/>
          <ac:spMkLst>
            <pc:docMk/>
            <pc:sldMk cId="1476790435" sldId="256"/>
            <ac:spMk id="19" creationId="{9D461AA3-77D9-BC43-B646-DE1EC629E163}"/>
          </ac:spMkLst>
        </pc:spChg>
        <pc:spChg chg="mod">
          <ac:chgData name="Maria Moy" userId="67b01124fa6eae49" providerId="LiveId" clId="{36FA2112-F503-4FC7-B206-C3382E5D7060}" dt="2022-09-27T16:38:55.559" v="107"/>
          <ac:spMkLst>
            <pc:docMk/>
            <pc:sldMk cId="1476790435" sldId="256"/>
            <ac:spMk id="20" creationId="{AA47B75A-EEF2-6006-E474-356880382878}"/>
          </ac:spMkLst>
        </pc:spChg>
        <pc:grpChg chg="add mod">
          <ac:chgData name="Maria Moy" userId="67b01124fa6eae49" providerId="LiveId" clId="{36FA2112-F503-4FC7-B206-C3382E5D7060}" dt="2022-09-27T16:38:49.359" v="103" actId="1076"/>
          <ac:grpSpMkLst>
            <pc:docMk/>
            <pc:sldMk cId="1476790435" sldId="256"/>
            <ac:grpSpMk id="5" creationId="{2DE3ABCB-638F-FC93-EADD-72E9F099EFCC}"/>
          </ac:grpSpMkLst>
        </pc:grpChg>
        <pc:grpChg chg="add del mod">
          <ac:chgData name="Maria Moy" userId="67b01124fa6eae49" providerId="LiveId" clId="{36FA2112-F503-4FC7-B206-C3382E5D7060}" dt="2022-09-27T16:38:50.896" v="104" actId="478"/>
          <ac:grpSpMkLst>
            <pc:docMk/>
            <pc:sldMk cId="1476790435" sldId="256"/>
            <ac:grpSpMk id="9" creationId="{71E79C3A-8786-EE8E-37F0-5D390EBCA55F}"/>
          </ac:grpSpMkLst>
        </pc:grpChg>
        <pc:grpChg chg="add del mod">
          <ac:chgData name="Maria Moy" userId="67b01124fa6eae49" providerId="LiveId" clId="{36FA2112-F503-4FC7-B206-C3382E5D7060}" dt="2022-09-27T16:38:53.826" v="106"/>
          <ac:grpSpMkLst>
            <pc:docMk/>
            <pc:sldMk cId="1476790435" sldId="256"/>
            <ac:grpSpMk id="13" creationId="{424FAAB1-75D4-AA54-6C86-4B05EE37078E}"/>
          </ac:grpSpMkLst>
        </pc:grpChg>
        <pc:grpChg chg="add mod">
          <ac:chgData name="Maria Moy" userId="67b01124fa6eae49" providerId="LiveId" clId="{36FA2112-F503-4FC7-B206-C3382E5D7060}" dt="2022-09-27T16:39:03.524" v="109" actId="1076"/>
          <ac:grpSpMkLst>
            <pc:docMk/>
            <pc:sldMk cId="1476790435" sldId="256"/>
            <ac:grpSpMk id="17" creationId="{6B9C2E96-4430-DEFC-529B-DB83DBA581D8}"/>
          </ac:grpSpMkLst>
        </pc:grpChg>
        <pc:graphicFrameChg chg="add del mod">
          <ac:chgData name="Maria Moy" userId="67b01124fa6eae49" providerId="LiveId" clId="{36FA2112-F503-4FC7-B206-C3382E5D7060}" dt="2022-09-27T16:40:35.871" v="213" actId="478"/>
          <ac:graphicFrameMkLst>
            <pc:docMk/>
            <pc:sldMk cId="1476790435" sldId="256"/>
            <ac:graphicFrameMk id="21" creationId="{CC24CACC-93F1-4638-B161-B15D55F567D9}"/>
          </ac:graphicFrameMkLst>
        </pc:graphicFrameChg>
      </pc:sldChg>
      <pc:sldChg chg="del">
        <pc:chgData name="Maria Moy" userId="67b01124fa6eae49" providerId="LiveId" clId="{36FA2112-F503-4FC7-B206-C3382E5D7060}" dt="2022-09-27T17:16:37.430" v="1462" actId="47"/>
        <pc:sldMkLst>
          <pc:docMk/>
          <pc:sldMk cId="3528416921" sldId="257"/>
        </pc:sldMkLst>
      </pc:sldChg>
      <pc:sldChg chg="del">
        <pc:chgData name="Maria Moy" userId="67b01124fa6eae49" providerId="LiveId" clId="{36FA2112-F503-4FC7-B206-C3382E5D7060}" dt="2022-09-27T17:16:41.211" v="1463" actId="47"/>
        <pc:sldMkLst>
          <pc:docMk/>
          <pc:sldMk cId="1418745424" sldId="258"/>
        </pc:sldMkLst>
      </pc:sldChg>
      <pc:sldChg chg="del">
        <pc:chgData name="Maria Moy" userId="67b01124fa6eae49" providerId="LiveId" clId="{36FA2112-F503-4FC7-B206-C3382E5D7060}" dt="2022-09-27T16:53:38.094" v="828" actId="47"/>
        <pc:sldMkLst>
          <pc:docMk/>
          <pc:sldMk cId="2287320689" sldId="259"/>
        </pc:sldMkLst>
      </pc:sldChg>
      <pc:sldChg chg="del">
        <pc:chgData name="Maria Moy" userId="67b01124fa6eae49" providerId="LiveId" clId="{36FA2112-F503-4FC7-B206-C3382E5D7060}" dt="2022-09-27T16:53:40.726" v="830" actId="47"/>
        <pc:sldMkLst>
          <pc:docMk/>
          <pc:sldMk cId="435430024" sldId="260"/>
        </pc:sldMkLst>
      </pc:sldChg>
      <pc:sldChg chg="del">
        <pc:chgData name="Maria Moy" userId="67b01124fa6eae49" providerId="LiveId" clId="{36FA2112-F503-4FC7-B206-C3382E5D7060}" dt="2022-09-27T16:53:38.962" v="829" actId="47"/>
        <pc:sldMkLst>
          <pc:docMk/>
          <pc:sldMk cId="2188391649" sldId="261"/>
        </pc:sldMkLst>
      </pc:sldChg>
      <pc:sldChg chg="addSp delSp modSp del mod modNotesTx">
        <pc:chgData name="Maria Moy" userId="67b01124fa6eae49" providerId="LiveId" clId="{36FA2112-F503-4FC7-B206-C3382E5D7060}" dt="2022-09-27T18:15:05.952" v="2200" actId="47"/>
        <pc:sldMkLst>
          <pc:docMk/>
          <pc:sldMk cId="123091190" sldId="273"/>
        </pc:sldMkLst>
        <pc:spChg chg="mod">
          <ac:chgData name="Maria Moy" userId="67b01124fa6eae49" providerId="LiveId" clId="{36FA2112-F503-4FC7-B206-C3382E5D7060}" dt="2022-09-27T16:42:23.299" v="242" actId="20577"/>
          <ac:spMkLst>
            <pc:docMk/>
            <pc:sldMk cId="123091190" sldId="273"/>
            <ac:spMk id="2" creationId="{E29E14FA-A733-0AB0-DCEC-C33AC734B88B}"/>
          </ac:spMkLst>
        </pc:spChg>
        <pc:spChg chg="add del mod">
          <ac:chgData name="Maria Moy" userId="67b01124fa6eae49" providerId="LiveId" clId="{36FA2112-F503-4FC7-B206-C3382E5D7060}" dt="2022-09-27T18:08:59.501" v="2068" actId="478"/>
          <ac:spMkLst>
            <pc:docMk/>
            <pc:sldMk cId="123091190" sldId="273"/>
            <ac:spMk id="3" creationId="{A707AFC0-DEEC-9788-1318-CBD8A77DD789}"/>
          </ac:spMkLst>
        </pc:spChg>
        <pc:spChg chg="add del mod">
          <ac:chgData name="Maria Moy" userId="67b01124fa6eae49" providerId="LiveId" clId="{36FA2112-F503-4FC7-B206-C3382E5D7060}" dt="2022-09-27T18:09:00" v="2069" actId="478"/>
          <ac:spMkLst>
            <pc:docMk/>
            <pc:sldMk cId="123091190" sldId="273"/>
            <ac:spMk id="4" creationId="{AAC5D3E2-F16D-AF05-3E83-85658916A9A8}"/>
          </ac:spMkLst>
        </pc:spChg>
        <pc:spChg chg="add del mod">
          <ac:chgData name="Maria Moy" userId="67b01124fa6eae49" providerId="LiveId" clId="{36FA2112-F503-4FC7-B206-C3382E5D7060}" dt="2022-09-27T18:08:44.833" v="2062" actId="478"/>
          <ac:spMkLst>
            <pc:docMk/>
            <pc:sldMk cId="123091190" sldId="273"/>
            <ac:spMk id="5" creationId="{3B98DA48-A710-1EAC-D43D-04093F046F9D}"/>
          </ac:spMkLst>
        </pc:spChg>
        <pc:spChg chg="add mod">
          <ac:chgData name="Maria Moy" userId="67b01124fa6eae49" providerId="LiveId" clId="{36FA2112-F503-4FC7-B206-C3382E5D7060}" dt="2022-09-27T17:17:55.067" v="1573" actId="1037"/>
          <ac:spMkLst>
            <pc:docMk/>
            <pc:sldMk cId="123091190" sldId="273"/>
            <ac:spMk id="6" creationId="{395BFE7A-750F-3D66-673E-0F27DBC1CB5D}"/>
          </ac:spMkLst>
        </pc:spChg>
        <pc:spChg chg="mod">
          <ac:chgData name="Maria Moy" userId="67b01124fa6eae49" providerId="LiveId" clId="{36FA2112-F503-4FC7-B206-C3382E5D7060}" dt="2022-09-27T16:57:17.172" v="847" actId="1076"/>
          <ac:spMkLst>
            <pc:docMk/>
            <pc:sldMk cId="123091190" sldId="273"/>
            <ac:spMk id="7" creationId="{BBBE32E0-41E0-F33F-B767-4DA5B602A914}"/>
          </ac:spMkLst>
        </pc:spChg>
        <pc:spChg chg="add mod">
          <ac:chgData name="Maria Moy" userId="67b01124fa6eae49" providerId="LiveId" clId="{36FA2112-F503-4FC7-B206-C3382E5D7060}" dt="2022-09-27T17:17:55.067" v="1573" actId="1037"/>
          <ac:spMkLst>
            <pc:docMk/>
            <pc:sldMk cId="123091190" sldId="273"/>
            <ac:spMk id="10" creationId="{2F17FA1E-29F5-CDC6-B391-449F1C7AEA4C}"/>
          </ac:spMkLst>
        </pc:spChg>
        <pc:spChg chg="mod topLvl">
          <ac:chgData name="Maria Moy" userId="67b01124fa6eae49" providerId="LiveId" clId="{36FA2112-F503-4FC7-B206-C3382E5D7060}" dt="2022-09-27T18:08:27.204" v="2053" actId="14100"/>
          <ac:spMkLst>
            <pc:docMk/>
            <pc:sldMk cId="123091190" sldId="273"/>
            <ac:spMk id="20" creationId="{034B6849-31DE-6D56-B1A6-08264B493DC4}"/>
          </ac:spMkLst>
        </pc:spChg>
        <pc:spChg chg="mod">
          <ac:chgData name="Maria Moy" userId="67b01124fa6eae49" providerId="LiveId" clId="{36FA2112-F503-4FC7-B206-C3382E5D7060}" dt="2022-09-27T16:43:40.585" v="397" actId="6549"/>
          <ac:spMkLst>
            <pc:docMk/>
            <pc:sldMk cId="123091190" sldId="273"/>
            <ac:spMk id="22" creationId="{5A8F660B-934C-12CD-FDDC-AAB0A03BB96D}"/>
          </ac:spMkLst>
        </pc:spChg>
        <pc:spChg chg="mod">
          <ac:chgData name="Maria Moy" userId="67b01124fa6eae49" providerId="LiveId" clId="{36FA2112-F503-4FC7-B206-C3382E5D7060}" dt="2022-09-27T17:17:55.067" v="1573" actId="1037"/>
          <ac:spMkLst>
            <pc:docMk/>
            <pc:sldMk cId="123091190" sldId="273"/>
            <ac:spMk id="24" creationId="{02F1B781-6BAC-A0FE-20D8-D75EB13DE307}"/>
          </ac:spMkLst>
        </pc:spChg>
        <pc:spChg chg="mod">
          <ac:chgData name="Maria Moy" userId="67b01124fa6eae49" providerId="LiveId" clId="{36FA2112-F503-4FC7-B206-C3382E5D7060}" dt="2022-09-27T18:06:35.663" v="1996" actId="1076"/>
          <ac:spMkLst>
            <pc:docMk/>
            <pc:sldMk cId="123091190" sldId="273"/>
            <ac:spMk id="27" creationId="{55453DF7-308E-0B19-067C-B0D93D6124B6}"/>
          </ac:spMkLst>
        </pc:spChg>
        <pc:spChg chg="mod">
          <ac:chgData name="Maria Moy" userId="67b01124fa6eae49" providerId="LiveId" clId="{36FA2112-F503-4FC7-B206-C3382E5D7060}" dt="2022-09-27T17:17:55.067" v="1573" actId="1037"/>
          <ac:spMkLst>
            <pc:docMk/>
            <pc:sldMk cId="123091190" sldId="273"/>
            <ac:spMk id="28" creationId="{CB47AEC6-A99F-666D-681A-8FECE3B01BD0}"/>
          </ac:spMkLst>
        </pc:spChg>
        <pc:spChg chg="add mod">
          <ac:chgData name="Maria Moy" userId="67b01124fa6eae49" providerId="LiveId" clId="{36FA2112-F503-4FC7-B206-C3382E5D7060}" dt="2022-09-27T18:08:39.095" v="2059" actId="1076"/>
          <ac:spMkLst>
            <pc:docMk/>
            <pc:sldMk cId="123091190" sldId="273"/>
            <ac:spMk id="39" creationId="{DD66443B-B497-24CF-C496-23F54FD230C3}"/>
          </ac:spMkLst>
        </pc:spChg>
        <pc:spChg chg="add mod">
          <ac:chgData name="Maria Moy" userId="67b01124fa6eae49" providerId="LiveId" clId="{36FA2112-F503-4FC7-B206-C3382E5D7060}" dt="2022-09-27T18:08:43.115" v="2061" actId="1076"/>
          <ac:spMkLst>
            <pc:docMk/>
            <pc:sldMk cId="123091190" sldId="273"/>
            <ac:spMk id="40" creationId="{665B6B34-4875-015A-9718-FE050D9E2961}"/>
          </ac:spMkLst>
        </pc:spChg>
        <pc:spChg chg="add mod">
          <ac:chgData name="Maria Moy" userId="67b01124fa6eae49" providerId="LiveId" clId="{36FA2112-F503-4FC7-B206-C3382E5D7060}" dt="2022-09-27T18:08:54.649" v="2067" actId="1076"/>
          <ac:spMkLst>
            <pc:docMk/>
            <pc:sldMk cId="123091190" sldId="273"/>
            <ac:spMk id="41" creationId="{F97B7DA2-8D2A-252F-6444-DCF739D86CDF}"/>
          </ac:spMkLst>
        </pc:spChg>
        <pc:grpChg chg="del mod">
          <ac:chgData name="Maria Moy" userId="67b01124fa6eae49" providerId="LiveId" clId="{36FA2112-F503-4FC7-B206-C3382E5D7060}" dt="2022-09-27T16:56:54.792" v="843" actId="165"/>
          <ac:grpSpMkLst>
            <pc:docMk/>
            <pc:sldMk cId="123091190" sldId="273"/>
            <ac:grpSpMk id="21" creationId="{499F76FA-2B03-916E-933E-F42866ED383D}"/>
          </ac:grpSpMkLst>
        </pc:grpChg>
        <pc:picChg chg="add del mod">
          <ac:chgData name="Maria Moy" userId="67b01124fa6eae49" providerId="LiveId" clId="{36FA2112-F503-4FC7-B206-C3382E5D7060}" dt="2022-09-27T18:06:53.567" v="2014" actId="478"/>
          <ac:picMkLst>
            <pc:docMk/>
            <pc:sldMk cId="123091190" sldId="273"/>
            <ac:picMk id="15" creationId="{2246B8C2-856C-566D-E079-D6289AF02A5C}"/>
          </ac:picMkLst>
        </pc:picChg>
        <pc:picChg chg="del mod topLvl">
          <ac:chgData name="Maria Moy" userId="67b01124fa6eae49" providerId="LiveId" clId="{36FA2112-F503-4FC7-B206-C3382E5D7060}" dt="2022-09-27T18:06:32.232" v="1995" actId="478"/>
          <ac:picMkLst>
            <pc:docMk/>
            <pc:sldMk cId="123091190" sldId="273"/>
            <ac:picMk id="17" creationId="{C033D525-9041-5E77-E84B-EF50267AD608}"/>
          </ac:picMkLst>
        </pc:picChg>
        <pc:picChg chg="add del mod">
          <ac:chgData name="Maria Moy" userId="67b01124fa6eae49" providerId="LiveId" clId="{36FA2112-F503-4FC7-B206-C3382E5D7060}" dt="2022-09-27T18:06:52.667" v="2012" actId="478"/>
          <ac:picMkLst>
            <pc:docMk/>
            <pc:sldMk cId="123091190" sldId="273"/>
            <ac:picMk id="18" creationId="{38D40C9F-C38E-F68C-AEE7-F7E3E4392C15}"/>
          </ac:picMkLst>
        </pc:picChg>
        <pc:picChg chg="del mod topLvl">
          <ac:chgData name="Maria Moy" userId="67b01124fa6eae49" providerId="LiveId" clId="{36FA2112-F503-4FC7-B206-C3382E5D7060}" dt="2022-09-27T17:13:41.098" v="1417" actId="478"/>
          <ac:picMkLst>
            <pc:docMk/>
            <pc:sldMk cId="123091190" sldId="273"/>
            <ac:picMk id="19" creationId="{50D9E4BB-613F-F4B6-34AB-8E10684D8F15}"/>
          </ac:picMkLst>
        </pc:picChg>
        <pc:picChg chg="add del mod">
          <ac:chgData name="Maria Moy" userId="67b01124fa6eae49" providerId="LiveId" clId="{36FA2112-F503-4FC7-B206-C3382E5D7060}" dt="2022-09-27T18:06:53.213" v="2013" actId="478"/>
          <ac:picMkLst>
            <pc:docMk/>
            <pc:sldMk cId="123091190" sldId="273"/>
            <ac:picMk id="25" creationId="{502FAC88-4799-797B-4CF0-2F2771034B22}"/>
          </ac:picMkLst>
        </pc:picChg>
        <pc:picChg chg="add mod">
          <ac:chgData name="Maria Moy" userId="67b01124fa6eae49" providerId="LiveId" clId="{36FA2112-F503-4FC7-B206-C3382E5D7060}" dt="2022-09-27T18:07:32.797" v="2033" actId="1076"/>
          <ac:picMkLst>
            <pc:docMk/>
            <pc:sldMk cId="123091190" sldId="273"/>
            <ac:picMk id="29" creationId="{ACC9FCA0-DE1E-7F70-93D2-4F04B9CE36BC}"/>
          </ac:picMkLst>
        </pc:picChg>
        <pc:picChg chg="add mod">
          <ac:chgData name="Maria Moy" userId="67b01124fa6eae49" providerId="LiveId" clId="{36FA2112-F503-4FC7-B206-C3382E5D7060}" dt="2022-09-27T18:07:54.280" v="2042" actId="1076"/>
          <ac:picMkLst>
            <pc:docMk/>
            <pc:sldMk cId="123091190" sldId="273"/>
            <ac:picMk id="31" creationId="{6C526CF4-0246-277C-4E32-3C0D75DED090}"/>
          </ac:picMkLst>
        </pc:picChg>
        <pc:picChg chg="add mod">
          <ac:chgData name="Maria Moy" userId="67b01124fa6eae49" providerId="LiveId" clId="{36FA2112-F503-4FC7-B206-C3382E5D7060}" dt="2022-09-27T18:07:35.481" v="2034" actId="1076"/>
          <ac:picMkLst>
            <pc:docMk/>
            <pc:sldMk cId="123091190" sldId="273"/>
            <ac:picMk id="33" creationId="{DAE32F32-F2E2-9874-C9E4-4EBD72941D5D}"/>
          </ac:picMkLst>
        </pc:picChg>
        <pc:picChg chg="add mod">
          <ac:chgData name="Maria Moy" userId="67b01124fa6eae49" providerId="LiveId" clId="{36FA2112-F503-4FC7-B206-C3382E5D7060}" dt="2022-09-27T18:07:55.679" v="2043" actId="1076"/>
          <ac:picMkLst>
            <pc:docMk/>
            <pc:sldMk cId="123091190" sldId="273"/>
            <ac:picMk id="35" creationId="{9215E2A2-2D29-2561-93FF-5D4B5DBB5935}"/>
          </ac:picMkLst>
        </pc:picChg>
        <pc:picChg chg="add del">
          <ac:chgData name="Maria Moy" userId="67b01124fa6eae49" providerId="LiveId" clId="{36FA2112-F503-4FC7-B206-C3382E5D7060}" dt="2022-09-27T18:07:41.949" v="2038" actId="22"/>
          <ac:picMkLst>
            <pc:docMk/>
            <pc:sldMk cId="123091190" sldId="273"/>
            <ac:picMk id="37" creationId="{886D78C9-E060-9E51-9430-E9D57E2EEE1E}"/>
          </ac:picMkLst>
        </pc:picChg>
        <pc:picChg chg="add mod">
          <ac:chgData name="Maria Moy" userId="67b01124fa6eae49" providerId="LiveId" clId="{36FA2112-F503-4FC7-B206-C3382E5D7060}" dt="2022-09-27T18:07:51.019" v="2041" actId="1076"/>
          <ac:picMkLst>
            <pc:docMk/>
            <pc:sldMk cId="123091190" sldId="273"/>
            <ac:picMk id="38" creationId="{1696CB38-3075-79B9-7505-05FEAB84E015}"/>
          </ac:picMkLst>
        </pc:picChg>
        <pc:picChg chg="add del mod">
          <ac:chgData name="Maria Moy" userId="67b01124fa6eae49" providerId="LiveId" clId="{36FA2112-F503-4FC7-B206-C3382E5D7060}" dt="2022-09-27T17:06:11.786" v="1090" actId="478"/>
          <ac:picMkLst>
            <pc:docMk/>
            <pc:sldMk cId="123091190" sldId="273"/>
            <ac:picMk id="2050" creationId="{6BAABC1E-015C-6F79-D5B9-7B6A1BF445D5}"/>
          </ac:picMkLst>
        </pc:picChg>
      </pc:sldChg>
      <pc:sldChg chg="addSp delSp modSp mod ord modNotesTx">
        <pc:chgData name="Maria Moy" userId="67b01124fa6eae49" providerId="LiveId" clId="{36FA2112-F503-4FC7-B206-C3382E5D7060}" dt="2022-10-31T16:57:05.096" v="11290" actId="20577"/>
        <pc:sldMkLst>
          <pc:docMk/>
          <pc:sldMk cId="2318290468" sldId="274"/>
        </pc:sldMkLst>
        <pc:spChg chg="mod">
          <ac:chgData name="Maria Moy" userId="67b01124fa6eae49" providerId="LiveId" clId="{36FA2112-F503-4FC7-B206-C3382E5D7060}" dt="2022-10-31T16:39:26.903" v="11050" actId="20577"/>
          <ac:spMkLst>
            <pc:docMk/>
            <pc:sldMk cId="2318290468" sldId="274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31T16:57:05.096" v="11290" actId="20577"/>
          <ac:spMkLst>
            <pc:docMk/>
            <pc:sldMk cId="2318290468" sldId="274"/>
            <ac:spMk id="3" creationId="{E2DF11CF-1685-18E5-ACA6-E15779160031}"/>
          </ac:spMkLst>
        </pc:spChg>
        <pc:spChg chg="add del mod">
          <ac:chgData name="Maria Moy" userId="67b01124fa6eae49" providerId="LiveId" clId="{36FA2112-F503-4FC7-B206-C3382E5D7060}" dt="2022-09-27T17:29:52.722" v="1973"/>
          <ac:spMkLst>
            <pc:docMk/>
            <pc:sldMk cId="2318290468" sldId="274"/>
            <ac:spMk id="4" creationId="{01EDF931-1A38-D674-15E8-A1992624CB3B}"/>
          </ac:spMkLst>
        </pc:spChg>
        <pc:spChg chg="del mod">
          <ac:chgData name="Maria Moy" userId="67b01124fa6eae49" providerId="LiveId" clId="{36FA2112-F503-4FC7-B206-C3382E5D7060}" dt="2022-10-15T16:50:04.344" v="8413" actId="478"/>
          <ac:spMkLst>
            <pc:docMk/>
            <pc:sldMk cId="2318290468" sldId="274"/>
            <ac:spMk id="5" creationId="{3560645C-0B52-02CF-4726-2886169E512F}"/>
          </ac:spMkLst>
        </pc:spChg>
        <pc:spChg chg="mod">
          <ac:chgData name="Maria Moy" userId="67b01124fa6eae49" providerId="LiveId" clId="{36FA2112-F503-4FC7-B206-C3382E5D7060}" dt="2022-10-31T16:54:25.825" v="11274" actId="255"/>
          <ac:spMkLst>
            <pc:docMk/>
            <pc:sldMk cId="2318290468" sldId="274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10-31T16:54:22.604" v="11273" actId="255"/>
          <ac:spMkLst>
            <pc:docMk/>
            <pc:sldMk cId="2318290468" sldId="274"/>
            <ac:spMk id="22" creationId="{5A8F660B-934C-12CD-FDDC-AAB0A03BB96D}"/>
          </ac:spMkLst>
        </pc:spChg>
        <pc:spChg chg="del mod">
          <ac:chgData name="Maria Moy" userId="67b01124fa6eae49" providerId="LiveId" clId="{36FA2112-F503-4FC7-B206-C3382E5D7060}" dt="2022-10-15T13:13:07.197" v="5738" actId="478"/>
          <ac:spMkLst>
            <pc:docMk/>
            <pc:sldMk cId="2318290468" sldId="274"/>
            <ac:spMk id="23" creationId="{39AEBA3A-8354-B85B-9D83-BB2FEAFA9C0C}"/>
          </ac:spMkLst>
        </pc:spChg>
        <pc:spChg chg="del mod">
          <ac:chgData name="Maria Moy" userId="67b01124fa6eae49" providerId="LiveId" clId="{36FA2112-F503-4FC7-B206-C3382E5D7060}" dt="2022-10-15T13:13:06.317" v="5737" actId="478"/>
          <ac:spMkLst>
            <pc:docMk/>
            <pc:sldMk cId="2318290468" sldId="274"/>
            <ac:spMk id="25" creationId="{0C09C49E-64C2-4C81-44E5-C56D9F26B016}"/>
          </ac:spMkLst>
        </pc:spChg>
        <pc:spChg chg="del mod">
          <ac:chgData name="Maria Moy" userId="67b01124fa6eae49" providerId="LiveId" clId="{36FA2112-F503-4FC7-B206-C3382E5D7060}" dt="2022-10-15T13:13:05.889" v="5736" actId="478"/>
          <ac:spMkLst>
            <pc:docMk/>
            <pc:sldMk cId="2318290468" sldId="274"/>
            <ac:spMk id="26" creationId="{619FC5B1-7EE0-74DD-7809-F61B98FAEA9B}"/>
          </ac:spMkLst>
        </pc:spChg>
        <pc:picChg chg="add mod">
          <ac:chgData name="Maria Moy" userId="67b01124fa6eae49" providerId="LiveId" clId="{36FA2112-F503-4FC7-B206-C3382E5D7060}" dt="2022-10-15T16:50:14.427" v="8476" actId="1038"/>
          <ac:picMkLst>
            <pc:docMk/>
            <pc:sldMk cId="2318290468" sldId="274"/>
            <ac:picMk id="4" creationId="{95163B0A-108F-4D29-695D-119244B978FF}"/>
          </ac:picMkLst>
        </pc:picChg>
        <pc:picChg chg="mod">
          <ac:chgData name="Maria Moy" userId="67b01124fa6eae49" providerId="LiveId" clId="{36FA2112-F503-4FC7-B206-C3382E5D7060}" dt="2022-10-15T16:50:14.427" v="8476" actId="1038"/>
          <ac:picMkLst>
            <pc:docMk/>
            <pc:sldMk cId="2318290468" sldId="274"/>
            <ac:picMk id="10" creationId="{D4E51BDC-B020-AF16-BDFB-F45AFB9BA467}"/>
          </ac:picMkLst>
        </pc:picChg>
        <pc:picChg chg="mod">
          <ac:chgData name="Maria Moy" userId="67b01124fa6eae49" providerId="LiveId" clId="{36FA2112-F503-4FC7-B206-C3382E5D7060}" dt="2022-10-15T16:50:14.427" v="8476" actId="1038"/>
          <ac:picMkLst>
            <pc:docMk/>
            <pc:sldMk cId="2318290468" sldId="274"/>
            <ac:picMk id="15" creationId="{91790780-6B5E-0B03-1D58-C9D23172CD73}"/>
          </ac:picMkLst>
        </pc:picChg>
        <pc:picChg chg="del mod">
          <ac:chgData name="Maria Moy" userId="67b01124fa6eae49" providerId="LiveId" clId="{36FA2112-F503-4FC7-B206-C3382E5D7060}" dt="2022-10-15T16:50:04.918" v="8414" actId="478"/>
          <ac:picMkLst>
            <pc:docMk/>
            <pc:sldMk cId="2318290468" sldId="274"/>
            <ac:picMk id="18" creationId="{8C7AA54C-8DCE-547C-8152-4E3AB032A5ED}"/>
          </ac:picMkLst>
        </pc:picChg>
        <pc:picChg chg="del mod">
          <ac:chgData name="Maria Moy" userId="67b01124fa6eae49" providerId="LiveId" clId="{36FA2112-F503-4FC7-B206-C3382E5D7060}" dt="2022-10-15T13:33:11.010" v="7119" actId="478"/>
          <ac:picMkLst>
            <pc:docMk/>
            <pc:sldMk cId="2318290468" sldId="274"/>
            <ac:picMk id="31" creationId="{80784082-BF07-2453-BC17-B25EBAC26399}"/>
          </ac:picMkLst>
        </pc:picChg>
        <pc:picChg chg="del">
          <ac:chgData name="Maria Moy" userId="67b01124fa6eae49" providerId="LiveId" clId="{36FA2112-F503-4FC7-B206-C3382E5D7060}" dt="2022-10-15T17:28:25.491" v="9139" actId="478"/>
          <ac:picMkLst>
            <pc:docMk/>
            <pc:sldMk cId="2318290468" sldId="274"/>
            <ac:picMk id="1027" creationId="{F710888E-9414-8F58-A6BB-2EE2187B4E8C}"/>
          </ac:picMkLst>
        </pc:picChg>
      </pc:sldChg>
      <pc:sldChg chg="addSp delSp modSp add del mod ord">
        <pc:chgData name="Maria Moy" userId="67b01124fa6eae49" providerId="LiveId" clId="{36FA2112-F503-4FC7-B206-C3382E5D7060}" dt="2022-10-15T17:46:20.925" v="9560" actId="2696"/>
        <pc:sldMkLst>
          <pc:docMk/>
          <pc:sldMk cId="850436449" sldId="275"/>
        </pc:sldMkLst>
        <pc:spChg chg="mod">
          <ac:chgData name="Maria Moy" userId="67b01124fa6eae49" providerId="LiveId" clId="{36FA2112-F503-4FC7-B206-C3382E5D7060}" dt="2022-10-15T15:14:28.927" v="7244" actId="20577"/>
          <ac:spMkLst>
            <pc:docMk/>
            <pc:sldMk cId="850436449" sldId="275"/>
            <ac:spMk id="2" creationId="{E29E14FA-A733-0AB0-DCEC-C33AC734B88B}"/>
          </ac:spMkLst>
        </pc:spChg>
        <pc:spChg chg="add del mod">
          <ac:chgData name="Maria Moy" userId="67b01124fa6eae49" providerId="LiveId" clId="{36FA2112-F503-4FC7-B206-C3382E5D7060}" dt="2022-10-15T15:14:31.017" v="7245" actId="478"/>
          <ac:spMkLst>
            <pc:docMk/>
            <pc:sldMk cId="850436449" sldId="275"/>
            <ac:spMk id="3" creationId="{A9EB9921-E0A6-323C-94EA-F49001AE1BD3}"/>
          </ac:spMkLst>
        </pc:spChg>
        <pc:spChg chg="add del mod">
          <ac:chgData name="Maria Moy" userId="67b01124fa6eae49" providerId="LiveId" clId="{36FA2112-F503-4FC7-B206-C3382E5D7060}" dt="2022-09-27T21:15:41.724" v="2335" actId="478"/>
          <ac:spMkLst>
            <pc:docMk/>
            <pc:sldMk cId="850436449" sldId="275"/>
            <ac:spMk id="4" creationId="{256C2579-B103-F3A7-D880-847359C57CCC}"/>
          </ac:spMkLst>
        </pc:spChg>
        <pc:spChg chg="add del mod">
          <ac:chgData name="Maria Moy" userId="67b01124fa6eae49" providerId="LiveId" clId="{36FA2112-F503-4FC7-B206-C3382E5D7060}" dt="2022-09-28T00:58:31.931" v="2850" actId="478"/>
          <ac:spMkLst>
            <pc:docMk/>
            <pc:sldMk cId="850436449" sldId="275"/>
            <ac:spMk id="5" creationId="{EBF2F925-2716-8C36-684D-46138820E564}"/>
          </ac:spMkLst>
        </pc:spChg>
        <pc:spChg chg="add del mod">
          <ac:chgData name="Maria Moy" userId="67b01124fa6eae49" providerId="LiveId" clId="{36FA2112-F503-4FC7-B206-C3382E5D7060}" dt="2022-09-28T00:58:33.188" v="2851" actId="478"/>
          <ac:spMkLst>
            <pc:docMk/>
            <pc:sldMk cId="850436449" sldId="275"/>
            <ac:spMk id="6" creationId="{864CF7D2-C8EE-6550-27F7-2B7194919AA7}"/>
          </ac:spMkLst>
        </pc:spChg>
        <pc:spChg chg="del mod">
          <ac:chgData name="Maria Moy" userId="67b01124fa6eae49" providerId="LiveId" clId="{36FA2112-F503-4FC7-B206-C3382E5D7060}" dt="2022-09-28T01:01:12" v="2946" actId="478"/>
          <ac:spMkLst>
            <pc:docMk/>
            <pc:sldMk cId="850436449" sldId="275"/>
            <ac:spMk id="7" creationId="{BBBE32E0-41E0-F33F-B767-4DA5B602A914}"/>
          </ac:spMkLst>
        </pc:spChg>
        <pc:spChg chg="add del mod">
          <ac:chgData name="Maria Moy" userId="67b01124fa6eae49" providerId="LiveId" clId="{36FA2112-F503-4FC7-B206-C3382E5D7060}" dt="2022-09-28T01:11:32.277" v="3186" actId="1076"/>
          <ac:spMkLst>
            <pc:docMk/>
            <pc:sldMk cId="850436449" sldId="275"/>
            <ac:spMk id="10" creationId="{D03FD9F6-2C9F-2DAA-5A12-3ABE10358266}"/>
          </ac:spMkLst>
        </pc:spChg>
        <pc:spChg chg="add mod">
          <ac:chgData name="Maria Moy" userId="67b01124fa6eae49" providerId="LiveId" clId="{36FA2112-F503-4FC7-B206-C3382E5D7060}" dt="2022-09-28T01:12:26.917" v="3196" actId="554"/>
          <ac:spMkLst>
            <pc:docMk/>
            <pc:sldMk cId="850436449" sldId="275"/>
            <ac:spMk id="16" creationId="{3D611689-0098-8E10-116B-C648FF5600E1}"/>
          </ac:spMkLst>
        </pc:spChg>
        <pc:spChg chg="add mod">
          <ac:chgData name="Maria Moy" userId="67b01124fa6eae49" providerId="LiveId" clId="{36FA2112-F503-4FC7-B206-C3382E5D7060}" dt="2022-09-28T01:12:41.066" v="3198" actId="1076"/>
          <ac:spMkLst>
            <pc:docMk/>
            <pc:sldMk cId="850436449" sldId="275"/>
            <ac:spMk id="17" creationId="{49229265-F7CF-19F3-28CA-40C82A81A796}"/>
          </ac:spMkLst>
        </pc:spChg>
        <pc:spChg chg="add mod">
          <ac:chgData name="Maria Moy" userId="67b01124fa6eae49" providerId="LiveId" clId="{36FA2112-F503-4FC7-B206-C3382E5D7060}" dt="2022-09-28T01:11:55.246" v="3190" actId="554"/>
          <ac:spMkLst>
            <pc:docMk/>
            <pc:sldMk cId="850436449" sldId="275"/>
            <ac:spMk id="18" creationId="{BA83D238-FB3B-EC12-51E3-D71BB91F6842}"/>
          </ac:spMkLst>
        </pc:spChg>
        <pc:spChg chg="add del mod">
          <ac:chgData name="Maria Moy" userId="67b01124fa6eae49" providerId="LiveId" clId="{36FA2112-F503-4FC7-B206-C3382E5D7060}" dt="2022-09-28T01:09:38.715" v="3117"/>
          <ac:spMkLst>
            <pc:docMk/>
            <pc:sldMk cId="850436449" sldId="275"/>
            <ac:spMk id="19" creationId="{3A2E6C8A-814F-9919-5F66-1D2381EA17CA}"/>
          </ac:spMkLst>
        </pc:spChg>
        <pc:spChg chg="add del mod">
          <ac:chgData name="Maria Moy" userId="67b01124fa6eae49" providerId="LiveId" clId="{36FA2112-F503-4FC7-B206-C3382E5D7060}" dt="2022-09-28T01:09:43.818" v="3119"/>
          <ac:spMkLst>
            <pc:docMk/>
            <pc:sldMk cId="850436449" sldId="275"/>
            <ac:spMk id="20" creationId="{CAB46E84-5C4F-17D8-8B2B-B4ED20445024}"/>
          </ac:spMkLst>
        </pc:spChg>
        <pc:spChg chg="add mod">
          <ac:chgData name="Maria Moy" userId="67b01124fa6eae49" providerId="LiveId" clId="{36FA2112-F503-4FC7-B206-C3382E5D7060}" dt="2022-09-28T14:23:37.359" v="3202" actId="20577"/>
          <ac:spMkLst>
            <pc:docMk/>
            <pc:sldMk cId="850436449" sldId="275"/>
            <ac:spMk id="21" creationId="{9DCFF9E6-B4AE-B001-7FFD-FA1D70524D08}"/>
          </ac:spMkLst>
        </pc:spChg>
        <pc:spChg chg="mod">
          <ac:chgData name="Maria Moy" userId="67b01124fa6eae49" providerId="LiveId" clId="{36FA2112-F503-4FC7-B206-C3382E5D7060}" dt="2022-09-27T21:21:49.911" v="2402" actId="1076"/>
          <ac:spMkLst>
            <pc:docMk/>
            <pc:sldMk cId="850436449" sldId="275"/>
            <ac:spMk id="22" creationId="{5A8F660B-934C-12CD-FDDC-AAB0A03BB96D}"/>
          </ac:spMkLst>
        </pc:spChg>
        <pc:spChg chg="add mod">
          <ac:chgData name="Maria Moy" userId="67b01124fa6eae49" providerId="LiveId" clId="{36FA2112-F503-4FC7-B206-C3382E5D7060}" dt="2022-09-28T01:11:55.246" v="3190" actId="554"/>
          <ac:spMkLst>
            <pc:docMk/>
            <pc:sldMk cId="850436449" sldId="275"/>
            <ac:spMk id="23" creationId="{D844883B-EA76-FF15-56B4-1E134688ECDF}"/>
          </ac:spMkLst>
        </pc:spChg>
        <pc:spChg chg="del mod">
          <ac:chgData name="Maria Moy" userId="67b01124fa6eae49" providerId="LiveId" clId="{36FA2112-F503-4FC7-B206-C3382E5D7060}" dt="2022-09-27T16:37:06.685" v="57"/>
          <ac:spMkLst>
            <pc:docMk/>
            <pc:sldMk cId="850436449" sldId="275"/>
            <ac:spMk id="24" creationId="{02F1B781-6BAC-A0FE-20D8-D75EB13DE307}"/>
          </ac:spMkLst>
        </pc:spChg>
        <pc:spChg chg="add mod">
          <ac:chgData name="Maria Moy" userId="67b01124fa6eae49" providerId="LiveId" clId="{36FA2112-F503-4FC7-B206-C3382E5D7060}" dt="2022-09-28T01:11:55.246" v="3190" actId="554"/>
          <ac:spMkLst>
            <pc:docMk/>
            <pc:sldMk cId="850436449" sldId="275"/>
            <ac:spMk id="24" creationId="{2EF43393-2ACD-01C9-92FB-508A23E8F5A0}"/>
          </ac:spMkLst>
        </pc:spChg>
        <pc:spChg chg="add mod">
          <ac:chgData name="Maria Moy" userId="67b01124fa6eae49" providerId="LiveId" clId="{36FA2112-F503-4FC7-B206-C3382E5D7060}" dt="2022-09-28T01:12:26.917" v="3196" actId="554"/>
          <ac:spMkLst>
            <pc:docMk/>
            <pc:sldMk cId="850436449" sldId="275"/>
            <ac:spMk id="25" creationId="{A8E51EB2-33D1-9EB4-7578-969473F36B77}"/>
          </ac:spMkLst>
        </pc:spChg>
        <pc:spChg chg="add mod">
          <ac:chgData name="Maria Moy" userId="67b01124fa6eae49" providerId="LiveId" clId="{36FA2112-F503-4FC7-B206-C3382E5D7060}" dt="2022-09-28T01:12:26.917" v="3196" actId="554"/>
          <ac:spMkLst>
            <pc:docMk/>
            <pc:sldMk cId="850436449" sldId="275"/>
            <ac:spMk id="26" creationId="{8753AE27-ACB0-7DB8-80C4-C95BADE6E10B}"/>
          </ac:spMkLst>
        </pc:spChg>
        <pc:spChg chg="del mod">
          <ac:chgData name="Maria Moy" userId="67b01124fa6eae49" providerId="LiveId" clId="{36FA2112-F503-4FC7-B206-C3382E5D7060}" dt="2022-09-27T16:37:08.542" v="59" actId="478"/>
          <ac:spMkLst>
            <pc:docMk/>
            <pc:sldMk cId="850436449" sldId="275"/>
            <ac:spMk id="27" creationId="{55453DF7-308E-0B19-067C-B0D93D6124B6}"/>
          </ac:spMkLst>
        </pc:spChg>
        <pc:spChg chg="del">
          <ac:chgData name="Maria Moy" userId="67b01124fa6eae49" providerId="LiveId" clId="{36FA2112-F503-4FC7-B206-C3382E5D7060}" dt="2022-09-27T16:37:06.685" v="55" actId="478"/>
          <ac:spMkLst>
            <pc:docMk/>
            <pc:sldMk cId="850436449" sldId="275"/>
            <ac:spMk id="28" creationId="{CB47AEC6-A99F-666D-681A-8FECE3B01BD0}"/>
          </ac:spMkLst>
        </pc:spChg>
        <pc:grpChg chg="del">
          <ac:chgData name="Maria Moy" userId="67b01124fa6eae49" providerId="LiveId" clId="{36FA2112-F503-4FC7-B206-C3382E5D7060}" dt="2022-09-27T16:37:04.871" v="53" actId="478"/>
          <ac:grpSpMkLst>
            <pc:docMk/>
            <pc:sldMk cId="850436449" sldId="275"/>
            <ac:grpSpMk id="21" creationId="{499F76FA-2B03-916E-933E-F42866ED383D}"/>
          </ac:grpSpMkLst>
        </pc:grpChg>
        <pc:graphicFrameChg chg="modGraphic">
          <ac:chgData name="Maria Moy" userId="67b01124fa6eae49" providerId="LiveId" clId="{36FA2112-F503-4FC7-B206-C3382E5D7060}" dt="2022-10-14T00:49:30.828" v="3302" actId="207"/>
          <ac:graphicFrameMkLst>
            <pc:docMk/>
            <pc:sldMk cId="850436449" sldId="275"/>
            <ac:graphicFrameMk id="29" creationId="{723C14DB-9BD8-59C1-4604-4DEAF4482D07}"/>
          </ac:graphicFrameMkLst>
        </pc:graphicFrameChg>
        <pc:cxnChg chg="add mod">
          <ac:chgData name="Maria Moy" userId="67b01124fa6eae49" providerId="LiveId" clId="{36FA2112-F503-4FC7-B206-C3382E5D7060}" dt="2022-10-14T00:49:11.636" v="3297" actId="208"/>
          <ac:cxnSpMkLst>
            <pc:docMk/>
            <pc:sldMk cId="850436449" sldId="275"/>
            <ac:cxnSpMk id="15" creationId="{5C2751D7-EF49-B961-6FC1-55F035D8A178}"/>
          </ac:cxnSpMkLst>
        </pc:cxnChg>
      </pc:sldChg>
      <pc:sldChg chg="addSp delSp modSp add del mod ord">
        <pc:chgData name="Maria Moy" userId="67b01124fa6eae49" providerId="LiveId" clId="{36FA2112-F503-4FC7-B206-C3382E5D7060}" dt="2022-10-15T13:21:09.378" v="5947" actId="2696"/>
        <pc:sldMkLst>
          <pc:docMk/>
          <pc:sldMk cId="105751563" sldId="276"/>
        </pc:sldMkLst>
        <pc:spChg chg="mod">
          <ac:chgData name="Maria Moy" userId="67b01124fa6eae49" providerId="LiveId" clId="{36FA2112-F503-4FC7-B206-C3382E5D7060}" dt="2022-09-27T16:37:27.550" v="84" actId="20577"/>
          <ac:spMkLst>
            <pc:docMk/>
            <pc:sldMk cId="105751563" sldId="276"/>
            <ac:spMk id="2" creationId="{E29E14FA-A733-0AB0-DCEC-C33AC734B88B}"/>
          </ac:spMkLst>
        </pc:spChg>
        <pc:spChg chg="add mod">
          <ac:chgData name="Maria Moy" userId="67b01124fa6eae49" providerId="LiveId" clId="{36FA2112-F503-4FC7-B206-C3382E5D7060}" dt="2022-09-28T01:06:07.513" v="3055" actId="1076"/>
          <ac:spMkLst>
            <pc:docMk/>
            <pc:sldMk cId="105751563" sldId="276"/>
            <ac:spMk id="3" creationId="{47DCFCF4-3E14-0263-D4DE-6F87930B82A5}"/>
          </ac:spMkLst>
        </pc:spChg>
        <pc:spChg chg="add mod">
          <ac:chgData name="Maria Moy" userId="67b01124fa6eae49" providerId="LiveId" clId="{36FA2112-F503-4FC7-B206-C3382E5D7060}" dt="2022-09-28T01:05:51.310" v="3053" actId="20577"/>
          <ac:spMkLst>
            <pc:docMk/>
            <pc:sldMk cId="105751563" sldId="276"/>
            <ac:spMk id="4" creationId="{F811DD43-C36A-2619-C43F-7765DD4B8380}"/>
          </ac:spMkLst>
        </pc:spChg>
        <pc:spChg chg="mod">
          <ac:chgData name="Maria Moy" userId="67b01124fa6eae49" providerId="LiveId" clId="{36FA2112-F503-4FC7-B206-C3382E5D7060}" dt="2022-10-14T00:49:48.926" v="3303" actId="207"/>
          <ac:spMkLst>
            <pc:docMk/>
            <pc:sldMk cId="105751563" sldId="276"/>
            <ac:spMk id="5" creationId="{72FBA1C0-460E-4665-08A2-0ECBE5BE5EE3}"/>
          </ac:spMkLst>
        </pc:spChg>
        <pc:spChg chg="del">
          <ac:chgData name="Maria Moy" userId="67b01124fa6eae49" providerId="LiveId" clId="{36FA2112-F503-4FC7-B206-C3382E5D7060}" dt="2022-09-27T16:37:50.753" v="92" actId="478"/>
          <ac:spMkLst>
            <pc:docMk/>
            <pc:sldMk cId="105751563" sldId="276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09-27T21:15:20.286" v="2330" actId="2711"/>
          <ac:spMkLst>
            <pc:docMk/>
            <pc:sldMk cId="105751563" sldId="276"/>
            <ac:spMk id="22" creationId="{5A8F660B-934C-12CD-FDDC-AAB0A03BB96D}"/>
          </ac:spMkLst>
        </pc:spChg>
        <pc:spChg chg="del">
          <ac:chgData name="Maria Moy" userId="67b01124fa6eae49" providerId="LiveId" clId="{36FA2112-F503-4FC7-B206-C3382E5D7060}" dt="2022-09-27T16:37:42.196" v="89" actId="478"/>
          <ac:spMkLst>
            <pc:docMk/>
            <pc:sldMk cId="105751563" sldId="276"/>
            <ac:spMk id="24" creationId="{02F1B781-6BAC-A0FE-20D8-D75EB13DE307}"/>
          </ac:spMkLst>
        </pc:spChg>
        <pc:spChg chg="del mod">
          <ac:chgData name="Maria Moy" userId="67b01124fa6eae49" providerId="LiveId" clId="{36FA2112-F503-4FC7-B206-C3382E5D7060}" dt="2022-09-27T16:37:40.668" v="88" actId="478"/>
          <ac:spMkLst>
            <pc:docMk/>
            <pc:sldMk cId="105751563" sldId="276"/>
            <ac:spMk id="27" creationId="{55453DF7-308E-0B19-067C-B0D93D6124B6}"/>
          </ac:spMkLst>
        </pc:spChg>
        <pc:spChg chg="del">
          <ac:chgData name="Maria Moy" userId="67b01124fa6eae49" providerId="LiveId" clId="{36FA2112-F503-4FC7-B206-C3382E5D7060}" dt="2022-09-27T16:37:43.431" v="90" actId="478"/>
          <ac:spMkLst>
            <pc:docMk/>
            <pc:sldMk cId="105751563" sldId="276"/>
            <ac:spMk id="28" creationId="{CB47AEC6-A99F-666D-681A-8FECE3B01BD0}"/>
          </ac:spMkLst>
        </pc:spChg>
        <pc:grpChg chg="del">
          <ac:chgData name="Maria Moy" userId="67b01124fa6eae49" providerId="LiveId" clId="{36FA2112-F503-4FC7-B206-C3382E5D7060}" dt="2022-09-27T16:37:37.883" v="86" actId="478"/>
          <ac:grpSpMkLst>
            <pc:docMk/>
            <pc:sldMk cId="105751563" sldId="276"/>
            <ac:grpSpMk id="21" creationId="{499F76FA-2B03-916E-933E-F42866ED383D}"/>
          </ac:grpSpMkLst>
        </pc:grpChg>
        <pc:graphicFrameChg chg="modGraphic">
          <ac:chgData name="Maria Moy" userId="67b01124fa6eae49" providerId="LiveId" clId="{36FA2112-F503-4FC7-B206-C3382E5D7060}" dt="2022-10-14T00:48:14.053" v="3291" actId="14734"/>
          <ac:graphicFrameMkLst>
            <pc:docMk/>
            <pc:sldMk cId="105751563" sldId="276"/>
            <ac:graphicFrameMk id="6" creationId="{AB63ADAE-A79B-E28D-1040-3BAF639D527D}"/>
          </ac:graphicFrameMkLst>
        </pc:graphicFrameChg>
      </pc:sldChg>
      <pc:sldChg chg="add del">
        <pc:chgData name="Maria Moy" userId="67b01124fa6eae49" providerId="LiveId" clId="{36FA2112-F503-4FC7-B206-C3382E5D7060}" dt="2022-10-15T17:46:20.925" v="9560" actId="2696"/>
        <pc:sldMkLst>
          <pc:docMk/>
          <pc:sldMk cId="155802339" sldId="276"/>
        </pc:sldMkLst>
      </pc:sldChg>
      <pc:sldChg chg="add del">
        <pc:chgData name="Maria Moy" userId="67b01124fa6eae49" providerId="LiveId" clId="{36FA2112-F503-4FC7-B206-C3382E5D7060}" dt="2022-10-15T17:46:20.925" v="9560" actId="2696"/>
        <pc:sldMkLst>
          <pc:docMk/>
          <pc:sldMk cId="2022798853" sldId="277"/>
        </pc:sldMkLst>
      </pc:sldChg>
      <pc:sldChg chg="new del">
        <pc:chgData name="Maria Moy" userId="67b01124fa6eae49" providerId="LiveId" clId="{36FA2112-F503-4FC7-B206-C3382E5D7060}" dt="2022-09-27T16:48:39.381" v="504" actId="680"/>
        <pc:sldMkLst>
          <pc:docMk/>
          <pc:sldMk cId="3710303960" sldId="277"/>
        </pc:sldMkLst>
      </pc:sldChg>
      <pc:sldChg chg="addSp delSp modSp add del mod ord">
        <pc:chgData name="Maria Moy" userId="67b01124fa6eae49" providerId="LiveId" clId="{36FA2112-F503-4FC7-B206-C3382E5D7060}" dt="2022-10-15T13:35:48.822" v="7141" actId="2696"/>
        <pc:sldMkLst>
          <pc:docMk/>
          <pc:sldMk cId="3928173964" sldId="277"/>
        </pc:sldMkLst>
        <pc:spChg chg="mod">
          <ac:chgData name="Maria Moy" userId="67b01124fa6eae49" providerId="LiveId" clId="{36FA2112-F503-4FC7-B206-C3382E5D7060}" dt="2022-09-27T16:48:52.568" v="525" actId="20577"/>
          <ac:spMkLst>
            <pc:docMk/>
            <pc:sldMk cId="3928173964" sldId="277"/>
            <ac:spMk id="2" creationId="{E29E14FA-A733-0AB0-DCEC-C33AC734B88B}"/>
          </ac:spMkLst>
        </pc:spChg>
        <pc:spChg chg="add mod">
          <ac:chgData name="Maria Moy" userId="67b01124fa6eae49" providerId="LiveId" clId="{36FA2112-F503-4FC7-B206-C3382E5D7060}" dt="2022-09-28T14:25:54.064" v="3208" actId="20577"/>
          <ac:spMkLst>
            <pc:docMk/>
            <pc:sldMk cId="3928173964" sldId="277"/>
            <ac:spMk id="3" creationId="{E07561CF-438A-89CA-E3A0-9E724487797C}"/>
          </ac:spMkLst>
        </pc:spChg>
        <pc:spChg chg="del mod">
          <ac:chgData name="Maria Moy" userId="67b01124fa6eae49" providerId="LiveId" clId="{36FA2112-F503-4FC7-B206-C3382E5D7060}" dt="2022-09-27T16:49:18.480" v="549" actId="478"/>
          <ac:spMkLst>
            <pc:docMk/>
            <pc:sldMk cId="3928173964" sldId="277"/>
            <ac:spMk id="22" creationId="{5A8F660B-934C-12CD-FDDC-AAB0A03BB96D}"/>
          </ac:spMkLst>
        </pc:spChg>
        <pc:picChg chg="add mod">
          <ac:chgData name="Maria Moy" userId="67b01124fa6eae49" providerId="LiveId" clId="{36FA2112-F503-4FC7-B206-C3382E5D7060}" dt="2022-09-27T16:56:24.017" v="839" actId="1076"/>
          <ac:picMkLst>
            <pc:docMk/>
            <pc:sldMk cId="3928173964" sldId="277"/>
            <ac:picMk id="5" creationId="{44CD0B9C-C728-54C4-4BC4-915536BA8DA3}"/>
          </ac:picMkLst>
        </pc:picChg>
      </pc:sldChg>
      <pc:sldChg chg="addSp modSp add del mod ord modNotesTx">
        <pc:chgData name="Maria Moy" userId="67b01124fa6eae49" providerId="LiveId" clId="{36FA2112-F503-4FC7-B206-C3382E5D7060}" dt="2022-10-15T17:46:20.925" v="9560" actId="2696"/>
        <pc:sldMkLst>
          <pc:docMk/>
          <pc:sldMk cId="2170578351" sldId="278"/>
        </pc:sldMkLst>
        <pc:spChg chg="mod">
          <ac:chgData name="Maria Moy" userId="67b01124fa6eae49" providerId="LiveId" clId="{36FA2112-F503-4FC7-B206-C3382E5D7060}" dt="2022-09-28T01:03:49.028" v="3027" actId="20577"/>
          <ac:spMkLst>
            <pc:docMk/>
            <pc:sldMk cId="2170578351" sldId="278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09-27T16:50:20.467" v="650" actId="20577"/>
          <ac:spMkLst>
            <pc:docMk/>
            <pc:sldMk cId="2170578351" sldId="278"/>
            <ac:spMk id="3" creationId="{E07561CF-438A-89CA-E3A0-9E724487797C}"/>
          </ac:spMkLst>
        </pc:spChg>
        <pc:picChg chg="add mod">
          <ac:chgData name="Maria Moy" userId="67b01124fa6eae49" providerId="LiveId" clId="{36FA2112-F503-4FC7-B206-C3382E5D7060}" dt="2022-09-27T16:56:03.252" v="836" actId="1076"/>
          <ac:picMkLst>
            <pc:docMk/>
            <pc:sldMk cId="2170578351" sldId="278"/>
            <ac:picMk id="5" creationId="{CCB3E2E0-F74D-F8B1-6934-5A3D412189EB}"/>
          </ac:picMkLst>
        </pc:picChg>
      </pc:sldChg>
      <pc:sldChg chg="addSp delSp modSp add del mod ord">
        <pc:chgData name="Maria Moy" userId="67b01124fa6eae49" providerId="LiveId" clId="{36FA2112-F503-4FC7-B206-C3382E5D7060}" dt="2022-10-15T17:46:20.925" v="9560" actId="2696"/>
        <pc:sldMkLst>
          <pc:docMk/>
          <pc:sldMk cId="916147922" sldId="279"/>
        </pc:sldMkLst>
        <pc:spChg chg="del mod">
          <ac:chgData name="Maria Moy" userId="67b01124fa6eae49" providerId="LiveId" clId="{36FA2112-F503-4FC7-B206-C3382E5D7060}" dt="2022-09-27T17:20:27.304" v="1662" actId="478"/>
          <ac:spMkLst>
            <pc:docMk/>
            <pc:sldMk cId="916147922" sldId="279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09-27T17:19:29.052" v="1619" actId="20577"/>
          <ac:spMkLst>
            <pc:docMk/>
            <pc:sldMk cId="916147922" sldId="279"/>
            <ac:spMk id="3" creationId="{E07561CF-438A-89CA-E3A0-9E724487797C}"/>
          </ac:spMkLst>
        </pc:spChg>
        <pc:spChg chg="add mod">
          <ac:chgData name="Maria Moy" userId="67b01124fa6eae49" providerId="LiveId" clId="{36FA2112-F503-4FC7-B206-C3382E5D7060}" dt="2022-09-27T18:20:28.227" v="2284" actId="20577"/>
          <ac:spMkLst>
            <pc:docMk/>
            <pc:sldMk cId="916147922" sldId="279"/>
            <ac:spMk id="4" creationId="{9836C825-552B-E11D-FB3C-DF308D603AD5}"/>
          </ac:spMkLst>
        </pc:spChg>
        <pc:spChg chg="mod">
          <ac:chgData name="Maria Moy" userId="67b01124fa6eae49" providerId="LiveId" clId="{36FA2112-F503-4FC7-B206-C3382E5D7060}" dt="2022-09-28T14:25:27.085" v="3207" actId="20577"/>
          <ac:spMkLst>
            <pc:docMk/>
            <pc:sldMk cId="916147922" sldId="279"/>
            <ac:spMk id="5" creationId="{AC047B01-F8B6-26A0-76EC-239F2BAB59B8}"/>
          </ac:spMkLst>
        </pc:spChg>
        <pc:spChg chg="add mod">
          <ac:chgData name="Maria Moy" userId="67b01124fa6eae49" providerId="LiveId" clId="{36FA2112-F503-4FC7-B206-C3382E5D7060}" dt="2022-09-27T17:20:20.898" v="1660" actId="20577"/>
          <ac:spMkLst>
            <pc:docMk/>
            <pc:sldMk cId="916147922" sldId="279"/>
            <ac:spMk id="7" creationId="{31C7CF0F-9A0C-126B-A7CE-F94B227C6737}"/>
          </ac:spMkLst>
        </pc:spChg>
        <pc:picChg chg="add mod">
          <ac:chgData name="Maria Moy" userId="67b01124fa6eae49" providerId="LiveId" clId="{36FA2112-F503-4FC7-B206-C3382E5D7060}" dt="2022-09-27T16:55:36.025" v="833" actId="1076"/>
          <ac:picMkLst>
            <pc:docMk/>
            <pc:sldMk cId="916147922" sldId="279"/>
            <ac:picMk id="6" creationId="{A5DDD00F-5F6B-0003-7722-B59438AF846C}"/>
          </ac:picMkLst>
        </pc:picChg>
      </pc:sldChg>
      <pc:sldChg chg="addSp delSp modSp add del mod ord">
        <pc:chgData name="Maria Moy" userId="67b01124fa6eae49" providerId="LiveId" clId="{36FA2112-F503-4FC7-B206-C3382E5D7060}" dt="2022-10-15T17:46:20.925" v="9560" actId="2696"/>
        <pc:sldMkLst>
          <pc:docMk/>
          <pc:sldMk cId="3690430677" sldId="280"/>
        </pc:sldMkLst>
        <pc:spChg chg="mod">
          <ac:chgData name="Maria Moy" userId="67b01124fa6eae49" providerId="LiveId" clId="{36FA2112-F503-4FC7-B206-C3382E5D7060}" dt="2022-10-14T00:54:43.773" v="3375" actId="20577"/>
          <ac:spMkLst>
            <pc:docMk/>
            <pc:sldMk cId="3690430677" sldId="280"/>
            <ac:spMk id="2" creationId="{6E158346-D816-20A1-97D8-B66E20BF5A05}"/>
          </ac:spMkLst>
        </pc:spChg>
        <pc:spChg chg="del">
          <ac:chgData name="Maria Moy" userId="67b01124fa6eae49" providerId="LiveId" clId="{36FA2112-F503-4FC7-B206-C3382E5D7060}" dt="2022-09-27T17:00:10" v="889" actId="478"/>
          <ac:spMkLst>
            <pc:docMk/>
            <pc:sldMk cId="3690430677" sldId="280"/>
            <ac:spMk id="3" creationId="{981D7F72-AE3D-25B3-F50F-5CEC6A155616}"/>
          </ac:spMkLst>
        </pc:spChg>
        <pc:spChg chg="add mod">
          <ac:chgData name="Maria Moy" userId="67b01124fa6eae49" providerId="LiveId" clId="{36FA2112-F503-4FC7-B206-C3382E5D7060}" dt="2022-09-27T17:00:10" v="889" actId="478"/>
          <ac:spMkLst>
            <pc:docMk/>
            <pc:sldMk cId="3690430677" sldId="280"/>
            <ac:spMk id="9" creationId="{693F04E6-FFF8-9EC0-1ADE-8C5FBA2A4629}"/>
          </ac:spMkLst>
        </pc:spChg>
      </pc:sldChg>
      <pc:sldChg chg="addSp delSp modSp add mod ord modNotesTx">
        <pc:chgData name="Maria Moy" userId="67b01124fa6eae49" providerId="LiveId" clId="{36FA2112-F503-4FC7-B206-C3382E5D7060}" dt="2022-10-31T16:59:29.345" v="11296" actId="11529"/>
        <pc:sldMkLst>
          <pc:docMk/>
          <pc:sldMk cId="3044587817" sldId="281"/>
        </pc:sldMkLst>
        <pc:spChg chg="mod">
          <ac:chgData name="Maria Moy" userId="67b01124fa6eae49" providerId="LiveId" clId="{36FA2112-F503-4FC7-B206-C3382E5D7060}" dt="2022-10-15T18:05:54.330" v="9722" actId="2711"/>
          <ac:spMkLst>
            <pc:docMk/>
            <pc:sldMk cId="3044587817" sldId="281"/>
            <ac:spMk id="2" creationId="{E29E14FA-A733-0AB0-DCEC-C33AC734B88B}"/>
          </ac:spMkLst>
        </pc:spChg>
        <pc:spChg chg="add mod">
          <ac:chgData name="Maria Moy" userId="67b01124fa6eae49" providerId="LiveId" clId="{36FA2112-F503-4FC7-B206-C3382E5D7060}" dt="2022-09-27T17:18:30.266" v="1574" actId="14100"/>
          <ac:spMkLst>
            <pc:docMk/>
            <pc:sldMk cId="3044587817" sldId="281"/>
            <ac:spMk id="3" creationId="{4B41DCFC-2174-E9E1-B312-2E5956657946}"/>
          </ac:spMkLst>
        </pc:spChg>
        <pc:spChg chg="mod">
          <ac:chgData name="Maria Moy" userId="67b01124fa6eae49" providerId="LiveId" clId="{36FA2112-F503-4FC7-B206-C3382E5D7060}" dt="2022-10-31T16:59:06.706" v="11295" actId="1076"/>
          <ac:spMkLst>
            <pc:docMk/>
            <pc:sldMk cId="3044587817" sldId="281"/>
            <ac:spMk id="14" creationId="{4597145C-6923-68A5-F696-00B28CD61A03}"/>
          </ac:spMkLst>
        </pc:spChg>
        <pc:spChg chg="add">
          <ac:chgData name="Maria Moy" userId="67b01124fa6eae49" providerId="LiveId" clId="{36FA2112-F503-4FC7-B206-C3382E5D7060}" dt="2022-10-31T16:59:29.345" v="11296" actId="11529"/>
          <ac:spMkLst>
            <pc:docMk/>
            <pc:sldMk cId="3044587817" sldId="281"/>
            <ac:spMk id="17" creationId="{3E4634CB-67BE-18DC-4168-7F2A865784C2}"/>
          </ac:spMkLst>
        </pc:spChg>
        <pc:spChg chg="del">
          <ac:chgData name="Maria Moy" userId="67b01124fa6eae49" providerId="LiveId" clId="{36FA2112-F503-4FC7-B206-C3382E5D7060}" dt="2022-09-27T17:08:29.719" v="1105" actId="478"/>
          <ac:spMkLst>
            <pc:docMk/>
            <pc:sldMk cId="3044587817" sldId="281"/>
            <ac:spMk id="20" creationId="{034B6849-31DE-6D56-B1A6-08264B493DC4}"/>
          </ac:spMkLst>
        </pc:spChg>
        <pc:spChg chg="mod">
          <ac:chgData name="Maria Moy" userId="67b01124fa6eae49" providerId="LiveId" clId="{36FA2112-F503-4FC7-B206-C3382E5D7060}" dt="2022-09-27T17:08:47.945" v="1146" actId="20577"/>
          <ac:spMkLst>
            <pc:docMk/>
            <pc:sldMk cId="3044587817" sldId="281"/>
            <ac:spMk id="22" creationId="{5A8F660B-934C-12CD-FDDC-AAB0A03BB96D}"/>
          </ac:spMkLst>
        </pc:spChg>
        <pc:spChg chg="mod">
          <ac:chgData name="Maria Moy" userId="67b01124fa6eae49" providerId="LiveId" clId="{36FA2112-F503-4FC7-B206-C3382E5D7060}" dt="2022-10-31T16:59:06.706" v="11295" actId="1076"/>
          <ac:spMkLst>
            <pc:docMk/>
            <pc:sldMk cId="3044587817" sldId="281"/>
            <ac:spMk id="23" creationId="{A38DCDE6-E4C9-70A4-6186-67E00F998722}"/>
          </ac:spMkLst>
        </pc:spChg>
        <pc:spChg chg="del mod">
          <ac:chgData name="Maria Moy" userId="67b01124fa6eae49" providerId="LiveId" clId="{36FA2112-F503-4FC7-B206-C3382E5D7060}" dt="2022-09-27T17:08:30.912" v="1110"/>
          <ac:spMkLst>
            <pc:docMk/>
            <pc:sldMk cId="3044587817" sldId="281"/>
            <ac:spMk id="24" creationId="{02F1B781-6BAC-A0FE-20D8-D75EB13DE307}"/>
          </ac:spMkLst>
        </pc:spChg>
        <pc:spChg chg="del">
          <ac:chgData name="Maria Moy" userId="67b01124fa6eae49" providerId="LiveId" clId="{36FA2112-F503-4FC7-B206-C3382E5D7060}" dt="2022-09-27T17:08:38.491" v="1114" actId="478"/>
          <ac:spMkLst>
            <pc:docMk/>
            <pc:sldMk cId="3044587817" sldId="281"/>
            <ac:spMk id="27" creationId="{55453DF7-308E-0B19-067C-B0D93D6124B6}"/>
          </ac:spMkLst>
        </pc:spChg>
        <pc:spChg chg="del mod">
          <ac:chgData name="Maria Moy" userId="67b01124fa6eae49" providerId="LiveId" clId="{36FA2112-F503-4FC7-B206-C3382E5D7060}" dt="2022-09-27T17:08:35.577" v="1113" actId="21"/>
          <ac:spMkLst>
            <pc:docMk/>
            <pc:sldMk cId="3044587817" sldId="281"/>
            <ac:spMk id="28" creationId="{CB47AEC6-A99F-666D-681A-8FECE3B01BD0}"/>
          </ac:spMkLst>
        </pc:spChg>
        <pc:spChg chg="mod">
          <ac:chgData name="Maria Moy" userId="67b01124fa6eae49" providerId="LiveId" clId="{36FA2112-F503-4FC7-B206-C3382E5D7060}" dt="2022-10-31T16:59:06.706" v="11295" actId="1076"/>
          <ac:spMkLst>
            <pc:docMk/>
            <pc:sldMk cId="3044587817" sldId="281"/>
            <ac:spMk id="30" creationId="{E95684E0-66AE-543D-EE1D-FECBE4E8653D}"/>
          </ac:spMkLst>
        </pc:spChg>
        <pc:spChg chg="mod">
          <ac:chgData name="Maria Moy" userId="67b01124fa6eae49" providerId="LiveId" clId="{36FA2112-F503-4FC7-B206-C3382E5D7060}" dt="2022-10-31T16:59:06.706" v="11295" actId="1076"/>
          <ac:spMkLst>
            <pc:docMk/>
            <pc:sldMk cId="3044587817" sldId="281"/>
            <ac:spMk id="31" creationId="{191F366E-FCCD-0205-2F14-6354C220451B}"/>
          </ac:spMkLst>
        </pc:spChg>
        <pc:spChg chg="del mod">
          <ac:chgData name="Maria Moy" userId="67b01124fa6eae49" providerId="LiveId" clId="{36FA2112-F503-4FC7-B206-C3382E5D7060}" dt="2022-10-31T16:58:17.870" v="11293" actId="478"/>
          <ac:spMkLst>
            <pc:docMk/>
            <pc:sldMk cId="3044587817" sldId="281"/>
            <ac:spMk id="34" creationId="{E44A6730-4AE2-98A4-C16A-BDA230DB9984}"/>
          </ac:spMkLst>
        </pc:spChg>
        <pc:spChg chg="mod">
          <ac:chgData name="Maria Moy" userId="67b01124fa6eae49" providerId="LiveId" clId="{36FA2112-F503-4FC7-B206-C3382E5D7060}" dt="2022-10-31T16:59:06.706" v="11295" actId="1076"/>
          <ac:spMkLst>
            <pc:docMk/>
            <pc:sldMk cId="3044587817" sldId="281"/>
            <ac:spMk id="35" creationId="{714FB078-2206-C462-975E-B5C2E4F24BB8}"/>
          </ac:spMkLst>
        </pc:spChg>
        <pc:spChg chg="del mod">
          <ac:chgData name="Maria Moy" userId="67b01124fa6eae49" providerId="LiveId" clId="{36FA2112-F503-4FC7-B206-C3382E5D7060}" dt="2022-10-31T16:58:16.513" v="11291" actId="478"/>
          <ac:spMkLst>
            <pc:docMk/>
            <pc:sldMk cId="3044587817" sldId="281"/>
            <ac:spMk id="36" creationId="{B8655EE2-62B8-E2D6-9C64-4A3212A70F61}"/>
          </ac:spMkLst>
        </pc:spChg>
        <pc:spChg chg="mod">
          <ac:chgData name="Maria Moy" userId="67b01124fa6eae49" providerId="LiveId" clId="{36FA2112-F503-4FC7-B206-C3382E5D7060}" dt="2022-10-27T21:49:57.561" v="10128" actId="164"/>
          <ac:spMkLst>
            <pc:docMk/>
            <pc:sldMk cId="3044587817" sldId="281"/>
            <ac:spMk id="37" creationId="{F86681CA-7105-9087-D46F-329ACE62DAD3}"/>
          </ac:spMkLst>
        </pc:spChg>
        <pc:spChg chg="mod">
          <ac:chgData name="Maria Moy" userId="67b01124fa6eae49" providerId="LiveId" clId="{36FA2112-F503-4FC7-B206-C3382E5D7060}" dt="2022-10-27T21:49:57.561" v="10128" actId="164"/>
          <ac:spMkLst>
            <pc:docMk/>
            <pc:sldMk cId="3044587817" sldId="281"/>
            <ac:spMk id="38" creationId="{61E80E05-1B47-74C6-4D31-958AC4DEC57A}"/>
          </ac:spMkLst>
        </pc:spChg>
        <pc:spChg chg="del mod">
          <ac:chgData name="Maria Moy" userId="67b01124fa6eae49" providerId="LiveId" clId="{36FA2112-F503-4FC7-B206-C3382E5D7060}" dt="2022-10-27T21:49:37.447" v="10125" actId="478"/>
          <ac:spMkLst>
            <pc:docMk/>
            <pc:sldMk cId="3044587817" sldId="281"/>
            <ac:spMk id="39" creationId="{C7990FDE-D16D-C802-FC87-22E9BD24C439}"/>
          </ac:spMkLst>
        </pc:spChg>
        <pc:spChg chg="del">
          <ac:chgData name="Maria Moy" userId="67b01124fa6eae49" providerId="LiveId" clId="{36FA2112-F503-4FC7-B206-C3382E5D7060}" dt="2022-10-27T21:49:35.919" v="10124" actId="478"/>
          <ac:spMkLst>
            <pc:docMk/>
            <pc:sldMk cId="3044587817" sldId="281"/>
            <ac:spMk id="40" creationId="{F474D16A-56A5-24EB-7E11-D4E9026640EC}"/>
          </ac:spMkLst>
        </pc:spChg>
        <pc:spChg chg="mod">
          <ac:chgData name="Maria Moy" userId="67b01124fa6eae49" providerId="LiveId" clId="{36FA2112-F503-4FC7-B206-C3382E5D7060}" dt="2022-10-27T21:50:01.320" v="10129" actId="164"/>
          <ac:spMkLst>
            <pc:docMk/>
            <pc:sldMk cId="3044587817" sldId="281"/>
            <ac:spMk id="41" creationId="{9078D243-DB06-35A3-E31D-C60A37F23719}"/>
          </ac:spMkLst>
        </pc:spChg>
        <pc:spChg chg="mod">
          <ac:chgData name="Maria Moy" userId="67b01124fa6eae49" providerId="LiveId" clId="{36FA2112-F503-4FC7-B206-C3382E5D7060}" dt="2022-10-27T21:50:01.320" v="10129" actId="164"/>
          <ac:spMkLst>
            <pc:docMk/>
            <pc:sldMk cId="3044587817" sldId="281"/>
            <ac:spMk id="42" creationId="{D3541D88-2044-4A54-EFA9-3E094D727F4B}"/>
          </ac:spMkLst>
        </pc:spChg>
        <pc:spChg chg="mod">
          <ac:chgData name="Maria Moy" userId="67b01124fa6eae49" providerId="LiveId" clId="{36FA2112-F503-4FC7-B206-C3382E5D7060}" dt="2022-10-27T21:50:06.877" v="10130" actId="164"/>
          <ac:spMkLst>
            <pc:docMk/>
            <pc:sldMk cId="3044587817" sldId="281"/>
            <ac:spMk id="43" creationId="{217552B7-236B-13B1-9A39-3017BE6E1E70}"/>
          </ac:spMkLst>
        </pc:spChg>
        <pc:spChg chg="mod">
          <ac:chgData name="Maria Moy" userId="67b01124fa6eae49" providerId="LiveId" clId="{36FA2112-F503-4FC7-B206-C3382E5D7060}" dt="2022-10-27T21:50:06.877" v="10130" actId="164"/>
          <ac:spMkLst>
            <pc:docMk/>
            <pc:sldMk cId="3044587817" sldId="281"/>
            <ac:spMk id="44" creationId="{D47C0785-A578-8008-B4B4-A41C3A52B276}"/>
          </ac:spMkLst>
        </pc:spChg>
        <pc:grpChg chg="add mod">
          <ac:chgData name="Maria Moy" userId="67b01124fa6eae49" providerId="LiveId" clId="{36FA2112-F503-4FC7-B206-C3382E5D7060}" dt="2022-10-27T21:50:41.003" v="10135" actId="552"/>
          <ac:grpSpMkLst>
            <pc:docMk/>
            <pc:sldMk cId="3044587817" sldId="281"/>
            <ac:grpSpMk id="7" creationId="{58498D43-6779-1025-8A11-093064B6E69E}"/>
          </ac:grpSpMkLst>
        </pc:grpChg>
        <pc:grpChg chg="add mod">
          <ac:chgData name="Maria Moy" userId="67b01124fa6eae49" providerId="LiveId" clId="{36FA2112-F503-4FC7-B206-C3382E5D7060}" dt="2022-10-27T21:50:58.751" v="10136" actId="408"/>
          <ac:grpSpMkLst>
            <pc:docMk/>
            <pc:sldMk cId="3044587817" sldId="281"/>
            <ac:grpSpMk id="10" creationId="{03421AA8-8E8E-B3F5-D2B5-1CE62DF62437}"/>
          </ac:grpSpMkLst>
        </pc:grpChg>
        <pc:grpChg chg="add mod">
          <ac:chgData name="Maria Moy" userId="67b01124fa6eae49" providerId="LiveId" clId="{36FA2112-F503-4FC7-B206-C3382E5D7060}" dt="2022-10-27T21:50:41.003" v="10135" actId="552"/>
          <ac:grpSpMkLst>
            <pc:docMk/>
            <pc:sldMk cId="3044587817" sldId="281"/>
            <ac:grpSpMk id="16" creationId="{2A153F40-CEFF-6656-DC93-09B1D46E9A37}"/>
          </ac:grpSpMkLst>
        </pc:grpChg>
        <pc:picChg chg="del mod">
          <ac:chgData name="Maria Moy" userId="67b01124fa6eae49" providerId="LiveId" clId="{36FA2112-F503-4FC7-B206-C3382E5D7060}" dt="2022-09-27T17:08:29.115" v="1104" actId="478"/>
          <ac:picMkLst>
            <pc:docMk/>
            <pc:sldMk cId="3044587817" sldId="281"/>
            <ac:picMk id="17" creationId="{C033D525-9041-5E77-E84B-EF50267AD608}"/>
          </ac:picMkLst>
        </pc:picChg>
        <pc:picChg chg="mod ord">
          <ac:chgData name="Maria Moy" userId="67b01124fa6eae49" providerId="LiveId" clId="{36FA2112-F503-4FC7-B206-C3382E5D7060}" dt="2022-10-31T16:59:06.706" v="11295" actId="1076"/>
          <ac:picMkLst>
            <pc:docMk/>
            <pc:sldMk cId="3044587817" sldId="281"/>
            <ac:picMk id="18" creationId="{B151A70D-13C3-7350-5021-ACE01430CA28}"/>
          </ac:picMkLst>
        </pc:picChg>
        <pc:picChg chg="del mod">
          <ac:chgData name="Maria Moy" userId="67b01124fa6eae49" providerId="LiveId" clId="{36FA2112-F503-4FC7-B206-C3382E5D7060}" dt="2022-09-27T17:08:30.912" v="1108" actId="478"/>
          <ac:picMkLst>
            <pc:docMk/>
            <pc:sldMk cId="3044587817" sldId="281"/>
            <ac:picMk id="19" creationId="{50D9E4BB-613F-F4B6-34AB-8E10684D8F15}"/>
          </ac:picMkLst>
        </pc:picChg>
        <pc:picChg chg="del">
          <ac:chgData name="Maria Moy" userId="67b01124fa6eae49" providerId="LiveId" clId="{36FA2112-F503-4FC7-B206-C3382E5D7060}" dt="2022-10-31T16:58:17.095" v="11292" actId="478"/>
          <ac:picMkLst>
            <pc:docMk/>
            <pc:sldMk cId="3044587817" sldId="281"/>
            <ac:picMk id="33" creationId="{9D337C9C-A650-4D98-B4A0-629C351E540A}"/>
          </ac:picMkLst>
        </pc:picChg>
        <pc:picChg chg="del">
          <ac:chgData name="Maria Moy" userId="67b01124fa6eae49" providerId="LiveId" clId="{36FA2112-F503-4FC7-B206-C3382E5D7060}" dt="2022-10-15T17:28:29.020" v="9141" actId="478"/>
          <ac:picMkLst>
            <pc:docMk/>
            <pc:sldMk cId="3044587817" sldId="281"/>
            <ac:picMk id="1027" creationId="{F710888E-9414-8F58-A6BB-2EE2187B4E8C}"/>
          </ac:picMkLst>
        </pc:picChg>
        <pc:cxnChg chg="add mod">
          <ac:chgData name="Maria Moy" userId="67b01124fa6eae49" providerId="LiveId" clId="{36FA2112-F503-4FC7-B206-C3382E5D7060}" dt="2022-10-14T00:50:27.968" v="3308" actId="1076"/>
          <ac:cxnSpMkLst>
            <pc:docMk/>
            <pc:sldMk cId="3044587817" sldId="281"/>
            <ac:cxnSpMk id="3" creationId="{E25A9270-76BB-7B48-719D-117A64C5DD61}"/>
          </ac:cxnSpMkLst>
        </pc:cxnChg>
        <pc:cxnChg chg="add mod">
          <ac:chgData name="Maria Moy" userId="67b01124fa6eae49" providerId="LiveId" clId="{36FA2112-F503-4FC7-B206-C3382E5D7060}" dt="2022-10-14T00:50:38.590" v="3310" actId="1076"/>
          <ac:cxnSpMkLst>
            <pc:docMk/>
            <pc:sldMk cId="3044587817" sldId="281"/>
            <ac:cxnSpMk id="4" creationId="{24E078DD-55CC-0D29-D37F-F24299C8F2DD}"/>
          </ac:cxnSpMkLst>
        </pc:cxnChg>
        <pc:cxnChg chg="mod">
          <ac:chgData name="Maria Moy" userId="67b01124fa6eae49" providerId="LiveId" clId="{36FA2112-F503-4FC7-B206-C3382E5D7060}" dt="2022-10-31T16:59:06.706" v="11295" actId="1076"/>
          <ac:cxnSpMkLst>
            <pc:docMk/>
            <pc:sldMk cId="3044587817" sldId="281"/>
            <ac:cxnSpMk id="5" creationId="{0B6B7F28-CDF2-681F-26F1-B5354BFAA68A}"/>
          </ac:cxnSpMkLst>
        </pc:cxnChg>
        <pc:cxnChg chg="add mod">
          <ac:chgData name="Maria Moy" userId="67b01124fa6eae49" providerId="LiveId" clId="{36FA2112-F503-4FC7-B206-C3382E5D7060}" dt="2022-10-31T16:59:06.706" v="11295" actId="1076"/>
          <ac:cxnSpMkLst>
            <pc:docMk/>
            <pc:sldMk cId="3044587817" sldId="281"/>
            <ac:cxnSpMk id="6" creationId="{ADCCCDBA-5A10-ABA9-D0CD-598832F405D2}"/>
          </ac:cxnSpMkLst>
        </pc:cxnChg>
      </pc:sldChg>
      <pc:sldChg chg="modSp add del mod ord">
        <pc:chgData name="Maria Moy" userId="67b01124fa6eae49" providerId="LiveId" clId="{36FA2112-F503-4FC7-B206-C3382E5D7060}" dt="2022-10-15T17:46:20.925" v="9560" actId="2696"/>
        <pc:sldMkLst>
          <pc:docMk/>
          <pc:sldMk cId="3957447718" sldId="282"/>
        </pc:sldMkLst>
        <pc:spChg chg="mod">
          <ac:chgData name="Maria Moy" userId="67b01124fa6eae49" providerId="LiveId" clId="{36FA2112-F503-4FC7-B206-C3382E5D7060}" dt="2022-10-14T18:58:37.232" v="3958" actId="20577"/>
          <ac:spMkLst>
            <pc:docMk/>
            <pc:sldMk cId="3957447718" sldId="282"/>
            <ac:spMk id="2" creationId="{6E158346-D816-20A1-97D8-B66E20BF5A05}"/>
          </ac:spMkLst>
        </pc:spChg>
      </pc:sldChg>
      <pc:sldChg chg="modSp add del mod ord">
        <pc:chgData name="Maria Moy" userId="67b01124fa6eae49" providerId="LiveId" clId="{36FA2112-F503-4FC7-B206-C3382E5D7060}" dt="2022-10-29T18:45:11.529" v="10141" actId="20578"/>
        <pc:sldMkLst>
          <pc:docMk/>
          <pc:sldMk cId="1977429854" sldId="283"/>
        </pc:sldMkLst>
        <pc:spChg chg="mod">
          <ac:chgData name="Maria Moy" userId="67b01124fa6eae49" providerId="LiveId" clId="{36FA2112-F503-4FC7-B206-C3382E5D7060}" dt="2022-09-27T17:18:43.345" v="1588" actId="20577"/>
          <ac:spMkLst>
            <pc:docMk/>
            <pc:sldMk cId="1977429854" sldId="283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09-27T17:18:48.560" v="1589" actId="20577"/>
          <ac:spMkLst>
            <pc:docMk/>
            <pc:sldMk cId="1977429854" sldId="283"/>
            <ac:spMk id="3" creationId="{4B41DCFC-2174-E9E1-B312-2E5956657946}"/>
          </ac:spMkLst>
        </pc:spChg>
        <pc:spChg chg="mod">
          <ac:chgData name="Maria Moy" userId="67b01124fa6eae49" providerId="LiveId" clId="{36FA2112-F503-4FC7-B206-C3382E5D7060}" dt="2022-09-28T14:24:51.802" v="3204" actId="20577"/>
          <ac:spMkLst>
            <pc:docMk/>
            <pc:sldMk cId="1977429854" sldId="283"/>
            <ac:spMk id="6" creationId="{76D518EB-3772-11B6-23F3-11FE345CE4BF}"/>
          </ac:spMkLst>
        </pc:spChg>
        <pc:spChg chg="mod">
          <ac:chgData name="Maria Moy" userId="67b01124fa6eae49" providerId="LiveId" clId="{36FA2112-F503-4FC7-B206-C3382E5D7060}" dt="2022-09-28T14:24:50.300" v="3203" actId="20577"/>
          <ac:spMkLst>
            <pc:docMk/>
            <pc:sldMk cId="1977429854" sldId="283"/>
            <ac:spMk id="17" creationId="{B249C441-BA03-3524-C3EF-573A3BAB23C0}"/>
          </ac:spMkLst>
        </pc:spChg>
        <pc:spChg chg="mod">
          <ac:chgData name="Maria Moy" userId="67b01124fa6eae49" providerId="LiveId" clId="{36FA2112-F503-4FC7-B206-C3382E5D7060}" dt="2022-10-14T00:51:13.030" v="3318" actId="1076"/>
          <ac:spMkLst>
            <pc:docMk/>
            <pc:sldMk cId="1977429854" sldId="283"/>
            <ac:spMk id="18" creationId="{4D0F8A85-58DE-72BA-0522-2A0B4641F1A9}"/>
          </ac:spMkLst>
        </pc:spChg>
        <pc:spChg chg="mod">
          <ac:chgData name="Maria Moy" userId="67b01124fa6eae49" providerId="LiveId" clId="{36FA2112-F503-4FC7-B206-C3382E5D7060}" dt="2022-09-27T17:18:51.889" v="1590" actId="20577"/>
          <ac:spMkLst>
            <pc:docMk/>
            <pc:sldMk cId="1977429854" sldId="283"/>
            <ac:spMk id="22" creationId="{5A8F660B-934C-12CD-FDDC-AAB0A03BB96D}"/>
          </ac:spMkLst>
        </pc:spChg>
        <pc:graphicFrameChg chg="modGraphic">
          <ac:chgData name="Maria Moy" userId="67b01124fa6eae49" providerId="LiveId" clId="{36FA2112-F503-4FC7-B206-C3382E5D7060}" dt="2022-10-14T00:47:43.293" v="3280" actId="207"/>
          <ac:graphicFrameMkLst>
            <pc:docMk/>
            <pc:sldMk cId="1977429854" sldId="283"/>
            <ac:graphicFrameMk id="16" creationId="{42A4BE30-FCD4-666F-EEB7-910DF90D9196}"/>
          </ac:graphicFrameMkLst>
        </pc:graphicFrameChg>
      </pc:sldChg>
      <pc:sldChg chg="add del">
        <pc:chgData name="Maria Moy" userId="67b01124fa6eae49" providerId="LiveId" clId="{36FA2112-F503-4FC7-B206-C3382E5D7060}" dt="2022-10-15T17:46:20.925" v="9560" actId="2696"/>
        <pc:sldMkLst>
          <pc:docMk/>
          <pc:sldMk cId="2500920357" sldId="284"/>
        </pc:sldMkLst>
      </pc:sldChg>
      <pc:sldChg chg="addSp delSp modSp add del mod ord modNotesTx">
        <pc:chgData name="Maria Moy" userId="67b01124fa6eae49" providerId="LiveId" clId="{36FA2112-F503-4FC7-B206-C3382E5D7060}" dt="2022-10-15T13:21:09.378" v="5947" actId="2696"/>
        <pc:sldMkLst>
          <pc:docMk/>
          <pc:sldMk cId="4292132098" sldId="284"/>
        </pc:sldMkLst>
        <pc:spChg chg="mod">
          <ac:chgData name="Maria Moy" userId="67b01124fa6eae49" providerId="LiveId" clId="{36FA2112-F503-4FC7-B206-C3382E5D7060}" dt="2022-09-27T17:27:19.498" v="1893" actId="20577"/>
          <ac:spMkLst>
            <pc:docMk/>
            <pc:sldMk cId="4292132098" sldId="284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09-27T17:27:29.867" v="1913" actId="20577"/>
          <ac:spMkLst>
            <pc:docMk/>
            <pc:sldMk cId="4292132098" sldId="284"/>
            <ac:spMk id="3" creationId="{A9EB9921-E0A6-323C-94EA-F49001AE1BD3}"/>
          </ac:spMkLst>
        </pc:spChg>
        <pc:spChg chg="del mod">
          <ac:chgData name="Maria Moy" userId="67b01124fa6eae49" providerId="LiveId" clId="{36FA2112-F503-4FC7-B206-C3382E5D7060}" dt="2022-09-27T21:14:55.410" v="2329" actId="478"/>
          <ac:spMkLst>
            <pc:docMk/>
            <pc:sldMk cId="4292132098" sldId="284"/>
            <ac:spMk id="4" creationId="{256C2579-B103-F3A7-D880-847359C57CCC}"/>
          </ac:spMkLst>
        </pc:spChg>
        <pc:spChg chg="add del mod">
          <ac:chgData name="Maria Moy" userId="67b01124fa6eae49" providerId="LiveId" clId="{36FA2112-F503-4FC7-B206-C3382E5D7060}" dt="2022-09-27T21:30:35.842" v="2591" actId="478"/>
          <ac:spMkLst>
            <pc:docMk/>
            <pc:sldMk cId="4292132098" sldId="284"/>
            <ac:spMk id="5" creationId="{301A0640-3BD2-8056-8C2D-DDD358A0EF0A}"/>
          </ac:spMkLst>
        </pc:spChg>
        <pc:spChg chg="mod">
          <ac:chgData name="Maria Moy" userId="67b01124fa6eae49" providerId="LiveId" clId="{36FA2112-F503-4FC7-B206-C3382E5D7060}" dt="2022-10-14T00:48:43.370" v="3295" actId="207"/>
          <ac:spMkLst>
            <pc:docMk/>
            <pc:sldMk cId="4292132098" sldId="284"/>
            <ac:spMk id="5" creationId="{C4D68C0C-0EA6-E2C2-F883-C7BCE37D3C95}"/>
          </ac:spMkLst>
        </pc:spChg>
        <pc:spChg chg="add del mod">
          <ac:chgData name="Maria Moy" userId="67b01124fa6eae49" providerId="LiveId" clId="{36FA2112-F503-4FC7-B206-C3382E5D7060}" dt="2022-09-27T21:31:27.195" v="2691" actId="478"/>
          <ac:spMkLst>
            <pc:docMk/>
            <pc:sldMk cId="4292132098" sldId="284"/>
            <ac:spMk id="6" creationId="{28531360-044D-0741-F597-5F146A59B816}"/>
          </ac:spMkLst>
        </pc:spChg>
        <pc:spChg chg="del mod">
          <ac:chgData name="Maria Moy" userId="67b01124fa6eae49" providerId="LiveId" clId="{36FA2112-F503-4FC7-B206-C3382E5D7060}" dt="2022-09-27T21:26:20.971" v="2435" actId="478"/>
          <ac:spMkLst>
            <pc:docMk/>
            <pc:sldMk cId="4292132098" sldId="284"/>
            <ac:spMk id="7" creationId="{BBBE32E0-41E0-F33F-B767-4DA5B602A914}"/>
          </ac:spMkLst>
        </pc:spChg>
        <pc:spChg chg="add mod">
          <ac:chgData name="Maria Moy" userId="67b01124fa6eae49" providerId="LiveId" clId="{36FA2112-F503-4FC7-B206-C3382E5D7060}" dt="2022-09-28T01:02:42.512" v="2962" actId="20577"/>
          <ac:spMkLst>
            <pc:docMk/>
            <pc:sldMk cId="4292132098" sldId="284"/>
            <ac:spMk id="10" creationId="{ACE91C60-94D0-DBDE-929A-4A28EA36ABC5}"/>
          </ac:spMkLst>
        </pc:spChg>
        <pc:spChg chg="mod">
          <ac:chgData name="Maria Moy" userId="67b01124fa6eae49" providerId="LiveId" clId="{36FA2112-F503-4FC7-B206-C3382E5D7060}" dt="2022-09-28T01:03:25.269" v="2998" actId="20577"/>
          <ac:spMkLst>
            <pc:docMk/>
            <pc:sldMk cId="4292132098" sldId="284"/>
            <ac:spMk id="22" creationId="{5A8F660B-934C-12CD-FDDC-AAB0A03BB96D}"/>
          </ac:spMkLst>
        </pc:spChg>
      </pc:sldChg>
      <pc:sldChg chg="addSp delSp modSp add mod ord modNotesTx">
        <pc:chgData name="Maria Moy" userId="67b01124fa6eae49" providerId="LiveId" clId="{36FA2112-F503-4FC7-B206-C3382E5D7060}" dt="2022-11-01T22:29:38.374" v="12187"/>
        <pc:sldMkLst>
          <pc:docMk/>
          <pc:sldMk cId="2026483247" sldId="285"/>
        </pc:sldMkLst>
        <pc:spChg chg="add mod">
          <ac:chgData name="Maria Moy" userId="67b01124fa6eae49" providerId="LiveId" clId="{36FA2112-F503-4FC7-B206-C3382E5D7060}" dt="2022-10-15T18:07:15.541" v="9731" actId="1076"/>
          <ac:spMkLst>
            <pc:docMk/>
            <pc:sldMk cId="2026483247" sldId="285"/>
            <ac:spMk id="3" creationId="{166C9C53-5258-C589-8EDA-A5DCDD6E7BE7}"/>
          </ac:spMkLst>
        </pc:spChg>
        <pc:spChg chg="add del mod">
          <ac:chgData name="Maria Moy" userId="67b01124fa6eae49" providerId="LiveId" clId="{36FA2112-F503-4FC7-B206-C3382E5D7060}" dt="2022-09-27T18:13:17.361" v="2170" actId="478"/>
          <ac:spMkLst>
            <pc:docMk/>
            <pc:sldMk cId="2026483247" sldId="285"/>
            <ac:spMk id="5" creationId="{96AE21E5-5A3A-9BB6-5D82-49E4790464A3}"/>
          </ac:spMkLst>
        </pc:spChg>
        <pc:spChg chg="del mod">
          <ac:chgData name="Maria Moy" userId="67b01124fa6eae49" providerId="LiveId" clId="{36FA2112-F503-4FC7-B206-C3382E5D7060}" dt="2022-09-27T18:12:40.987" v="2164" actId="478"/>
          <ac:spMkLst>
            <pc:docMk/>
            <pc:sldMk cId="2026483247" sldId="285"/>
            <ac:spMk id="6" creationId="{395BFE7A-750F-3D66-673E-0F27DBC1CB5D}"/>
          </ac:spMkLst>
        </pc:spChg>
        <pc:spChg chg="mod">
          <ac:chgData name="Maria Moy" userId="67b01124fa6eae49" providerId="LiveId" clId="{36FA2112-F503-4FC7-B206-C3382E5D7060}" dt="2022-09-27T18:10:33.394" v="2097" actId="14100"/>
          <ac:spMkLst>
            <pc:docMk/>
            <pc:sldMk cId="2026483247" sldId="285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10-15T18:07:21.164" v="9732" actId="1076"/>
          <ac:spMkLst>
            <pc:docMk/>
            <pc:sldMk cId="2026483247" sldId="285"/>
            <ac:spMk id="10" creationId="{2F17FA1E-29F5-CDC6-B391-449F1C7AEA4C}"/>
          </ac:spMkLst>
        </pc:spChg>
        <pc:spChg chg="add del mod">
          <ac:chgData name="Maria Moy" userId="67b01124fa6eae49" providerId="LiveId" clId="{36FA2112-F503-4FC7-B206-C3382E5D7060}" dt="2022-10-15T17:06:59.312" v="8851" actId="478"/>
          <ac:spMkLst>
            <pc:docMk/>
            <pc:sldMk cId="2026483247" sldId="285"/>
            <ac:spMk id="14" creationId="{E0DCE6F2-DB00-4425-1498-F2FAF7FADE64}"/>
          </ac:spMkLst>
        </pc:spChg>
        <pc:spChg chg="add del mod">
          <ac:chgData name="Maria Moy" userId="67b01124fa6eae49" providerId="LiveId" clId="{36FA2112-F503-4FC7-B206-C3382E5D7060}" dt="2022-10-15T18:07:04.978" v="9728" actId="478"/>
          <ac:spMkLst>
            <pc:docMk/>
            <pc:sldMk cId="2026483247" sldId="285"/>
            <ac:spMk id="15" creationId="{F34C314F-C9D7-9560-7B74-45B1B0DAEB91}"/>
          </ac:spMkLst>
        </pc:spChg>
        <pc:spChg chg="add mod">
          <ac:chgData name="Maria Moy" userId="67b01124fa6eae49" providerId="LiveId" clId="{36FA2112-F503-4FC7-B206-C3382E5D7060}" dt="2022-10-15T18:07:27.369" v="9734" actId="1076"/>
          <ac:spMkLst>
            <pc:docMk/>
            <pc:sldMk cId="2026483247" sldId="285"/>
            <ac:spMk id="16" creationId="{49EEC833-01AF-3AD0-AA7B-7A464D56C414}"/>
          </ac:spMkLst>
        </pc:spChg>
        <pc:spChg chg="add mod">
          <ac:chgData name="Maria Moy" userId="67b01124fa6eae49" providerId="LiveId" clId="{36FA2112-F503-4FC7-B206-C3382E5D7060}" dt="2022-10-15T18:07:34.782" v="9735" actId="1076"/>
          <ac:spMkLst>
            <pc:docMk/>
            <pc:sldMk cId="2026483247" sldId="285"/>
            <ac:spMk id="17" creationId="{458FDF05-A688-99C7-CA54-46359938D4E3}"/>
          </ac:spMkLst>
        </pc:spChg>
        <pc:spChg chg="add mod">
          <ac:chgData name="Maria Moy" userId="67b01124fa6eae49" providerId="LiveId" clId="{36FA2112-F503-4FC7-B206-C3382E5D7060}" dt="2022-10-15T18:06:48.639" v="9723" actId="1076"/>
          <ac:spMkLst>
            <pc:docMk/>
            <pc:sldMk cId="2026483247" sldId="285"/>
            <ac:spMk id="18" creationId="{8C39A445-EB2D-7341-762E-67C5FBA908F8}"/>
          </ac:spMkLst>
        </pc:spChg>
        <pc:spChg chg="del">
          <ac:chgData name="Maria Moy" userId="67b01124fa6eae49" providerId="LiveId" clId="{36FA2112-F503-4FC7-B206-C3382E5D7060}" dt="2022-09-27T18:09:09.884" v="2072" actId="478"/>
          <ac:spMkLst>
            <pc:docMk/>
            <pc:sldMk cId="2026483247" sldId="285"/>
            <ac:spMk id="20" creationId="{034B6849-31DE-6D56-B1A6-08264B493DC4}"/>
          </ac:spMkLst>
        </pc:spChg>
        <pc:spChg chg="mod">
          <ac:chgData name="Maria Moy" userId="67b01124fa6eae49" providerId="LiveId" clId="{36FA2112-F503-4FC7-B206-C3382E5D7060}" dt="2022-09-27T18:21:20.160" v="2317" actId="20577"/>
          <ac:spMkLst>
            <pc:docMk/>
            <pc:sldMk cId="2026483247" sldId="285"/>
            <ac:spMk id="22" creationId="{5A8F660B-934C-12CD-FDDC-AAB0A03BB96D}"/>
          </ac:spMkLst>
        </pc:spChg>
        <pc:spChg chg="del mod">
          <ac:chgData name="Maria Moy" userId="67b01124fa6eae49" providerId="LiveId" clId="{36FA2112-F503-4FC7-B206-C3382E5D7060}" dt="2022-10-15T17:07:00.487" v="8855"/>
          <ac:spMkLst>
            <pc:docMk/>
            <pc:sldMk cId="2026483247" sldId="285"/>
            <ac:spMk id="24" creationId="{02F1B781-6BAC-A0FE-20D8-D75EB13DE307}"/>
          </ac:spMkLst>
        </pc:spChg>
        <pc:spChg chg="add mod ord">
          <ac:chgData name="Maria Moy" userId="67b01124fa6eae49" providerId="LiveId" clId="{36FA2112-F503-4FC7-B206-C3382E5D7060}" dt="2022-10-15T18:06:53.120" v="9724" actId="1076"/>
          <ac:spMkLst>
            <pc:docMk/>
            <pc:sldMk cId="2026483247" sldId="285"/>
            <ac:spMk id="26" creationId="{3CB40310-6C97-A17C-D62B-0DB321E01C7B}"/>
          </ac:spMkLst>
        </pc:spChg>
        <pc:spChg chg="mod">
          <ac:chgData name="Maria Moy" userId="67b01124fa6eae49" providerId="LiveId" clId="{36FA2112-F503-4FC7-B206-C3382E5D7060}" dt="2022-09-27T18:11:03.165" v="2105" actId="1076"/>
          <ac:spMkLst>
            <pc:docMk/>
            <pc:sldMk cId="2026483247" sldId="285"/>
            <ac:spMk id="27" creationId="{55453DF7-308E-0B19-067C-B0D93D6124B6}"/>
          </ac:spMkLst>
        </pc:spChg>
        <pc:spChg chg="mod">
          <ac:chgData name="Maria Moy" userId="67b01124fa6eae49" providerId="LiveId" clId="{36FA2112-F503-4FC7-B206-C3382E5D7060}" dt="2022-10-15T18:06:53.120" v="9724" actId="1076"/>
          <ac:spMkLst>
            <pc:docMk/>
            <pc:sldMk cId="2026483247" sldId="285"/>
            <ac:spMk id="28" creationId="{CB47AEC6-A99F-666D-681A-8FECE3B01BD0}"/>
          </ac:spMkLst>
        </pc:spChg>
        <pc:spChg chg="add del mod">
          <ac:chgData name="Maria Moy" userId="67b01124fa6eae49" providerId="LiveId" clId="{36FA2112-F503-4FC7-B206-C3382E5D7060}" dt="2022-09-27T18:17:11.888" v="2209" actId="478"/>
          <ac:spMkLst>
            <pc:docMk/>
            <pc:sldMk cId="2026483247" sldId="285"/>
            <ac:spMk id="30" creationId="{9D6D2D73-5B50-2F52-8C83-00697063773E}"/>
          </ac:spMkLst>
        </pc:spChg>
        <pc:spChg chg="add mod">
          <ac:chgData name="Maria Moy" userId="67b01124fa6eae49" providerId="LiveId" clId="{36FA2112-F503-4FC7-B206-C3382E5D7060}" dt="2022-10-15T18:07:34.782" v="9735" actId="1076"/>
          <ac:spMkLst>
            <pc:docMk/>
            <pc:sldMk cId="2026483247" sldId="285"/>
            <ac:spMk id="32" creationId="{FE0CCD9C-A0E2-973A-D9C2-A4E7EFE7CA6C}"/>
          </ac:spMkLst>
        </pc:spChg>
        <pc:spChg chg="add mod">
          <ac:chgData name="Maria Moy" userId="67b01124fa6eae49" providerId="LiveId" clId="{36FA2112-F503-4FC7-B206-C3382E5D7060}" dt="2022-10-15T18:07:21.164" v="9732" actId="1076"/>
          <ac:spMkLst>
            <pc:docMk/>
            <pc:sldMk cId="2026483247" sldId="285"/>
            <ac:spMk id="36" creationId="{C7361EA4-8F45-5A15-3201-343349F9CF67}"/>
          </ac:spMkLst>
        </pc:spChg>
        <pc:spChg chg="del">
          <ac:chgData name="Maria Moy" userId="67b01124fa6eae49" providerId="LiveId" clId="{36FA2112-F503-4FC7-B206-C3382E5D7060}" dt="2022-09-27T18:09:10.233" v="2073" actId="478"/>
          <ac:spMkLst>
            <pc:docMk/>
            <pc:sldMk cId="2026483247" sldId="285"/>
            <ac:spMk id="39" creationId="{DD66443B-B497-24CF-C496-23F54FD230C3}"/>
          </ac:spMkLst>
        </pc:spChg>
        <pc:spChg chg="del">
          <ac:chgData name="Maria Moy" userId="67b01124fa6eae49" providerId="LiveId" clId="{36FA2112-F503-4FC7-B206-C3382E5D7060}" dt="2022-09-27T18:09:10.567" v="2074" actId="478"/>
          <ac:spMkLst>
            <pc:docMk/>
            <pc:sldMk cId="2026483247" sldId="285"/>
            <ac:spMk id="40" creationId="{665B6B34-4875-015A-9718-FE050D9E2961}"/>
          </ac:spMkLst>
        </pc:spChg>
        <pc:spChg chg="del">
          <ac:chgData name="Maria Moy" userId="67b01124fa6eae49" providerId="LiveId" clId="{36FA2112-F503-4FC7-B206-C3382E5D7060}" dt="2022-09-27T18:09:11.041" v="2075" actId="478"/>
          <ac:spMkLst>
            <pc:docMk/>
            <pc:sldMk cId="2026483247" sldId="285"/>
            <ac:spMk id="41" creationId="{F97B7DA2-8D2A-252F-6444-DCF739D86CDF}"/>
          </ac:spMkLst>
        </pc:spChg>
        <pc:spChg chg="add del mod">
          <ac:chgData name="Maria Moy" userId="67b01124fa6eae49" providerId="LiveId" clId="{36FA2112-F503-4FC7-B206-C3382E5D7060}" dt="2022-10-15T17:07:01.116" v="8856" actId="478"/>
          <ac:spMkLst>
            <pc:docMk/>
            <pc:sldMk cId="2026483247" sldId="285"/>
            <ac:spMk id="42" creationId="{48379DFA-5B74-C447-E205-0080B4542F01}"/>
          </ac:spMkLst>
        </pc:spChg>
        <pc:picChg chg="add mod">
          <ac:chgData name="Maria Moy" userId="67b01124fa6eae49" providerId="LiveId" clId="{36FA2112-F503-4FC7-B206-C3382E5D7060}" dt="2022-09-27T18:10:58.450" v="2104" actId="1076"/>
          <ac:picMkLst>
            <pc:docMk/>
            <pc:sldMk cId="2026483247" sldId="285"/>
            <ac:picMk id="4" creationId="{9051B2E5-883F-1466-4B87-27F25D472395}"/>
          </ac:picMkLst>
        </pc:picChg>
        <pc:picChg chg="add mod">
          <ac:chgData name="Maria Moy" userId="67b01124fa6eae49" providerId="LiveId" clId="{36FA2112-F503-4FC7-B206-C3382E5D7060}" dt="2022-10-15T18:06:53.120" v="9724" actId="1076"/>
          <ac:picMkLst>
            <pc:docMk/>
            <pc:sldMk cId="2026483247" sldId="285"/>
            <ac:picMk id="19" creationId="{F9E761C2-ED6C-A64C-55D9-9267D336BB82}"/>
          </ac:picMkLst>
        </pc:picChg>
        <pc:picChg chg="add del mod">
          <ac:chgData name="Maria Moy" userId="67b01124fa6eae49" providerId="LiveId" clId="{36FA2112-F503-4FC7-B206-C3382E5D7060}" dt="2022-09-27T18:17:16.158" v="2210" actId="478"/>
          <ac:picMkLst>
            <pc:docMk/>
            <pc:sldMk cId="2026483247" sldId="285"/>
            <ac:picMk id="21" creationId="{C60DB915-5095-2D1A-5354-B00005A9309D}"/>
          </ac:picMkLst>
        </pc:picChg>
        <pc:picChg chg="add del mod">
          <ac:chgData name="Maria Moy" userId="67b01124fa6eae49" providerId="LiveId" clId="{36FA2112-F503-4FC7-B206-C3382E5D7060}" dt="2022-09-27T18:17:16.736" v="2211" actId="478"/>
          <ac:picMkLst>
            <pc:docMk/>
            <pc:sldMk cId="2026483247" sldId="285"/>
            <ac:picMk id="23" creationId="{AE433C09-C727-FBDB-7E7E-FD41C20D883F}"/>
          </ac:picMkLst>
        </pc:picChg>
        <pc:picChg chg="add del mod">
          <ac:chgData name="Maria Moy" userId="67b01124fa6eae49" providerId="LiveId" clId="{36FA2112-F503-4FC7-B206-C3382E5D7060}" dt="2022-09-27T18:17:17.182" v="2212" actId="478"/>
          <ac:picMkLst>
            <pc:docMk/>
            <pc:sldMk cId="2026483247" sldId="285"/>
            <ac:picMk id="25" creationId="{4F277998-CB5B-493B-8F8F-DD8763C89370}"/>
          </ac:picMkLst>
        </pc:picChg>
        <pc:picChg chg="del mod">
          <ac:chgData name="Maria Moy" userId="67b01124fa6eae49" providerId="LiveId" clId="{36FA2112-F503-4FC7-B206-C3382E5D7060}" dt="2022-09-27T18:10:09.928" v="2088" actId="478"/>
          <ac:picMkLst>
            <pc:docMk/>
            <pc:sldMk cId="2026483247" sldId="285"/>
            <ac:picMk id="29" creationId="{ACC9FCA0-DE1E-7F70-93D2-4F04B9CE36BC}"/>
          </ac:picMkLst>
        </pc:picChg>
        <pc:picChg chg="del mod">
          <ac:chgData name="Maria Moy" userId="67b01124fa6eae49" providerId="LiveId" clId="{36FA2112-F503-4FC7-B206-C3382E5D7060}" dt="2022-09-27T18:10:11.027" v="2090" actId="478"/>
          <ac:picMkLst>
            <pc:docMk/>
            <pc:sldMk cId="2026483247" sldId="285"/>
            <ac:picMk id="31" creationId="{6C526CF4-0246-277C-4E32-3C0D75DED090}"/>
          </ac:picMkLst>
        </pc:picChg>
        <pc:picChg chg="del mod">
          <ac:chgData name="Maria Moy" userId="67b01124fa6eae49" providerId="LiveId" clId="{36FA2112-F503-4FC7-B206-C3382E5D7060}" dt="2022-09-27T18:10:10.414" v="2089" actId="478"/>
          <ac:picMkLst>
            <pc:docMk/>
            <pc:sldMk cId="2026483247" sldId="285"/>
            <ac:picMk id="33" creationId="{DAE32F32-F2E2-9874-C9E4-4EBD72941D5D}"/>
          </ac:picMkLst>
        </pc:picChg>
        <pc:picChg chg="add mod">
          <ac:chgData name="Maria Moy" userId="67b01124fa6eae49" providerId="LiveId" clId="{36FA2112-F503-4FC7-B206-C3382E5D7060}" dt="2022-10-15T18:07:34.782" v="9735" actId="1076"/>
          <ac:picMkLst>
            <pc:docMk/>
            <pc:sldMk cId="2026483247" sldId="285"/>
            <ac:picMk id="34" creationId="{BEED6560-E4CD-1EDB-46EC-88D14BBFBED9}"/>
          </ac:picMkLst>
        </pc:picChg>
        <pc:picChg chg="del mod">
          <ac:chgData name="Maria Moy" userId="67b01124fa6eae49" providerId="LiveId" clId="{36FA2112-F503-4FC7-B206-C3382E5D7060}" dt="2022-09-27T18:10:09.257" v="2087" actId="478"/>
          <ac:picMkLst>
            <pc:docMk/>
            <pc:sldMk cId="2026483247" sldId="285"/>
            <ac:picMk id="35" creationId="{9215E2A2-2D29-2561-93FF-5D4B5DBB5935}"/>
          </ac:picMkLst>
        </pc:picChg>
        <pc:picChg chg="add mod">
          <ac:chgData name="Maria Moy" userId="67b01124fa6eae49" providerId="LiveId" clId="{36FA2112-F503-4FC7-B206-C3382E5D7060}" dt="2022-10-15T18:07:21.164" v="9732" actId="1076"/>
          <ac:picMkLst>
            <pc:docMk/>
            <pc:sldMk cId="2026483247" sldId="285"/>
            <ac:picMk id="37" creationId="{EBD4E9C9-3376-E6C7-81AD-1B239FFD7F13}"/>
          </ac:picMkLst>
        </pc:picChg>
        <pc:picChg chg="del mod">
          <ac:chgData name="Maria Moy" userId="67b01124fa6eae49" providerId="LiveId" clId="{36FA2112-F503-4FC7-B206-C3382E5D7060}" dt="2022-09-27T18:10:11.449" v="2091" actId="478"/>
          <ac:picMkLst>
            <pc:docMk/>
            <pc:sldMk cId="2026483247" sldId="285"/>
            <ac:picMk id="38" creationId="{1696CB38-3075-79B9-7505-05FEAB84E015}"/>
          </ac:picMkLst>
        </pc:picChg>
        <pc:picChg chg="add del mod">
          <ac:chgData name="Maria Moy" userId="67b01124fa6eae49" providerId="LiveId" clId="{36FA2112-F503-4FC7-B206-C3382E5D7060}" dt="2022-10-15T17:07:00.487" v="8853" actId="478"/>
          <ac:picMkLst>
            <pc:docMk/>
            <pc:sldMk cId="2026483247" sldId="285"/>
            <ac:picMk id="43" creationId="{637C74D3-DD39-3B48-DD47-875601817014}"/>
          </ac:picMkLst>
        </pc:picChg>
        <pc:picChg chg="del">
          <ac:chgData name="Maria Moy" userId="67b01124fa6eae49" providerId="LiveId" clId="{36FA2112-F503-4FC7-B206-C3382E5D7060}" dt="2022-10-15T17:28:23.500" v="9138" actId="478"/>
          <ac:picMkLst>
            <pc:docMk/>
            <pc:sldMk cId="2026483247" sldId="285"/>
            <ac:picMk id="1027" creationId="{F710888E-9414-8F58-A6BB-2EE2187B4E8C}"/>
          </ac:picMkLst>
        </pc:picChg>
      </pc:sldChg>
      <pc:sldChg chg="ord">
        <pc:chgData name="Maria Moy" userId="67b01124fa6eae49" providerId="LiveId" clId="{36FA2112-F503-4FC7-B206-C3382E5D7060}" dt="2022-10-31T16:25:28.188" v="10405"/>
        <pc:sldMkLst>
          <pc:docMk/>
          <pc:sldMk cId="3788712773" sldId="286"/>
        </pc:sldMkLst>
      </pc:sldChg>
      <pc:sldChg chg="add del">
        <pc:chgData name="Maria Moy" userId="67b01124fa6eae49" providerId="LiveId" clId="{36FA2112-F503-4FC7-B206-C3382E5D7060}" dt="2022-10-15T17:46:20.925" v="9560" actId="2696"/>
        <pc:sldMkLst>
          <pc:docMk/>
          <pc:sldMk cId="1514935140" sldId="287"/>
        </pc:sldMkLst>
      </pc:sldChg>
      <pc:sldChg chg="add del">
        <pc:chgData name="Maria Moy" userId="67b01124fa6eae49" providerId="LiveId" clId="{36FA2112-F503-4FC7-B206-C3382E5D7060}" dt="2022-10-15T17:46:20.925" v="9560" actId="2696"/>
        <pc:sldMkLst>
          <pc:docMk/>
          <pc:sldMk cId="4115614740" sldId="288"/>
        </pc:sldMkLst>
      </pc:sldChg>
      <pc:sldChg chg="add del ord">
        <pc:chgData name="Maria Moy" userId="67b01124fa6eae49" providerId="LiveId" clId="{36FA2112-F503-4FC7-B206-C3382E5D7060}" dt="2022-10-15T17:46:20.925" v="9560" actId="2696"/>
        <pc:sldMkLst>
          <pc:docMk/>
          <pc:sldMk cId="462297243" sldId="289"/>
        </pc:sldMkLst>
      </pc:sldChg>
      <pc:sldChg chg="addSp delSp modSp add del mod ord modNotesTx">
        <pc:chgData name="Maria Moy" userId="67b01124fa6eae49" providerId="LiveId" clId="{36FA2112-F503-4FC7-B206-C3382E5D7060}" dt="2022-10-15T17:46:20.925" v="9560" actId="2696"/>
        <pc:sldMkLst>
          <pc:docMk/>
          <pc:sldMk cId="4081845564" sldId="290"/>
        </pc:sldMkLst>
        <pc:spChg chg="mod">
          <ac:chgData name="Maria Moy" userId="67b01124fa6eae49" providerId="LiveId" clId="{36FA2112-F503-4FC7-B206-C3382E5D7060}" dt="2022-10-14T18:42:11.620" v="3895" actId="20577"/>
          <ac:spMkLst>
            <pc:docMk/>
            <pc:sldMk cId="4081845564" sldId="290"/>
            <ac:spMk id="2" creationId="{E29E14FA-A733-0AB0-DCEC-C33AC734B88B}"/>
          </ac:spMkLst>
        </pc:spChg>
        <pc:spChg chg="add 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6" creationId="{7024723E-7119-958F-4C1E-844CE49276DD}"/>
          </ac:spMkLst>
        </pc:spChg>
        <pc:spChg chg="add 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7" creationId="{EB897A5E-C543-DCBD-12EC-A25FAEF66D30}"/>
          </ac:spMkLst>
        </pc:spChg>
        <pc:spChg chg="add 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10" creationId="{257879A1-0791-181A-9041-4CD89FF9801D}"/>
          </ac:spMkLst>
        </pc:spChg>
        <pc:spChg chg="del mod">
          <ac:chgData name="Maria Moy" userId="67b01124fa6eae49" providerId="LiveId" clId="{36FA2112-F503-4FC7-B206-C3382E5D7060}" dt="2022-10-14T18:27:27.445" v="3418" actId="478"/>
          <ac:spMkLst>
            <pc:docMk/>
            <pc:sldMk cId="4081845564" sldId="290"/>
            <ac:spMk id="14" creationId="{4597145C-6923-68A5-F696-00B28CD61A03}"/>
          </ac:spMkLst>
        </pc:spChg>
        <pc:spChg chg="del">
          <ac:chgData name="Maria Moy" userId="67b01124fa6eae49" providerId="LiveId" clId="{36FA2112-F503-4FC7-B206-C3382E5D7060}" dt="2022-10-14T18:27:30.757" v="3422" actId="478"/>
          <ac:spMkLst>
            <pc:docMk/>
            <pc:sldMk cId="4081845564" sldId="290"/>
            <ac:spMk id="15" creationId="{94636857-3872-7527-C216-0A17745C7278}"/>
          </ac:spMkLst>
        </pc:spChg>
        <pc:spChg chg="add 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16" creationId="{5D1B958C-1089-B614-413F-539DDFC4C07C}"/>
          </ac:spMkLst>
        </pc:spChg>
        <pc:spChg chg="add 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17" creationId="{1421B1CD-CEB7-4589-2A60-0B9965354E1A}"/>
          </ac:spMkLst>
        </pc:spChg>
        <pc:spChg chg="add mod">
          <ac:chgData name="Maria Moy" userId="67b01124fa6eae49" providerId="LiveId" clId="{36FA2112-F503-4FC7-B206-C3382E5D7060}" dt="2022-10-15T15:43:50.961" v="7532" actId="20577"/>
          <ac:spMkLst>
            <pc:docMk/>
            <pc:sldMk cId="4081845564" sldId="290"/>
            <ac:spMk id="19" creationId="{3FE00D6E-3DA4-601C-47BC-157DF2209491}"/>
          </ac:spMkLst>
        </pc:spChg>
        <pc:spChg chg="add mod">
          <ac:chgData name="Maria Moy" userId="67b01124fa6eae49" providerId="LiveId" clId="{36FA2112-F503-4FC7-B206-C3382E5D7060}" dt="2022-10-15T15:43:43.132" v="7526" actId="20577"/>
          <ac:spMkLst>
            <pc:docMk/>
            <pc:sldMk cId="4081845564" sldId="290"/>
            <ac:spMk id="20" creationId="{A9C2C446-8C4A-670D-2F73-5018D295F3AB}"/>
          </ac:spMkLst>
        </pc:spChg>
        <pc:spChg chg="add mod">
          <ac:chgData name="Maria Moy" userId="67b01124fa6eae49" providerId="LiveId" clId="{36FA2112-F503-4FC7-B206-C3382E5D7060}" dt="2022-10-15T15:43:31.840" v="7520" actId="6549"/>
          <ac:spMkLst>
            <pc:docMk/>
            <pc:sldMk cId="4081845564" sldId="290"/>
            <ac:spMk id="21" creationId="{FBE3A3E0-1EAE-BAC1-DFDA-B18E3E61F15A}"/>
          </ac:spMkLst>
        </pc:spChg>
        <pc:spChg chg="add 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22" creationId="{F5E8A407-EA86-F737-88C8-E4A6AB0E10DF}"/>
          </ac:spMkLst>
        </pc:spChg>
        <pc:spChg chg="del mod">
          <ac:chgData name="Maria Moy" userId="67b01124fa6eae49" providerId="LiveId" clId="{36FA2112-F503-4FC7-B206-C3382E5D7060}" dt="2022-10-14T18:27:29.517" v="3420" actId="478"/>
          <ac:spMkLst>
            <pc:docMk/>
            <pc:sldMk cId="4081845564" sldId="290"/>
            <ac:spMk id="23" creationId="{A38DCDE6-E4C9-70A4-6186-67E00F998722}"/>
          </ac:spMkLst>
        </pc:spChg>
        <pc:spChg chg="add 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24" creationId="{6D2AD009-7B68-638D-ECCD-21FC5A24AD06}"/>
          </ac:spMkLst>
        </pc:spChg>
        <pc:spChg chg="del">
          <ac:chgData name="Maria Moy" userId="67b01124fa6eae49" providerId="LiveId" clId="{36FA2112-F503-4FC7-B206-C3382E5D7060}" dt="2022-10-14T18:27:32.245" v="3423" actId="478"/>
          <ac:spMkLst>
            <pc:docMk/>
            <pc:sldMk cId="4081845564" sldId="290"/>
            <ac:spMk id="30" creationId="{E95684E0-66AE-543D-EE1D-FECBE4E8653D}"/>
          </ac:spMkLst>
        </pc:spChg>
        <pc:spChg chg="del mod">
          <ac:chgData name="Maria Moy" userId="67b01124fa6eae49" providerId="LiveId" clId="{36FA2112-F503-4FC7-B206-C3382E5D7060}" dt="2022-10-14T18:27:26.906" v="3417" actId="478"/>
          <ac:spMkLst>
            <pc:docMk/>
            <pc:sldMk cId="4081845564" sldId="290"/>
            <ac:spMk id="31" creationId="{191F366E-FCCD-0205-2F14-6354C220451B}"/>
          </ac:spMkLst>
        </pc:spChg>
        <pc:spChg chg="del">
          <ac:chgData name="Maria Moy" userId="67b01124fa6eae49" providerId="LiveId" clId="{36FA2112-F503-4FC7-B206-C3382E5D7060}" dt="2022-10-14T18:27:34.706" v="3425" actId="478"/>
          <ac:spMkLst>
            <pc:docMk/>
            <pc:sldMk cId="4081845564" sldId="290"/>
            <ac:spMk id="34" creationId="{E44A6730-4AE2-98A4-C16A-BDA230DB9984}"/>
          </ac:spMkLst>
        </pc:spChg>
        <pc:spChg chg="del mod">
          <ac:chgData name="Maria Moy" userId="67b01124fa6eae49" providerId="LiveId" clId="{36FA2112-F503-4FC7-B206-C3382E5D7060}" dt="2022-10-14T18:28:15.085" v="3438" actId="478"/>
          <ac:spMkLst>
            <pc:docMk/>
            <pc:sldMk cId="4081845564" sldId="290"/>
            <ac:spMk id="35" creationId="{714FB078-2206-C462-975E-B5C2E4F24BB8}"/>
          </ac:spMkLst>
        </pc:spChg>
        <pc:spChg chg="mod">
          <ac:chgData name="Maria Moy" userId="67b01124fa6eae49" providerId="LiveId" clId="{36FA2112-F503-4FC7-B206-C3382E5D7060}" dt="2022-10-15T15:46:58.373" v="7536" actId="14100"/>
          <ac:spMkLst>
            <pc:docMk/>
            <pc:sldMk cId="4081845564" sldId="290"/>
            <ac:spMk id="36" creationId="{B8655EE2-62B8-E2D6-9C64-4A3212A70F61}"/>
          </ac:spMkLst>
        </pc:spChg>
        <pc:spChg chg="del">
          <ac:chgData name="Maria Moy" userId="67b01124fa6eae49" providerId="LiveId" clId="{36FA2112-F503-4FC7-B206-C3382E5D7060}" dt="2022-10-14T18:27:44.363" v="3429" actId="478"/>
          <ac:spMkLst>
            <pc:docMk/>
            <pc:sldMk cId="4081845564" sldId="290"/>
            <ac:spMk id="37" creationId="{F86681CA-7105-9087-D46F-329ACE62DAD3}"/>
          </ac:spMkLst>
        </pc:spChg>
        <pc:spChg chg="del">
          <ac:chgData name="Maria Moy" userId="67b01124fa6eae49" providerId="LiveId" clId="{36FA2112-F503-4FC7-B206-C3382E5D7060}" dt="2022-10-14T18:27:44.363" v="3429" actId="478"/>
          <ac:spMkLst>
            <pc:docMk/>
            <pc:sldMk cId="4081845564" sldId="290"/>
            <ac:spMk id="38" creationId="{61E80E05-1B47-74C6-4D31-958AC4DEC57A}"/>
          </ac:spMkLst>
        </pc:spChg>
        <pc:spChg chg="del">
          <ac:chgData name="Maria Moy" userId="67b01124fa6eae49" providerId="LiveId" clId="{36FA2112-F503-4FC7-B206-C3382E5D7060}" dt="2022-10-14T18:27:44.363" v="3429" actId="478"/>
          <ac:spMkLst>
            <pc:docMk/>
            <pc:sldMk cId="4081845564" sldId="290"/>
            <ac:spMk id="39" creationId="{C7990FDE-D16D-C802-FC87-22E9BD24C439}"/>
          </ac:spMkLst>
        </pc:spChg>
        <pc:spChg chg="del">
          <ac:chgData name="Maria Moy" userId="67b01124fa6eae49" providerId="LiveId" clId="{36FA2112-F503-4FC7-B206-C3382E5D7060}" dt="2022-10-14T18:27:44.363" v="3429" actId="478"/>
          <ac:spMkLst>
            <pc:docMk/>
            <pc:sldMk cId="4081845564" sldId="290"/>
            <ac:spMk id="40" creationId="{F474D16A-56A5-24EB-7E11-D4E9026640EC}"/>
          </ac:spMkLst>
        </pc:spChg>
        <pc:spChg chg="del">
          <ac:chgData name="Maria Moy" userId="67b01124fa6eae49" providerId="LiveId" clId="{36FA2112-F503-4FC7-B206-C3382E5D7060}" dt="2022-10-14T18:27:44.363" v="3429" actId="478"/>
          <ac:spMkLst>
            <pc:docMk/>
            <pc:sldMk cId="4081845564" sldId="290"/>
            <ac:spMk id="41" creationId="{9078D243-DB06-35A3-E31D-C60A37F23719}"/>
          </ac:spMkLst>
        </pc:spChg>
        <pc:spChg chg="del">
          <ac:chgData name="Maria Moy" userId="67b01124fa6eae49" providerId="LiveId" clId="{36FA2112-F503-4FC7-B206-C3382E5D7060}" dt="2022-10-14T18:27:44.363" v="3429" actId="478"/>
          <ac:spMkLst>
            <pc:docMk/>
            <pc:sldMk cId="4081845564" sldId="290"/>
            <ac:spMk id="42" creationId="{D3541D88-2044-4A54-EFA9-3E094D727F4B}"/>
          </ac:spMkLst>
        </pc:spChg>
        <pc:spChg chg="del mod">
          <ac:chgData name="Maria Moy" userId="67b01124fa6eae49" providerId="LiveId" clId="{36FA2112-F503-4FC7-B206-C3382E5D7060}" dt="2022-10-14T18:27:39.355" v="3428" actId="478"/>
          <ac:spMkLst>
            <pc:docMk/>
            <pc:sldMk cId="4081845564" sldId="290"/>
            <ac:spMk id="43" creationId="{217552B7-236B-13B1-9A39-3017BE6E1E70}"/>
          </ac:spMkLst>
        </pc:spChg>
        <pc:spChg chg="del">
          <ac:chgData name="Maria Moy" userId="67b01124fa6eae49" providerId="LiveId" clId="{36FA2112-F503-4FC7-B206-C3382E5D7060}" dt="2022-10-14T18:27:36.395" v="3426" actId="478"/>
          <ac:spMkLst>
            <pc:docMk/>
            <pc:sldMk cId="4081845564" sldId="290"/>
            <ac:spMk id="44" creationId="{D47C0785-A578-8008-B4B4-A41C3A52B276}"/>
          </ac:spMkLst>
        </pc:spChg>
        <pc:picChg chg="del">
          <ac:chgData name="Maria Moy" userId="67b01124fa6eae49" providerId="LiveId" clId="{36FA2112-F503-4FC7-B206-C3382E5D7060}" dt="2022-10-14T18:27:30.030" v="3421" actId="478"/>
          <ac:picMkLst>
            <pc:docMk/>
            <pc:sldMk cId="4081845564" sldId="290"/>
            <ac:picMk id="18" creationId="{B151A70D-13C3-7350-5021-ACE01430CA28}"/>
          </ac:picMkLst>
        </pc:picChg>
        <pc:picChg chg="del">
          <ac:chgData name="Maria Moy" userId="67b01124fa6eae49" providerId="LiveId" clId="{36FA2112-F503-4FC7-B206-C3382E5D7060}" dt="2022-10-14T18:27:33.356" v="3424" actId="478"/>
          <ac:picMkLst>
            <pc:docMk/>
            <pc:sldMk cId="4081845564" sldId="290"/>
            <ac:picMk id="33" creationId="{9D337C9C-A650-4D98-B4A0-629C351E540A}"/>
          </ac:picMkLst>
        </pc:picChg>
        <pc:cxnChg chg="del">
          <ac:chgData name="Maria Moy" userId="67b01124fa6eae49" providerId="LiveId" clId="{36FA2112-F503-4FC7-B206-C3382E5D7060}" dt="2022-10-14T18:27:46.605" v="3431" actId="478"/>
          <ac:cxnSpMkLst>
            <pc:docMk/>
            <pc:sldMk cId="4081845564" sldId="290"/>
            <ac:cxnSpMk id="3" creationId="{E25A9270-76BB-7B48-719D-117A64C5DD61}"/>
          </ac:cxnSpMkLst>
        </pc:cxnChg>
        <pc:cxnChg chg="del">
          <ac:chgData name="Maria Moy" userId="67b01124fa6eae49" providerId="LiveId" clId="{36FA2112-F503-4FC7-B206-C3382E5D7060}" dt="2022-10-14T18:27:47.612" v="3432" actId="478"/>
          <ac:cxnSpMkLst>
            <pc:docMk/>
            <pc:sldMk cId="4081845564" sldId="290"/>
            <ac:cxnSpMk id="4" creationId="{24E078DD-55CC-0D29-D37F-F24299C8F2DD}"/>
          </ac:cxnSpMkLst>
        </pc:cxnChg>
        <pc:cxnChg chg="del mod">
          <ac:chgData name="Maria Moy" userId="67b01124fa6eae49" providerId="LiveId" clId="{36FA2112-F503-4FC7-B206-C3382E5D7060}" dt="2022-10-14T18:27:45.635" v="3430" actId="478"/>
          <ac:cxnSpMkLst>
            <pc:docMk/>
            <pc:sldMk cId="4081845564" sldId="290"/>
            <ac:cxnSpMk id="5" creationId="{0B6B7F28-CDF2-681F-26F1-B5354BFAA68A}"/>
          </ac:cxnSpMkLst>
        </pc:cxnChg>
      </pc:sldChg>
      <pc:sldChg chg="addSp delSp modSp add mod ord">
        <pc:chgData name="Maria Moy" userId="67b01124fa6eae49" providerId="LiveId" clId="{36FA2112-F503-4FC7-B206-C3382E5D7060}" dt="2022-10-15T17:28:50.650" v="9150" actId="478"/>
        <pc:sldMkLst>
          <pc:docMk/>
          <pc:sldMk cId="2814748299" sldId="291"/>
        </pc:sldMkLst>
        <pc:spChg chg="mod">
          <ac:chgData name="Maria Moy" userId="67b01124fa6eae49" providerId="LiveId" clId="{36FA2112-F503-4FC7-B206-C3382E5D7060}" dt="2022-10-15T13:25:59.976" v="6296" actId="20577"/>
          <ac:spMkLst>
            <pc:docMk/>
            <pc:sldMk cId="2814748299" sldId="291"/>
            <ac:spMk id="2" creationId="{E29E14FA-A733-0AB0-DCEC-C33AC734B88B}"/>
          </ac:spMkLst>
        </pc:spChg>
        <pc:spChg chg="del">
          <ac:chgData name="Maria Moy" userId="67b01124fa6eae49" providerId="LiveId" clId="{36FA2112-F503-4FC7-B206-C3382E5D7060}" dt="2022-10-15T13:25:20.139" v="6265" actId="478"/>
          <ac:spMkLst>
            <pc:docMk/>
            <pc:sldMk cId="2814748299" sldId="291"/>
            <ac:spMk id="3" creationId="{A9EB9921-E0A6-323C-94EA-F49001AE1BD3}"/>
          </ac:spMkLst>
        </pc:spChg>
        <pc:spChg chg="add del mod">
          <ac:chgData name="Maria Moy" userId="67b01124fa6eae49" providerId="LiveId" clId="{36FA2112-F503-4FC7-B206-C3382E5D7060}" dt="2022-10-15T03:42:18.706" v="5164" actId="11529"/>
          <ac:spMkLst>
            <pc:docMk/>
            <pc:sldMk cId="2814748299" sldId="291"/>
            <ac:spMk id="5" creationId="{6C6F3653-0E97-E199-577E-E25AFC84908A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6" creationId="{F58BF7B0-EFE1-770B-E2AE-4DDF2CB69D01}"/>
          </ac:spMkLst>
        </pc:spChg>
        <pc:spChg chg="add del mod">
          <ac:chgData name="Maria Moy" userId="67b01124fa6eae49" providerId="LiveId" clId="{36FA2112-F503-4FC7-B206-C3382E5D7060}" dt="2022-10-15T15:34:55.131" v="7273" actId="478"/>
          <ac:spMkLst>
            <pc:docMk/>
            <pc:sldMk cId="2814748299" sldId="291"/>
            <ac:spMk id="7" creationId="{73FC6C09-A9E4-98A7-E9AD-E5BB0D690E5E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10" creationId="{8F00040C-C3E0-667C-34B6-C6CA5187BFDA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14" creationId="{59731A7E-106A-347A-53B6-2C973ADA4592}"/>
          </ac:spMkLst>
        </pc:spChg>
        <pc:spChg chg="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16" creationId="{3D611689-0098-8E10-116B-C648FF5600E1}"/>
          </ac:spMkLst>
        </pc:spChg>
        <pc:spChg chg="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17" creationId="{49229265-F7CF-19F3-28CA-40C82A81A796}"/>
          </ac:spMkLst>
        </pc:spChg>
        <pc:spChg chg="mod">
          <ac:chgData name="Maria Moy" userId="67b01124fa6eae49" providerId="LiveId" clId="{36FA2112-F503-4FC7-B206-C3382E5D7060}" dt="2022-10-15T13:22:53.287" v="6045" actId="1076"/>
          <ac:spMkLst>
            <pc:docMk/>
            <pc:sldMk cId="2814748299" sldId="291"/>
            <ac:spMk id="18" creationId="{BA83D238-FB3B-EC12-51E3-D71BB91F6842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19" creationId="{FB8A9AA0-87DA-0DE0-78F0-457710FBB4E4}"/>
          </ac:spMkLst>
        </pc:spChg>
        <pc:spChg chg="add del mod">
          <ac:chgData name="Maria Moy" userId="67b01124fa6eae49" providerId="LiveId" clId="{36FA2112-F503-4FC7-B206-C3382E5D7060}" dt="2022-10-15T03:46:04.559" v="5332" actId="478"/>
          <ac:spMkLst>
            <pc:docMk/>
            <pc:sldMk cId="2814748299" sldId="291"/>
            <ac:spMk id="20" creationId="{B3B4C234-FBB6-5593-370D-37D8E1AC8CDF}"/>
          </ac:spMkLst>
        </pc:spChg>
        <pc:spChg chg="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21" creationId="{9DCFF9E6-B4AE-B001-7FFD-FA1D70524D08}"/>
          </ac:spMkLst>
        </pc:spChg>
        <pc:spChg chg="mod">
          <ac:chgData name="Maria Moy" userId="67b01124fa6eae49" providerId="LiveId" clId="{36FA2112-F503-4FC7-B206-C3382E5D7060}" dt="2022-10-15T03:41:13.357" v="5152" actId="20577"/>
          <ac:spMkLst>
            <pc:docMk/>
            <pc:sldMk cId="2814748299" sldId="291"/>
            <ac:spMk id="22" creationId="{5A8F660B-934C-12CD-FDDC-AAB0A03BB96D}"/>
          </ac:spMkLst>
        </pc:spChg>
        <pc:spChg chg="del mod">
          <ac:chgData name="Maria Moy" userId="67b01124fa6eae49" providerId="LiveId" clId="{36FA2112-F503-4FC7-B206-C3382E5D7060}" dt="2022-10-15T03:44:35.534" v="5254" actId="478"/>
          <ac:spMkLst>
            <pc:docMk/>
            <pc:sldMk cId="2814748299" sldId="291"/>
            <ac:spMk id="23" creationId="{D844883B-EA76-FF15-56B4-1E134688ECDF}"/>
          </ac:spMkLst>
        </pc:spChg>
        <pc:spChg chg="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24" creationId="{2EF43393-2ACD-01C9-92FB-508A23E8F5A0}"/>
          </ac:spMkLst>
        </pc:spChg>
        <pc:spChg chg="del mod">
          <ac:chgData name="Maria Moy" userId="67b01124fa6eae49" providerId="LiveId" clId="{36FA2112-F503-4FC7-B206-C3382E5D7060}" dt="2022-10-15T03:42:45.198" v="5197" actId="478"/>
          <ac:spMkLst>
            <pc:docMk/>
            <pc:sldMk cId="2814748299" sldId="291"/>
            <ac:spMk id="25" creationId="{A8E51EB2-33D1-9EB4-7578-969473F36B77}"/>
          </ac:spMkLst>
        </pc:spChg>
        <pc:spChg chg="del mod">
          <ac:chgData name="Maria Moy" userId="67b01124fa6eae49" providerId="LiveId" clId="{36FA2112-F503-4FC7-B206-C3382E5D7060}" dt="2022-10-15T03:44:36.310" v="5255" actId="478"/>
          <ac:spMkLst>
            <pc:docMk/>
            <pc:sldMk cId="2814748299" sldId="291"/>
            <ac:spMk id="26" creationId="{8753AE27-ACB0-7DB8-80C4-C95BADE6E10B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28" creationId="{08CE74E7-A016-DE5A-035B-FA9176BFBF57}"/>
          </ac:spMkLst>
        </pc:spChg>
        <pc:spChg chg="add mod">
          <ac:chgData name="Maria Moy" userId="67b01124fa6eae49" providerId="LiveId" clId="{36FA2112-F503-4FC7-B206-C3382E5D7060}" dt="2022-10-15T13:22:59.202" v="6046" actId="1076"/>
          <ac:spMkLst>
            <pc:docMk/>
            <pc:sldMk cId="2814748299" sldId="291"/>
            <ac:spMk id="31" creationId="{6BD482AB-00B3-A38D-3EF8-DCBEFC6CF550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32" creationId="{D461DD60-0E9D-FA30-B853-9DCB4AC49AF0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33" creationId="{5D8CC3EA-99DD-3EEF-A135-A9F9F708941C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34" creationId="{68F05014-DB92-ED7B-E3E5-D512ED070BDB}"/>
          </ac:spMkLst>
        </pc:spChg>
        <pc:spChg chg="add mod">
          <ac:chgData name="Maria Moy" userId="67b01124fa6eae49" providerId="LiveId" clId="{36FA2112-F503-4FC7-B206-C3382E5D7060}" dt="2022-10-15T13:22:44.909" v="6044" actId="1036"/>
          <ac:spMkLst>
            <pc:docMk/>
            <pc:sldMk cId="2814748299" sldId="291"/>
            <ac:spMk id="35" creationId="{7D02BF14-D77C-D052-3E64-B5197330BFFC}"/>
          </ac:spMkLst>
        </pc:spChg>
        <pc:graphicFrameChg chg="del modGraphic">
          <ac:chgData name="Maria Moy" userId="67b01124fa6eae49" providerId="LiveId" clId="{36FA2112-F503-4FC7-B206-C3382E5D7060}" dt="2022-10-14T18:41:17.214" v="3862" actId="478"/>
          <ac:graphicFrameMkLst>
            <pc:docMk/>
            <pc:sldMk cId="2814748299" sldId="291"/>
            <ac:graphicFrameMk id="29" creationId="{723C14DB-9BD8-59C1-4604-4DEAF4482D07}"/>
          </ac:graphicFrameMkLst>
        </pc:graphicFrameChg>
        <pc:picChg chg="del">
          <ac:chgData name="Maria Moy" userId="67b01124fa6eae49" providerId="LiveId" clId="{36FA2112-F503-4FC7-B206-C3382E5D7060}" dt="2022-10-15T17:28:50.650" v="9150" actId="478"/>
          <ac:picMkLst>
            <pc:docMk/>
            <pc:sldMk cId="2814748299" sldId="291"/>
            <ac:picMk id="1027" creationId="{F710888E-9414-8F58-A6BB-2EE2187B4E8C}"/>
          </ac:picMkLst>
        </pc:picChg>
        <pc:picChg chg="add mod">
          <ac:chgData name="Maria Moy" userId="67b01124fa6eae49" providerId="LiveId" clId="{36FA2112-F503-4FC7-B206-C3382E5D7060}" dt="2022-10-15T16:04:56.279" v="7976" actId="1076"/>
          <ac:picMkLst>
            <pc:docMk/>
            <pc:sldMk cId="2814748299" sldId="291"/>
            <ac:picMk id="3074" creationId="{92D8CEE2-D860-7BF3-DE04-17F2187C946E}"/>
          </ac:picMkLst>
        </pc:picChg>
        <pc:picChg chg="add mod">
          <ac:chgData name="Maria Moy" userId="67b01124fa6eae49" providerId="LiveId" clId="{36FA2112-F503-4FC7-B206-C3382E5D7060}" dt="2022-10-15T16:09:16.685" v="8000" actId="1076"/>
          <ac:picMkLst>
            <pc:docMk/>
            <pc:sldMk cId="2814748299" sldId="291"/>
            <ac:picMk id="3076" creationId="{6EE1A88E-20FC-A8C0-3F0B-A35007EF58DA}"/>
          </ac:picMkLst>
        </pc:picChg>
        <pc:cxnChg chg="mod">
          <ac:chgData name="Maria Moy" userId="67b01124fa6eae49" providerId="LiveId" clId="{36FA2112-F503-4FC7-B206-C3382E5D7060}" dt="2022-10-15T13:22:44.909" v="6044" actId="1036"/>
          <ac:cxnSpMkLst>
            <pc:docMk/>
            <pc:sldMk cId="2814748299" sldId="291"/>
            <ac:cxnSpMk id="15" creationId="{5C2751D7-EF49-B961-6FC1-55F035D8A178}"/>
          </ac:cxnSpMkLst>
        </pc:cxnChg>
      </pc:sldChg>
      <pc:sldChg chg="addSp delSp modSp add mod ord">
        <pc:chgData name="Maria Moy" userId="67b01124fa6eae49" providerId="LiveId" clId="{36FA2112-F503-4FC7-B206-C3382E5D7060}" dt="2022-10-31T17:31:16.426" v="11411"/>
        <pc:sldMkLst>
          <pc:docMk/>
          <pc:sldMk cId="4114963066" sldId="292"/>
        </pc:sldMkLst>
        <pc:spChg chg="mod">
          <ac:chgData name="Maria Moy" userId="67b01124fa6eae49" providerId="LiveId" clId="{36FA2112-F503-4FC7-B206-C3382E5D7060}" dt="2022-10-15T16:53:22.538" v="8558" actId="20577"/>
          <ac:spMkLst>
            <pc:docMk/>
            <pc:sldMk cId="4114963066" sldId="292"/>
            <ac:spMk id="2" creationId="{E29E14FA-A733-0AB0-DCEC-C33AC734B88B}"/>
          </ac:spMkLst>
        </pc:spChg>
        <pc:spChg chg="add mod">
          <ac:chgData name="Maria Moy" userId="67b01124fa6eae49" providerId="LiveId" clId="{36FA2112-F503-4FC7-B206-C3382E5D7060}" dt="2022-10-15T16:59:50.759" v="8740" actId="1076"/>
          <ac:spMkLst>
            <pc:docMk/>
            <pc:sldMk cId="4114963066" sldId="292"/>
            <ac:spMk id="3" creationId="{2D68D942-AE0E-C9E5-F54E-5D81E9023156}"/>
          </ac:spMkLst>
        </pc:spChg>
        <pc:spChg chg="add del mod">
          <ac:chgData name="Maria Moy" userId="67b01124fa6eae49" providerId="LiveId" clId="{36FA2112-F503-4FC7-B206-C3382E5D7060}" dt="2022-10-15T03:38:24.558" v="4936" actId="478"/>
          <ac:spMkLst>
            <pc:docMk/>
            <pc:sldMk cId="4114963066" sldId="292"/>
            <ac:spMk id="4" creationId="{38A5CF72-55E7-3A90-5742-B10FC364C771}"/>
          </ac:spMkLst>
        </pc:spChg>
        <pc:spChg chg="del">
          <ac:chgData name="Maria Moy" userId="67b01124fa6eae49" providerId="LiveId" clId="{36FA2112-F503-4FC7-B206-C3382E5D7060}" dt="2022-10-15T15:14:11.982" v="7209" actId="478"/>
          <ac:spMkLst>
            <pc:docMk/>
            <pc:sldMk cId="4114963066" sldId="292"/>
            <ac:spMk id="5" creationId="{72FBA1C0-460E-4665-08A2-0ECBE5BE5EE3}"/>
          </ac:spMkLst>
        </pc:spChg>
        <pc:spChg chg="add del mod">
          <ac:chgData name="Maria Moy" userId="67b01124fa6eae49" providerId="LiveId" clId="{36FA2112-F503-4FC7-B206-C3382E5D7060}" dt="2022-10-15T17:02:21.857" v="8746" actId="478"/>
          <ac:spMkLst>
            <pc:docMk/>
            <pc:sldMk cId="4114963066" sldId="292"/>
            <ac:spMk id="10" creationId="{F6DFD06C-CEA5-B5B4-DF78-D3FCE83799DD}"/>
          </ac:spMkLst>
        </pc:spChg>
        <pc:spChg chg="mod">
          <ac:chgData name="Maria Moy" userId="67b01124fa6eae49" providerId="LiveId" clId="{36FA2112-F503-4FC7-B206-C3382E5D7060}" dt="2022-10-15T17:49:21.094" v="9592" actId="20577"/>
          <ac:spMkLst>
            <pc:docMk/>
            <pc:sldMk cId="4114963066" sldId="292"/>
            <ac:spMk id="22" creationId="{5A8F660B-934C-12CD-FDDC-AAB0A03BB96D}"/>
          </ac:spMkLst>
        </pc:spChg>
        <pc:graphicFrameChg chg="del">
          <ac:chgData name="Maria Moy" userId="67b01124fa6eae49" providerId="LiveId" clId="{36FA2112-F503-4FC7-B206-C3382E5D7060}" dt="2022-10-14T18:59:28.840" v="3962" actId="478"/>
          <ac:graphicFrameMkLst>
            <pc:docMk/>
            <pc:sldMk cId="4114963066" sldId="292"/>
            <ac:graphicFrameMk id="6" creationId="{AB63ADAE-A79B-E28D-1040-3BAF639D527D}"/>
          </ac:graphicFrameMkLst>
        </pc:graphicFrameChg>
        <pc:picChg chg="add del">
          <ac:chgData name="Maria Moy" userId="67b01124fa6eae49" providerId="LiveId" clId="{36FA2112-F503-4FC7-B206-C3382E5D7060}" dt="2022-10-15T03:38:24.558" v="4936" actId="478"/>
          <ac:picMkLst>
            <pc:docMk/>
            <pc:sldMk cId="4114963066" sldId="292"/>
            <ac:picMk id="7" creationId="{891DF84B-3B39-99AC-0C80-A51BD83BC44B}"/>
          </ac:picMkLst>
        </pc:picChg>
        <pc:picChg chg="add mod">
          <ac:chgData name="Maria Moy" userId="67b01124fa6eae49" providerId="LiveId" clId="{36FA2112-F503-4FC7-B206-C3382E5D7060}" dt="2022-10-15T17:53:58.255" v="9691" actId="732"/>
          <ac:picMkLst>
            <pc:docMk/>
            <pc:sldMk cId="4114963066" sldId="292"/>
            <ac:picMk id="14" creationId="{5AAFBEFA-0B52-F8FD-4BFD-29B318FD2E4E}"/>
          </ac:picMkLst>
        </pc:picChg>
        <pc:picChg chg="del">
          <ac:chgData name="Maria Moy" userId="67b01124fa6eae49" providerId="LiveId" clId="{36FA2112-F503-4FC7-B206-C3382E5D7060}" dt="2022-10-15T17:28:35.801" v="9144" actId="478"/>
          <ac:picMkLst>
            <pc:docMk/>
            <pc:sldMk cId="4114963066" sldId="292"/>
            <ac:picMk id="1027" creationId="{F710888E-9414-8F58-A6BB-2EE2187B4E8C}"/>
          </ac:picMkLst>
        </pc:picChg>
        <pc:picChg chg="add del mod">
          <ac:chgData name="Maria Moy" userId="67b01124fa6eae49" providerId="LiveId" clId="{36FA2112-F503-4FC7-B206-C3382E5D7060}" dt="2022-10-15T17:47:38.746" v="9571" actId="478"/>
          <ac:picMkLst>
            <pc:docMk/>
            <pc:sldMk cId="4114963066" sldId="292"/>
            <ac:picMk id="1028" creationId="{EBD3B939-2EE8-A973-4CEE-6A0D2F3533B6}"/>
          </ac:picMkLst>
        </pc:picChg>
      </pc:sldChg>
      <pc:sldChg chg="addSp delSp modSp add mod ord">
        <pc:chgData name="Maria Moy" userId="67b01124fa6eae49" providerId="LiveId" clId="{36FA2112-F503-4FC7-B206-C3382E5D7060}" dt="2022-10-15T18:04:47.257" v="9714" actId="1076"/>
        <pc:sldMkLst>
          <pc:docMk/>
          <pc:sldMk cId="1790078411" sldId="293"/>
        </pc:sldMkLst>
        <pc:spChg chg="mod">
          <ac:chgData name="Maria Moy" userId="67b01124fa6eae49" providerId="LiveId" clId="{36FA2112-F503-4FC7-B206-C3382E5D7060}" dt="2022-10-15T13:17:58.493" v="5835" actId="20577"/>
          <ac:spMkLst>
            <pc:docMk/>
            <pc:sldMk cId="1790078411" sldId="293"/>
            <ac:spMk id="2" creationId="{E29E14FA-A733-0AB0-DCEC-C33AC734B88B}"/>
          </ac:spMkLst>
        </pc:spChg>
        <pc:spChg chg="del">
          <ac:chgData name="Maria Moy" userId="67b01124fa6eae49" providerId="LiveId" clId="{36FA2112-F503-4FC7-B206-C3382E5D7060}" dt="2022-10-15T15:14:06.410" v="7208" actId="478"/>
          <ac:spMkLst>
            <pc:docMk/>
            <pc:sldMk cId="1790078411" sldId="293"/>
            <ac:spMk id="5" creationId="{72FBA1C0-460E-4665-08A2-0ECBE5BE5EE3}"/>
          </ac:spMkLst>
        </pc:spChg>
        <pc:spChg chg="mod">
          <ac:chgData name="Maria Moy" userId="67b01124fa6eae49" providerId="LiveId" clId="{36FA2112-F503-4FC7-B206-C3382E5D7060}" dt="2022-10-15T13:18:27.115" v="5905" actId="20577"/>
          <ac:spMkLst>
            <pc:docMk/>
            <pc:sldMk cId="1790078411" sldId="293"/>
            <ac:spMk id="22" creationId="{5A8F660B-934C-12CD-FDDC-AAB0A03BB96D}"/>
          </ac:spMkLst>
        </pc:spChg>
        <pc:graphicFrameChg chg="add del mod modGraphic">
          <ac:chgData name="Maria Moy" userId="67b01124fa6eae49" providerId="LiveId" clId="{36FA2112-F503-4FC7-B206-C3382E5D7060}" dt="2022-10-15T18:04:47.257" v="9714" actId="1076"/>
          <ac:graphicFrameMkLst>
            <pc:docMk/>
            <pc:sldMk cId="1790078411" sldId="293"/>
            <ac:graphicFrameMk id="3" creationId="{7E217A3D-6384-93A0-F0EC-C5EBF52A06D2}"/>
          </ac:graphicFrameMkLst>
        </pc:graphicFrameChg>
        <pc:picChg chg="del">
          <ac:chgData name="Maria Moy" userId="67b01124fa6eae49" providerId="LiveId" clId="{36FA2112-F503-4FC7-B206-C3382E5D7060}" dt="2022-10-15T17:28:34.451" v="9143" actId="478"/>
          <ac:picMkLst>
            <pc:docMk/>
            <pc:sldMk cId="1790078411" sldId="293"/>
            <ac:picMk id="1027" creationId="{F710888E-9414-8F58-A6BB-2EE2187B4E8C}"/>
          </ac:picMkLst>
        </pc:picChg>
      </pc:sldChg>
      <pc:sldChg chg="addSp delSp modSp add mod ord">
        <pc:chgData name="Maria Moy" userId="67b01124fa6eae49" providerId="LiveId" clId="{36FA2112-F503-4FC7-B206-C3382E5D7060}" dt="2022-10-31T17:31:16.426" v="11411"/>
        <pc:sldMkLst>
          <pc:docMk/>
          <pc:sldMk cId="1838367032" sldId="294"/>
        </pc:sldMkLst>
        <pc:spChg chg="mod">
          <ac:chgData name="Maria Moy" userId="67b01124fa6eae49" providerId="LiveId" clId="{36FA2112-F503-4FC7-B206-C3382E5D7060}" dt="2022-10-15T17:53:25.765" v="9689"/>
          <ac:spMkLst>
            <pc:docMk/>
            <pc:sldMk cId="1838367032" sldId="294"/>
            <ac:spMk id="2" creationId="{E29E14FA-A733-0AB0-DCEC-C33AC734B88B}"/>
          </ac:spMkLst>
        </pc:spChg>
        <pc:spChg chg="add mod">
          <ac:chgData name="Maria Moy" userId="67b01124fa6eae49" providerId="LiveId" clId="{36FA2112-F503-4FC7-B206-C3382E5D7060}" dt="2022-10-15T17:42:18.875" v="9536" actId="20577"/>
          <ac:spMkLst>
            <pc:docMk/>
            <pc:sldMk cId="1838367032" sldId="294"/>
            <ac:spMk id="3" creationId="{2414B8DE-C4FD-E2D5-4AFB-FF9BA13F2E71}"/>
          </ac:spMkLst>
        </pc:spChg>
        <pc:spChg chg="del">
          <ac:chgData name="Maria Moy" userId="67b01124fa6eae49" providerId="LiveId" clId="{36FA2112-F503-4FC7-B206-C3382E5D7060}" dt="2022-10-15T15:14:16.102" v="7211" actId="478"/>
          <ac:spMkLst>
            <pc:docMk/>
            <pc:sldMk cId="1838367032" sldId="294"/>
            <ac:spMk id="5" creationId="{72FBA1C0-460E-4665-08A2-0ECBE5BE5EE3}"/>
          </ac:spMkLst>
        </pc:spChg>
        <pc:spChg chg="mod">
          <ac:chgData name="Maria Moy" userId="67b01124fa6eae49" providerId="LiveId" clId="{36FA2112-F503-4FC7-B206-C3382E5D7060}" dt="2022-10-15T03:35:17.468" v="4608" actId="2711"/>
          <ac:spMkLst>
            <pc:docMk/>
            <pc:sldMk cId="1838367032" sldId="294"/>
            <ac:spMk id="22" creationId="{5A8F660B-934C-12CD-FDDC-AAB0A03BB96D}"/>
          </ac:spMkLst>
        </pc:spChg>
        <pc:picChg chg="add del mod">
          <ac:chgData name="Maria Moy" userId="67b01124fa6eae49" providerId="LiveId" clId="{36FA2112-F503-4FC7-B206-C3382E5D7060}" dt="2022-10-15T17:00:37.634" v="8742" actId="478"/>
          <ac:picMkLst>
            <pc:docMk/>
            <pc:sldMk cId="1838367032" sldId="294"/>
            <ac:picMk id="4" creationId="{CB957E24-916D-0940-40D1-051987D5B671}"/>
          </ac:picMkLst>
        </pc:picChg>
        <pc:picChg chg="add del mod">
          <ac:chgData name="Maria Moy" userId="67b01124fa6eae49" providerId="LiveId" clId="{36FA2112-F503-4FC7-B206-C3382E5D7060}" dt="2022-10-15T17:43:21.595" v="9538" actId="478"/>
          <ac:picMkLst>
            <pc:docMk/>
            <pc:sldMk cId="1838367032" sldId="294"/>
            <ac:picMk id="6" creationId="{A1DD1EA0-D7C6-7199-75C6-11D7468AAAA5}"/>
          </ac:picMkLst>
        </pc:picChg>
        <pc:picChg chg="add del mod">
          <ac:chgData name="Maria Moy" userId="67b01124fa6eae49" providerId="LiveId" clId="{36FA2112-F503-4FC7-B206-C3382E5D7060}" dt="2022-10-15T17:53:01.047" v="9678" actId="478"/>
          <ac:picMkLst>
            <pc:docMk/>
            <pc:sldMk cId="1838367032" sldId="294"/>
            <ac:picMk id="7" creationId="{83E21336-3264-9EBA-79D6-D367A26E1605}"/>
          </ac:picMkLst>
        </pc:picChg>
        <pc:picChg chg="del">
          <ac:chgData name="Maria Moy" userId="67b01124fa6eae49" providerId="LiveId" clId="{36FA2112-F503-4FC7-B206-C3382E5D7060}" dt="2022-10-15T17:15:10.770" v="8932" actId="478"/>
          <ac:picMkLst>
            <pc:docMk/>
            <pc:sldMk cId="1838367032" sldId="294"/>
            <ac:picMk id="1027" creationId="{F710888E-9414-8F58-A6BB-2EE2187B4E8C}"/>
          </ac:picMkLst>
        </pc:picChg>
        <pc:picChg chg="add del mod">
          <ac:chgData name="Maria Moy" userId="67b01124fa6eae49" providerId="LiveId" clId="{36FA2112-F503-4FC7-B206-C3382E5D7060}" dt="2022-10-15T17:20:53.249" v="8969" actId="478"/>
          <ac:picMkLst>
            <pc:docMk/>
            <pc:sldMk cId="1838367032" sldId="294"/>
            <ac:picMk id="2050" creationId="{0E341927-FFE0-EDA0-67CF-E0A66C36DEF5}"/>
          </ac:picMkLst>
        </pc:picChg>
        <pc:picChg chg="add del">
          <ac:chgData name="Maria Moy" userId="67b01124fa6eae49" providerId="LiveId" clId="{36FA2112-F503-4FC7-B206-C3382E5D7060}" dt="2022-10-15T17:39:33.331" v="9493" actId="21"/>
          <ac:picMkLst>
            <pc:docMk/>
            <pc:sldMk cId="1838367032" sldId="294"/>
            <ac:picMk id="2052" creationId="{0448D570-EE47-0822-673C-E5C2A266AEB6}"/>
          </ac:picMkLst>
        </pc:picChg>
        <pc:picChg chg="add del">
          <ac:chgData name="Maria Moy" userId="67b01124fa6eae49" providerId="LiveId" clId="{36FA2112-F503-4FC7-B206-C3382E5D7060}" dt="2022-10-15T17:43:21.595" v="9538" actId="478"/>
          <ac:picMkLst>
            <pc:docMk/>
            <pc:sldMk cId="1838367032" sldId="294"/>
            <ac:picMk id="2054" creationId="{F26FBE1C-944F-AD78-A609-A84139D1B61A}"/>
          </ac:picMkLst>
        </pc:picChg>
        <pc:picChg chg="add mod">
          <ac:chgData name="Maria Moy" userId="67b01124fa6eae49" providerId="LiveId" clId="{36FA2112-F503-4FC7-B206-C3382E5D7060}" dt="2022-10-15T17:53:49.388" v="9690" actId="732"/>
          <ac:picMkLst>
            <pc:docMk/>
            <pc:sldMk cId="1838367032" sldId="294"/>
            <ac:picMk id="2056" creationId="{16DC4D1E-D31C-2FB8-0023-C1BEB58BE1B9}"/>
          </ac:picMkLst>
        </pc:picChg>
      </pc:sldChg>
      <pc:sldChg chg="addSp delSp modSp add mod">
        <pc:chgData name="Maria Moy" userId="67b01124fa6eae49" providerId="LiveId" clId="{36FA2112-F503-4FC7-B206-C3382E5D7060}" dt="2022-10-15T17:52:35.845" v="9676" actId="20577"/>
        <pc:sldMkLst>
          <pc:docMk/>
          <pc:sldMk cId="276163841" sldId="295"/>
        </pc:sldMkLst>
        <pc:spChg chg="mod">
          <ac:chgData name="Maria Moy" userId="67b01124fa6eae49" providerId="LiveId" clId="{36FA2112-F503-4FC7-B206-C3382E5D7060}" dt="2022-10-15T17:52:35.845" v="9676" actId="20577"/>
          <ac:spMkLst>
            <pc:docMk/>
            <pc:sldMk cId="276163841" sldId="295"/>
            <ac:spMk id="2" creationId="{E29E14FA-A733-0AB0-DCEC-C33AC734B88B}"/>
          </ac:spMkLst>
        </pc:spChg>
        <pc:spChg chg="add mod">
          <ac:chgData name="Maria Moy" userId="67b01124fa6eae49" providerId="LiveId" clId="{36FA2112-F503-4FC7-B206-C3382E5D7060}" dt="2022-10-15T17:06:24.637" v="8848" actId="20577"/>
          <ac:spMkLst>
            <pc:docMk/>
            <pc:sldMk cId="276163841" sldId="295"/>
            <ac:spMk id="4" creationId="{C4855DB7-C89B-65D2-4070-DA35B0C7A013}"/>
          </ac:spMkLst>
        </pc:spChg>
        <pc:spChg chg="del">
          <ac:chgData name="Maria Moy" userId="67b01124fa6eae49" providerId="LiveId" clId="{36FA2112-F503-4FC7-B206-C3382E5D7060}" dt="2022-10-15T15:14:14.253" v="7210" actId="478"/>
          <ac:spMkLst>
            <pc:docMk/>
            <pc:sldMk cId="276163841" sldId="295"/>
            <ac:spMk id="5" creationId="{72FBA1C0-460E-4665-08A2-0ECBE5BE5EE3}"/>
          </ac:spMkLst>
        </pc:spChg>
        <pc:spChg chg="add mod">
          <ac:chgData name="Maria Moy" userId="67b01124fa6eae49" providerId="LiveId" clId="{36FA2112-F503-4FC7-B206-C3382E5D7060}" dt="2022-10-15T03:37:29.021" v="4934" actId="20577"/>
          <ac:spMkLst>
            <pc:docMk/>
            <pc:sldMk cId="276163841" sldId="295"/>
            <ac:spMk id="6" creationId="{71C64BE2-5BE4-EB36-9AB5-9CC9D637EF3D}"/>
          </ac:spMkLst>
        </pc:spChg>
        <pc:spChg chg="add del">
          <ac:chgData name="Maria Moy" userId="67b01124fa6eae49" providerId="LiveId" clId="{36FA2112-F503-4FC7-B206-C3382E5D7060}" dt="2022-10-15T17:08:17.542" v="8869" actId="22"/>
          <ac:spMkLst>
            <pc:docMk/>
            <pc:sldMk cId="276163841" sldId="295"/>
            <ac:spMk id="10" creationId="{92E930C7-625F-D17E-7DB6-415840052D31}"/>
          </ac:spMkLst>
        </pc:spChg>
        <pc:spChg chg="add del">
          <ac:chgData name="Maria Moy" userId="67b01124fa6eae49" providerId="LiveId" clId="{36FA2112-F503-4FC7-B206-C3382E5D7060}" dt="2022-10-15T17:08:20.607" v="8871" actId="22"/>
          <ac:spMkLst>
            <pc:docMk/>
            <pc:sldMk cId="276163841" sldId="295"/>
            <ac:spMk id="15" creationId="{32D47B40-4402-05B5-1F36-94F9E2DAAAEF}"/>
          </ac:spMkLst>
        </pc:spChg>
        <pc:spChg chg="mod">
          <ac:chgData name="Maria Moy" userId="67b01124fa6eae49" providerId="LiveId" clId="{36FA2112-F503-4FC7-B206-C3382E5D7060}" dt="2022-10-15T17:51:32.796" v="9650" actId="1035"/>
          <ac:spMkLst>
            <pc:docMk/>
            <pc:sldMk cId="276163841" sldId="295"/>
            <ac:spMk id="22" creationId="{5A8F660B-934C-12CD-FDDC-AAB0A03BB96D}"/>
          </ac:spMkLst>
        </pc:spChg>
        <pc:graphicFrameChg chg="del mod modGraphic">
          <ac:chgData name="Maria Moy" userId="67b01124fa6eae49" providerId="LiveId" clId="{36FA2112-F503-4FC7-B206-C3382E5D7060}" dt="2022-10-14T21:44:54.137" v="4443" actId="478"/>
          <ac:graphicFrameMkLst>
            <pc:docMk/>
            <pc:sldMk cId="276163841" sldId="295"/>
            <ac:graphicFrameMk id="3" creationId="{7E217A3D-6384-93A0-F0EC-C5EBF52A06D2}"/>
          </ac:graphicFrameMkLst>
        </pc:graphicFrameChg>
        <pc:picChg chg="del mod modCrop">
          <ac:chgData name="Maria Moy" userId="67b01124fa6eae49" providerId="LiveId" clId="{36FA2112-F503-4FC7-B206-C3382E5D7060}" dt="2022-10-15T17:08:56.516" v="8878" actId="478"/>
          <ac:picMkLst>
            <pc:docMk/>
            <pc:sldMk cId="276163841" sldId="295"/>
            <ac:picMk id="5" creationId="{40E2D885-8574-7836-EBCB-217A18404DAA}"/>
          </ac:picMkLst>
        </pc:picChg>
        <pc:picChg chg="add del">
          <ac:chgData name="Maria Moy" userId="67b01124fa6eae49" providerId="LiveId" clId="{36FA2112-F503-4FC7-B206-C3382E5D7060}" dt="2022-10-15T17:08:23.007" v="8873" actId="22"/>
          <ac:picMkLst>
            <pc:docMk/>
            <pc:sldMk cId="276163841" sldId="295"/>
            <ac:picMk id="17" creationId="{56F265DC-5352-0467-A8C0-57921880AE80}"/>
          </ac:picMkLst>
        </pc:picChg>
        <pc:picChg chg="add del mod modCrop">
          <ac:chgData name="Maria Moy" userId="67b01124fa6eae49" providerId="LiveId" clId="{36FA2112-F503-4FC7-B206-C3382E5D7060}" dt="2022-10-15T17:52:09.629" v="9664" actId="478"/>
          <ac:picMkLst>
            <pc:docMk/>
            <pc:sldMk cId="276163841" sldId="295"/>
            <ac:picMk id="19" creationId="{54B09929-52BE-F8A6-92CD-E54A2B0C1646}"/>
          </ac:picMkLst>
        </pc:picChg>
        <pc:picChg chg="add mod">
          <ac:chgData name="Maria Moy" userId="67b01124fa6eae49" providerId="LiveId" clId="{36FA2112-F503-4FC7-B206-C3382E5D7060}" dt="2022-10-15T17:52:13.175" v="9667" actId="1076"/>
          <ac:picMkLst>
            <pc:docMk/>
            <pc:sldMk cId="276163841" sldId="295"/>
            <ac:picMk id="20" creationId="{CD0A6C0C-A4AD-6D91-7585-99519407696B}"/>
          </ac:picMkLst>
        </pc:picChg>
        <pc:picChg chg="add mod">
          <ac:chgData name="Maria Moy" userId="67b01124fa6eae49" providerId="LiveId" clId="{36FA2112-F503-4FC7-B206-C3382E5D7060}" dt="2022-10-15T17:50:26.704" v="9600" actId="571"/>
          <ac:picMkLst>
            <pc:docMk/>
            <pc:sldMk cId="276163841" sldId="295"/>
            <ac:picMk id="21" creationId="{AF3BDDF6-CBDC-DBE7-1354-C9A884F619C3}"/>
          </ac:picMkLst>
        </pc:picChg>
        <pc:picChg chg="add mod">
          <ac:chgData name="Maria Moy" userId="67b01124fa6eae49" providerId="LiveId" clId="{36FA2112-F503-4FC7-B206-C3382E5D7060}" dt="2022-10-15T17:50:26.704" v="9600" actId="571"/>
          <ac:picMkLst>
            <pc:docMk/>
            <pc:sldMk cId="276163841" sldId="295"/>
            <ac:picMk id="23" creationId="{AB91F097-E968-00C8-0887-98D59111151B}"/>
          </ac:picMkLst>
        </pc:picChg>
        <pc:picChg chg="del">
          <ac:chgData name="Maria Moy" userId="67b01124fa6eae49" providerId="LiveId" clId="{36FA2112-F503-4FC7-B206-C3382E5D7060}" dt="2022-10-15T17:28:38.512" v="9145" actId="478"/>
          <ac:picMkLst>
            <pc:docMk/>
            <pc:sldMk cId="276163841" sldId="295"/>
            <ac:picMk id="1027" creationId="{F710888E-9414-8F58-A6BB-2EE2187B4E8C}"/>
          </ac:picMkLst>
        </pc:picChg>
      </pc:sldChg>
      <pc:sldChg chg="add del ord">
        <pc:chgData name="Maria Moy" userId="67b01124fa6eae49" providerId="LiveId" clId="{36FA2112-F503-4FC7-B206-C3382E5D7060}" dt="2022-10-15T17:46:20.925" v="9560" actId="2696"/>
        <pc:sldMkLst>
          <pc:docMk/>
          <pc:sldMk cId="1803097027" sldId="296"/>
        </pc:sldMkLst>
      </pc:sldChg>
      <pc:sldChg chg="modSp add del mod">
        <pc:chgData name="Maria Moy" userId="67b01124fa6eae49" providerId="LiveId" clId="{36FA2112-F503-4FC7-B206-C3382E5D7060}" dt="2022-10-15T13:16:04.153" v="5769" actId="47"/>
        <pc:sldMkLst>
          <pc:docMk/>
          <pc:sldMk cId="730669955" sldId="297"/>
        </pc:sldMkLst>
        <pc:spChg chg="mod">
          <ac:chgData name="Maria Moy" userId="67b01124fa6eae49" providerId="LiveId" clId="{36FA2112-F503-4FC7-B206-C3382E5D7060}" dt="2022-10-15T13:15:02.367" v="5757" actId="207"/>
          <ac:spMkLst>
            <pc:docMk/>
            <pc:sldMk cId="730669955" sldId="297"/>
            <ac:spMk id="3" creationId="{E2DF11CF-1685-18E5-ACA6-E15779160031}"/>
          </ac:spMkLst>
        </pc:spChg>
        <pc:spChg chg="mod">
          <ac:chgData name="Maria Moy" userId="67b01124fa6eae49" providerId="LiveId" clId="{36FA2112-F503-4FC7-B206-C3382E5D7060}" dt="2022-10-15T13:15:02.367" v="5757" actId="207"/>
          <ac:spMkLst>
            <pc:docMk/>
            <pc:sldMk cId="730669955" sldId="297"/>
            <ac:spMk id="5" creationId="{3560645C-0B52-02CF-4726-2886169E512F}"/>
          </ac:spMkLst>
        </pc:spChg>
        <pc:spChg chg="mod">
          <ac:chgData name="Maria Moy" userId="67b01124fa6eae49" providerId="LiveId" clId="{36FA2112-F503-4FC7-B206-C3382E5D7060}" dt="2022-10-15T13:15:02.367" v="5757" actId="207"/>
          <ac:spMkLst>
            <pc:docMk/>
            <pc:sldMk cId="730669955" sldId="297"/>
            <ac:spMk id="7" creationId="{BBBE32E0-41E0-F33F-B767-4DA5B602A914}"/>
          </ac:spMkLst>
        </pc:spChg>
        <pc:picChg chg="mod">
          <ac:chgData name="Maria Moy" userId="67b01124fa6eae49" providerId="LiveId" clId="{36FA2112-F503-4FC7-B206-C3382E5D7060}" dt="2022-10-15T13:14:03.995" v="5746" actId="1076"/>
          <ac:picMkLst>
            <pc:docMk/>
            <pc:sldMk cId="730669955" sldId="297"/>
            <ac:picMk id="31" creationId="{80784082-BF07-2453-BC17-B25EBAC26399}"/>
          </ac:picMkLst>
        </pc:picChg>
      </pc:sldChg>
      <pc:sldChg chg="add del ord">
        <pc:chgData name="Maria Moy" userId="67b01124fa6eae49" providerId="LiveId" clId="{36FA2112-F503-4FC7-B206-C3382E5D7060}" dt="2022-10-15T17:46:20.925" v="9560" actId="2696"/>
        <pc:sldMkLst>
          <pc:docMk/>
          <pc:sldMk cId="4152366509" sldId="298"/>
        </pc:sldMkLst>
      </pc:sldChg>
      <pc:sldChg chg="addSp delSp modSp add del mod">
        <pc:chgData name="Maria Moy" userId="67b01124fa6eae49" providerId="LiveId" clId="{36FA2112-F503-4FC7-B206-C3382E5D7060}" dt="2022-10-15T16:50:55.893" v="8492" actId="47"/>
        <pc:sldMkLst>
          <pc:docMk/>
          <pc:sldMk cId="2275194643" sldId="299"/>
        </pc:sldMkLst>
        <pc:spChg chg="mod">
          <ac:chgData name="Maria Moy" userId="67b01124fa6eae49" providerId="LiveId" clId="{36FA2112-F503-4FC7-B206-C3382E5D7060}" dt="2022-10-15T13:14:42.377" v="5756" actId="207"/>
          <ac:spMkLst>
            <pc:docMk/>
            <pc:sldMk cId="2275194643" sldId="299"/>
            <ac:spMk id="3" creationId="{E2DF11CF-1685-18E5-ACA6-E15779160031}"/>
          </ac:spMkLst>
        </pc:spChg>
        <pc:spChg chg="mod">
          <ac:chgData name="Maria Moy" userId="67b01124fa6eae49" providerId="LiveId" clId="{36FA2112-F503-4FC7-B206-C3382E5D7060}" dt="2022-10-15T13:14:42.377" v="5756" actId="207"/>
          <ac:spMkLst>
            <pc:docMk/>
            <pc:sldMk cId="2275194643" sldId="299"/>
            <ac:spMk id="5" creationId="{3560645C-0B52-02CF-4726-2886169E512F}"/>
          </ac:spMkLst>
        </pc:spChg>
        <pc:spChg chg="mod">
          <ac:chgData name="Maria Moy" userId="67b01124fa6eae49" providerId="LiveId" clId="{36FA2112-F503-4FC7-B206-C3382E5D7060}" dt="2022-10-15T13:14:42.377" v="5756" actId="207"/>
          <ac:spMkLst>
            <pc:docMk/>
            <pc:sldMk cId="2275194643" sldId="299"/>
            <ac:spMk id="22" creationId="{5A8F660B-934C-12CD-FDDC-AAB0A03BB96D}"/>
          </ac:spMkLst>
        </pc:spChg>
        <pc:picChg chg="add del mod">
          <ac:chgData name="Maria Moy" userId="67b01124fa6eae49" providerId="LiveId" clId="{36FA2112-F503-4FC7-B206-C3382E5D7060}" dt="2022-10-15T13:33:19.937" v="7123" actId="478"/>
          <ac:picMkLst>
            <pc:docMk/>
            <pc:sldMk cId="2275194643" sldId="299"/>
            <ac:picMk id="6" creationId="{A0DD12AC-602B-E081-4934-21657CB8F058}"/>
          </ac:picMkLst>
        </pc:picChg>
        <pc:picChg chg="add mod">
          <ac:chgData name="Maria Moy" userId="67b01124fa6eae49" providerId="LiveId" clId="{36FA2112-F503-4FC7-B206-C3382E5D7060}" dt="2022-10-15T13:33:22.541" v="7125" actId="1076"/>
          <ac:picMkLst>
            <pc:docMk/>
            <pc:sldMk cId="2275194643" sldId="299"/>
            <ac:picMk id="14" creationId="{86F6BAEA-9201-BF51-A3D3-022D925CDABC}"/>
          </ac:picMkLst>
        </pc:picChg>
        <pc:picChg chg="del mod">
          <ac:chgData name="Maria Moy" userId="67b01124fa6eae49" providerId="LiveId" clId="{36FA2112-F503-4FC7-B206-C3382E5D7060}" dt="2022-10-15T13:32:51.558" v="7114" actId="478"/>
          <ac:picMkLst>
            <pc:docMk/>
            <pc:sldMk cId="2275194643" sldId="299"/>
            <ac:picMk id="31" creationId="{80784082-BF07-2453-BC17-B25EBAC26399}"/>
          </ac:picMkLst>
        </pc:picChg>
      </pc:sldChg>
      <pc:sldChg chg="modSp add del mod">
        <pc:chgData name="Maria Moy" userId="67b01124fa6eae49" providerId="LiveId" clId="{36FA2112-F503-4FC7-B206-C3382E5D7060}" dt="2022-10-15T13:15:50.142" v="5767" actId="2696"/>
        <pc:sldMkLst>
          <pc:docMk/>
          <pc:sldMk cId="2778757140" sldId="300"/>
        </pc:sldMkLst>
        <pc:spChg chg="mod">
          <ac:chgData name="Maria Moy" userId="67b01124fa6eae49" providerId="LiveId" clId="{36FA2112-F503-4FC7-B206-C3382E5D7060}" dt="2022-10-15T13:15:18.908" v="5760" actId="207"/>
          <ac:spMkLst>
            <pc:docMk/>
            <pc:sldMk cId="2778757140" sldId="300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10-15T13:15:15.097" v="5759" actId="207"/>
          <ac:spMkLst>
            <pc:docMk/>
            <pc:sldMk cId="2778757140" sldId="300"/>
            <ac:spMk id="22" creationId="{5A8F660B-934C-12CD-FDDC-AAB0A03BB96D}"/>
          </ac:spMkLst>
        </pc:spChg>
      </pc:sldChg>
      <pc:sldChg chg="addSp delSp modSp add del mod">
        <pc:chgData name="Maria Moy" userId="67b01124fa6eae49" providerId="LiveId" clId="{36FA2112-F503-4FC7-B206-C3382E5D7060}" dt="2022-10-15T16:51:02.378" v="8495" actId="47"/>
        <pc:sldMkLst>
          <pc:docMk/>
          <pc:sldMk cId="3099719510" sldId="300"/>
        </pc:sldMkLst>
        <pc:picChg chg="add mod">
          <ac:chgData name="Maria Moy" userId="67b01124fa6eae49" providerId="LiveId" clId="{36FA2112-F503-4FC7-B206-C3382E5D7060}" dt="2022-10-15T13:33:28.960" v="7128" actId="1076"/>
          <ac:picMkLst>
            <pc:docMk/>
            <pc:sldMk cId="3099719510" sldId="300"/>
            <ac:picMk id="4" creationId="{71ED54EF-EF86-4D10-F02B-3F94FE017BD5}"/>
          </ac:picMkLst>
        </pc:picChg>
        <pc:picChg chg="del">
          <ac:chgData name="Maria Moy" userId="67b01124fa6eae49" providerId="LiveId" clId="{36FA2112-F503-4FC7-B206-C3382E5D7060}" dt="2022-10-15T13:33:25.610" v="7126" actId="478"/>
          <ac:picMkLst>
            <pc:docMk/>
            <pc:sldMk cId="3099719510" sldId="300"/>
            <ac:picMk id="31" creationId="{80784082-BF07-2453-BC17-B25EBAC26399}"/>
          </ac:picMkLst>
        </pc:picChg>
      </pc:sldChg>
      <pc:sldChg chg="modSp add del mod">
        <pc:chgData name="Maria Moy" userId="67b01124fa6eae49" providerId="LiveId" clId="{36FA2112-F503-4FC7-B206-C3382E5D7060}" dt="2022-10-15T13:15:50.142" v="5767" actId="2696"/>
        <pc:sldMkLst>
          <pc:docMk/>
          <pc:sldMk cId="222313928" sldId="301"/>
        </pc:sldMkLst>
        <pc:spChg chg="mod">
          <ac:chgData name="Maria Moy" userId="67b01124fa6eae49" providerId="LiveId" clId="{36FA2112-F503-4FC7-B206-C3382E5D7060}" dt="2022-10-15T13:15:36.978" v="5764" actId="207"/>
          <ac:spMkLst>
            <pc:docMk/>
            <pc:sldMk cId="222313928" sldId="301"/>
            <ac:spMk id="3" creationId="{E2DF11CF-1685-18E5-ACA6-E15779160031}"/>
          </ac:spMkLst>
        </pc:spChg>
        <pc:spChg chg="mod">
          <ac:chgData name="Maria Moy" userId="67b01124fa6eae49" providerId="LiveId" clId="{36FA2112-F503-4FC7-B206-C3382E5D7060}" dt="2022-10-15T13:15:33.056" v="5763" actId="207"/>
          <ac:spMkLst>
            <pc:docMk/>
            <pc:sldMk cId="222313928" sldId="301"/>
            <ac:spMk id="22" creationId="{5A8F660B-934C-12CD-FDDC-AAB0A03BB96D}"/>
          </ac:spMkLst>
        </pc:spChg>
      </pc:sldChg>
      <pc:sldChg chg="add del">
        <pc:chgData name="Maria Moy" userId="67b01124fa6eae49" providerId="LiveId" clId="{36FA2112-F503-4FC7-B206-C3382E5D7060}" dt="2022-10-15T13:16:07.887" v="5770" actId="2696"/>
        <pc:sldMkLst>
          <pc:docMk/>
          <pc:sldMk cId="943043470" sldId="301"/>
        </pc:sldMkLst>
      </pc:sldChg>
      <pc:sldChg chg="addSp delSp modSp add del mod">
        <pc:chgData name="Maria Moy" userId="67b01124fa6eae49" providerId="LiveId" clId="{36FA2112-F503-4FC7-B206-C3382E5D7060}" dt="2022-10-15T16:51:06.455" v="8497" actId="47"/>
        <pc:sldMkLst>
          <pc:docMk/>
          <pc:sldMk cId="2507916184" sldId="301"/>
        </pc:sldMkLst>
        <pc:picChg chg="add mod">
          <ac:chgData name="Maria Moy" userId="67b01124fa6eae49" providerId="LiveId" clId="{36FA2112-F503-4FC7-B206-C3382E5D7060}" dt="2022-10-15T13:33:46.283" v="7137" actId="1035"/>
          <ac:picMkLst>
            <pc:docMk/>
            <pc:sldMk cId="2507916184" sldId="301"/>
            <ac:picMk id="4" creationId="{0C5EAA84-65B7-EC98-4CBA-8F5B5825D4C0}"/>
          </ac:picMkLst>
        </pc:picChg>
        <pc:picChg chg="del">
          <ac:chgData name="Maria Moy" userId="67b01124fa6eae49" providerId="LiveId" clId="{36FA2112-F503-4FC7-B206-C3382E5D7060}" dt="2022-10-15T13:33:34.402" v="7129" actId="478"/>
          <ac:picMkLst>
            <pc:docMk/>
            <pc:sldMk cId="2507916184" sldId="301"/>
            <ac:picMk id="31" creationId="{80784082-BF07-2453-BC17-B25EBAC26399}"/>
          </ac:picMkLst>
        </pc:picChg>
      </pc:sldChg>
      <pc:sldChg chg="modSp add del mod">
        <pc:chgData name="Maria Moy" userId="67b01124fa6eae49" providerId="LiveId" clId="{36FA2112-F503-4FC7-B206-C3382E5D7060}" dt="2022-10-15T13:15:50.142" v="5767" actId="2696"/>
        <pc:sldMkLst>
          <pc:docMk/>
          <pc:sldMk cId="1683007725" sldId="302"/>
        </pc:sldMkLst>
        <pc:spChg chg="mod">
          <ac:chgData name="Maria Moy" userId="67b01124fa6eae49" providerId="LiveId" clId="{36FA2112-F503-4FC7-B206-C3382E5D7060}" dt="2022-10-15T13:15:45.258" v="5766" actId="207"/>
          <ac:spMkLst>
            <pc:docMk/>
            <pc:sldMk cId="1683007725" sldId="302"/>
            <ac:spMk id="5" creationId="{3560645C-0B52-02CF-4726-2886169E512F}"/>
          </ac:spMkLst>
        </pc:spChg>
        <pc:spChg chg="mod">
          <ac:chgData name="Maria Moy" userId="67b01124fa6eae49" providerId="LiveId" clId="{36FA2112-F503-4FC7-B206-C3382E5D7060}" dt="2022-10-15T13:15:41.738" v="5765" actId="207"/>
          <ac:spMkLst>
            <pc:docMk/>
            <pc:sldMk cId="1683007725" sldId="302"/>
            <ac:spMk id="22" creationId="{5A8F660B-934C-12CD-FDDC-AAB0A03BB96D}"/>
          </ac:spMkLst>
        </pc:spChg>
      </pc:sldChg>
      <pc:sldChg chg="add del">
        <pc:chgData name="Maria Moy" userId="67b01124fa6eae49" providerId="LiveId" clId="{36FA2112-F503-4FC7-B206-C3382E5D7060}" dt="2022-10-15T13:16:07.887" v="5770" actId="2696"/>
        <pc:sldMkLst>
          <pc:docMk/>
          <pc:sldMk cId="3002739429" sldId="302"/>
        </pc:sldMkLst>
      </pc:sldChg>
      <pc:sldChg chg="add del">
        <pc:chgData name="Maria Moy" userId="67b01124fa6eae49" providerId="LiveId" clId="{36FA2112-F503-4FC7-B206-C3382E5D7060}" dt="2022-10-15T13:16:24.558" v="5772" actId="2696"/>
        <pc:sldMkLst>
          <pc:docMk/>
          <pc:sldMk cId="3078271015" sldId="302"/>
        </pc:sldMkLst>
      </pc:sldChg>
      <pc:sldChg chg="addSp delSp modSp add del mod ord">
        <pc:chgData name="Maria Moy" userId="67b01124fa6eae49" providerId="LiveId" clId="{36FA2112-F503-4FC7-B206-C3382E5D7060}" dt="2022-10-15T17:55:55.826" v="9711" actId="47"/>
        <pc:sldMkLst>
          <pc:docMk/>
          <pc:sldMk cId="3308345260" sldId="302"/>
        </pc:sldMkLst>
        <pc:spChg chg="mod">
          <ac:chgData name="Maria Moy" userId="67b01124fa6eae49" providerId="LiveId" clId="{36FA2112-F503-4FC7-B206-C3382E5D7060}" dt="2022-10-15T17:47:00.709" v="9563" actId="2711"/>
          <ac:spMkLst>
            <pc:docMk/>
            <pc:sldMk cId="3308345260" sldId="302"/>
            <ac:spMk id="3" creationId="{E2DF11CF-1685-18E5-ACA6-E15779160031}"/>
          </ac:spMkLst>
        </pc:spChg>
        <pc:spChg chg="mod">
          <ac:chgData name="Maria Moy" userId="67b01124fa6eae49" providerId="LiveId" clId="{36FA2112-F503-4FC7-B206-C3382E5D7060}" dt="2022-10-15T17:47:04.755" v="9564" actId="2711"/>
          <ac:spMkLst>
            <pc:docMk/>
            <pc:sldMk cId="3308345260" sldId="302"/>
            <ac:spMk id="5" creationId="{3560645C-0B52-02CF-4726-2886169E512F}"/>
          </ac:spMkLst>
        </pc:spChg>
        <pc:spChg chg="mod">
          <ac:chgData name="Maria Moy" userId="67b01124fa6eae49" providerId="LiveId" clId="{36FA2112-F503-4FC7-B206-C3382E5D7060}" dt="2022-10-15T17:46:52.694" v="9561" actId="2711"/>
          <ac:spMkLst>
            <pc:docMk/>
            <pc:sldMk cId="3308345260" sldId="302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10-15T17:46:57.114" v="9562" actId="2711"/>
          <ac:spMkLst>
            <pc:docMk/>
            <pc:sldMk cId="3308345260" sldId="302"/>
            <ac:spMk id="22" creationId="{5A8F660B-934C-12CD-FDDC-AAB0A03BB96D}"/>
          </ac:spMkLst>
        </pc:spChg>
        <pc:picChg chg="add mod">
          <ac:chgData name="Maria Moy" userId="67b01124fa6eae49" providerId="LiveId" clId="{36FA2112-F503-4FC7-B206-C3382E5D7060}" dt="2022-10-15T13:33:53.349" v="7140" actId="1076"/>
          <ac:picMkLst>
            <pc:docMk/>
            <pc:sldMk cId="3308345260" sldId="302"/>
            <ac:picMk id="4" creationId="{21000B43-B67A-4A5E-9CCD-77802235908F}"/>
          </ac:picMkLst>
        </pc:picChg>
        <pc:picChg chg="del">
          <ac:chgData name="Maria Moy" userId="67b01124fa6eae49" providerId="LiveId" clId="{36FA2112-F503-4FC7-B206-C3382E5D7060}" dt="2022-10-15T13:33:50.970" v="7138" actId="478"/>
          <ac:picMkLst>
            <pc:docMk/>
            <pc:sldMk cId="3308345260" sldId="302"/>
            <ac:picMk id="31" creationId="{80784082-BF07-2453-BC17-B25EBAC26399}"/>
          </ac:picMkLst>
        </pc:picChg>
        <pc:picChg chg="del">
          <ac:chgData name="Maria Moy" userId="67b01124fa6eae49" providerId="LiveId" clId="{36FA2112-F503-4FC7-B206-C3382E5D7060}" dt="2022-10-15T17:28:53.296" v="9151" actId="478"/>
          <ac:picMkLst>
            <pc:docMk/>
            <pc:sldMk cId="3308345260" sldId="302"/>
            <ac:picMk id="1027" creationId="{F710888E-9414-8F58-A6BB-2EE2187B4E8C}"/>
          </ac:picMkLst>
        </pc:picChg>
      </pc:sldChg>
      <pc:sldChg chg="addSp delSp modSp add mod ord">
        <pc:chgData name="Maria Moy" userId="67b01124fa6eae49" providerId="LiveId" clId="{36FA2112-F503-4FC7-B206-C3382E5D7060}" dt="2022-10-31T16:25:12.731" v="10403"/>
        <pc:sldMkLst>
          <pc:docMk/>
          <pc:sldMk cId="469105850" sldId="303"/>
        </pc:sldMkLst>
        <pc:spChg chg="mod">
          <ac:chgData name="Maria Moy" userId="67b01124fa6eae49" providerId="LiveId" clId="{36FA2112-F503-4FC7-B206-C3382E5D7060}" dt="2022-10-15T16:55:00.341" v="8706" actId="20577"/>
          <ac:spMkLst>
            <pc:docMk/>
            <pc:sldMk cId="469105850" sldId="303"/>
            <ac:spMk id="2" creationId="{E29E14FA-A733-0AB0-DCEC-C33AC734B88B}"/>
          </ac:spMkLst>
        </pc:spChg>
        <pc:spChg chg="del">
          <ac:chgData name="Maria Moy" userId="67b01124fa6eae49" providerId="LiveId" clId="{36FA2112-F503-4FC7-B206-C3382E5D7060}" dt="2022-10-15T13:25:16.587" v="6264" actId="478"/>
          <ac:spMkLst>
            <pc:docMk/>
            <pc:sldMk cId="469105850" sldId="303"/>
            <ac:spMk id="3" creationId="{A9EB9921-E0A6-323C-94EA-F49001AE1BD3}"/>
          </ac:spMkLst>
        </pc:spChg>
        <pc:spChg chg="add del mod">
          <ac:chgData name="Maria Moy" userId="67b01124fa6eae49" providerId="LiveId" clId="{36FA2112-F503-4FC7-B206-C3382E5D7060}" dt="2022-10-15T13:24:26.863" v="6177"/>
          <ac:spMkLst>
            <pc:docMk/>
            <pc:sldMk cId="469105850" sldId="303"/>
            <ac:spMk id="4" creationId="{BFDEE83D-B384-CB6C-6821-11B18A929036}"/>
          </ac:spMkLst>
        </pc:spChg>
        <pc:spChg chg="add mod">
          <ac:chgData name="Maria Moy" userId="67b01124fa6eae49" providerId="LiveId" clId="{36FA2112-F503-4FC7-B206-C3382E5D7060}" dt="2022-10-15T17:55:03.447" v="9710" actId="1076"/>
          <ac:spMkLst>
            <pc:docMk/>
            <pc:sldMk cId="469105850" sldId="303"/>
            <ac:spMk id="5" creationId="{C56B582E-D299-EB72-4E62-2FFADD8E8D30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6" creationId="{F58BF7B0-EFE1-770B-E2AE-4DDF2CB69D01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7" creationId="{73FC6C09-A9E4-98A7-E9AD-E5BB0D690E5E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10" creationId="{8F00040C-C3E0-667C-34B6-C6CA5187BFDA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14" creationId="{59731A7E-106A-347A-53B6-2C973ADA4592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16" creationId="{3D611689-0098-8E10-116B-C648FF5600E1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17" creationId="{49229265-F7CF-19F3-28CA-40C82A81A796}"/>
          </ac:spMkLst>
        </pc:spChg>
        <pc:spChg chg="del">
          <ac:chgData name="Maria Moy" userId="67b01124fa6eae49" providerId="LiveId" clId="{36FA2112-F503-4FC7-B206-C3382E5D7060}" dt="2022-10-15T13:20:44.894" v="5942" actId="478"/>
          <ac:spMkLst>
            <pc:docMk/>
            <pc:sldMk cId="469105850" sldId="303"/>
            <ac:spMk id="18" creationId="{BA83D238-FB3B-EC12-51E3-D71BB91F6842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19" creationId="{FB8A9AA0-87DA-0DE0-78F0-457710FBB4E4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21" creationId="{9DCFF9E6-B4AE-B001-7FFD-FA1D70524D08}"/>
          </ac:spMkLst>
        </pc:spChg>
        <pc:spChg chg="mod">
          <ac:chgData name="Maria Moy" userId="67b01124fa6eae49" providerId="LiveId" clId="{36FA2112-F503-4FC7-B206-C3382E5D7060}" dt="2022-10-15T17:54:35.516" v="9709" actId="20577"/>
          <ac:spMkLst>
            <pc:docMk/>
            <pc:sldMk cId="469105850" sldId="303"/>
            <ac:spMk id="22" creationId="{5A8F660B-934C-12CD-FDDC-AAB0A03BB96D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24" creationId="{2EF43393-2ACD-01C9-92FB-508A23E8F5A0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28" creationId="{08CE74E7-A016-DE5A-035B-FA9176BFBF57}"/>
          </ac:spMkLst>
        </pc:spChg>
        <pc:spChg chg="add del mod">
          <ac:chgData name="Maria Moy" userId="67b01124fa6eae49" providerId="LiveId" clId="{36FA2112-F503-4FC7-B206-C3382E5D7060}" dt="2022-10-15T17:25:40.030" v="9002" actId="478"/>
          <ac:spMkLst>
            <pc:docMk/>
            <pc:sldMk cId="469105850" sldId="303"/>
            <ac:spMk id="29" creationId="{2AB20DB5-E4F6-B92D-35C2-179435849791}"/>
          </ac:spMkLst>
        </pc:spChg>
        <pc:spChg chg="add mod">
          <ac:chgData name="Maria Moy" userId="67b01124fa6eae49" providerId="LiveId" clId="{36FA2112-F503-4FC7-B206-C3382E5D7060}" dt="2022-10-15T17:27:14.862" v="9130" actId="6549"/>
          <ac:spMkLst>
            <pc:docMk/>
            <pc:sldMk cId="469105850" sldId="303"/>
            <ac:spMk id="30" creationId="{E4213676-6521-B7EF-7219-58332F168C65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31" creationId="{6BD482AB-00B3-A38D-3EF8-DCBEFC6CF550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32" creationId="{D461DD60-0E9D-FA30-B853-9DCB4AC49AF0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33" creationId="{5D8CC3EA-99DD-3EEF-A135-A9F9F708941C}"/>
          </ac:spMkLst>
        </pc:spChg>
        <pc:spChg chg="del">
          <ac:chgData name="Maria Moy" userId="67b01124fa6eae49" providerId="LiveId" clId="{36FA2112-F503-4FC7-B206-C3382E5D7060}" dt="2022-10-15T13:20:40.506" v="5940" actId="478"/>
          <ac:spMkLst>
            <pc:docMk/>
            <pc:sldMk cId="469105850" sldId="303"/>
            <ac:spMk id="34" creationId="{68F05014-DB92-ED7B-E3E5-D512ED070BDB}"/>
          </ac:spMkLst>
        </pc:spChg>
        <pc:spChg chg="del mod">
          <ac:chgData name="Maria Moy" userId="67b01124fa6eae49" providerId="LiveId" clId="{36FA2112-F503-4FC7-B206-C3382E5D7060}" dt="2022-10-15T13:20:48.441" v="5943" actId="478"/>
          <ac:spMkLst>
            <pc:docMk/>
            <pc:sldMk cId="469105850" sldId="303"/>
            <ac:spMk id="35" creationId="{7D02BF14-D77C-D052-3E64-B5197330BFFC}"/>
          </ac:spMkLst>
        </pc:spChg>
        <pc:spChg chg="add mod ord">
          <ac:chgData name="Maria Moy" userId="67b01124fa6eae49" providerId="LiveId" clId="{36FA2112-F503-4FC7-B206-C3382E5D7060}" dt="2022-10-15T17:25:55.131" v="9007" actId="167"/>
          <ac:spMkLst>
            <pc:docMk/>
            <pc:sldMk cId="469105850" sldId="303"/>
            <ac:spMk id="36" creationId="{6E16DBA6-BC9A-F5B9-D94E-B6FFC961CC47}"/>
          </ac:spMkLst>
        </pc:spChg>
        <pc:spChg chg="add del">
          <ac:chgData name="Maria Moy" userId="67b01124fa6eae49" providerId="LiveId" clId="{36FA2112-F503-4FC7-B206-C3382E5D7060}" dt="2022-10-15T17:27:27.482" v="9132" actId="22"/>
          <ac:spMkLst>
            <pc:docMk/>
            <pc:sldMk cId="469105850" sldId="303"/>
            <ac:spMk id="38" creationId="{97AFBB10-8068-1973-32EC-F73906495E89}"/>
          </ac:spMkLst>
        </pc:spChg>
        <pc:picChg chg="add del mod">
          <ac:chgData name="Maria Moy" userId="67b01124fa6eae49" providerId="LiveId" clId="{36FA2112-F503-4FC7-B206-C3382E5D7060}" dt="2022-10-15T17:25:39.420" v="9001" actId="478"/>
          <ac:picMkLst>
            <pc:docMk/>
            <pc:sldMk cId="469105850" sldId="303"/>
            <ac:picMk id="23" creationId="{824B794A-FBF4-90FF-1D6A-F1CB0ADF1F2C}"/>
          </ac:picMkLst>
        </pc:picChg>
        <pc:picChg chg="add del mod">
          <ac:chgData name="Maria Moy" userId="67b01124fa6eae49" providerId="LiveId" clId="{36FA2112-F503-4FC7-B206-C3382E5D7060}" dt="2022-10-15T17:14:45.298" v="8926" actId="478"/>
          <ac:picMkLst>
            <pc:docMk/>
            <pc:sldMk cId="469105850" sldId="303"/>
            <ac:picMk id="26" creationId="{672ACDB2-A5EC-5748-7988-DBB314EBD5E1}"/>
          </ac:picMkLst>
        </pc:picChg>
        <pc:picChg chg="add del mod">
          <ac:chgData name="Maria Moy" userId="67b01124fa6eae49" providerId="LiveId" clId="{36FA2112-F503-4FC7-B206-C3382E5D7060}" dt="2022-10-15T17:25:42.740" v="9004" actId="478"/>
          <ac:picMkLst>
            <pc:docMk/>
            <pc:sldMk cId="469105850" sldId="303"/>
            <ac:picMk id="27" creationId="{8B378AA1-4A58-E3D7-E0D4-A3D1AB4937A5}"/>
          </ac:picMkLst>
        </pc:picChg>
        <pc:picChg chg="del">
          <ac:chgData name="Maria Moy" userId="67b01124fa6eae49" providerId="LiveId" clId="{36FA2112-F503-4FC7-B206-C3382E5D7060}" dt="2022-10-15T17:28:43.293" v="9147" actId="478"/>
          <ac:picMkLst>
            <pc:docMk/>
            <pc:sldMk cId="469105850" sldId="303"/>
            <ac:picMk id="1027" creationId="{F710888E-9414-8F58-A6BB-2EE2187B4E8C}"/>
          </ac:picMkLst>
        </pc:picChg>
        <pc:picChg chg="add del mod">
          <ac:chgData name="Maria Moy" userId="67b01124fa6eae49" providerId="LiveId" clId="{36FA2112-F503-4FC7-B206-C3382E5D7060}" dt="2022-10-15T17:18:54.609" v="8961" actId="478"/>
          <ac:picMkLst>
            <pc:docMk/>
            <pc:sldMk cId="469105850" sldId="303"/>
            <ac:picMk id="5122" creationId="{BEF06800-6168-43C0-1483-924114AACBB8}"/>
          </ac:picMkLst>
        </pc:picChg>
        <pc:picChg chg="add mod">
          <ac:chgData name="Maria Moy" userId="67b01124fa6eae49" providerId="LiveId" clId="{36FA2112-F503-4FC7-B206-C3382E5D7060}" dt="2022-10-15T17:27:43.960" v="9137" actId="1076"/>
          <ac:picMkLst>
            <pc:docMk/>
            <pc:sldMk cId="469105850" sldId="303"/>
            <ac:picMk id="5124" creationId="{9AB5EFBA-2618-B3E5-3459-C0B8F08CDA40}"/>
          </ac:picMkLst>
        </pc:picChg>
        <pc:cxnChg chg="del">
          <ac:chgData name="Maria Moy" userId="67b01124fa6eae49" providerId="LiveId" clId="{36FA2112-F503-4FC7-B206-C3382E5D7060}" dt="2022-10-15T13:20:37.507" v="5939" actId="478"/>
          <ac:cxnSpMkLst>
            <pc:docMk/>
            <pc:sldMk cId="469105850" sldId="303"/>
            <ac:cxnSpMk id="15" creationId="{5C2751D7-EF49-B961-6FC1-55F035D8A178}"/>
          </ac:cxnSpMkLst>
        </pc:cxnChg>
      </pc:sldChg>
      <pc:sldChg chg="addSp delSp modSp add mod">
        <pc:chgData name="Maria Moy" userId="67b01124fa6eae49" providerId="LiveId" clId="{36FA2112-F503-4FC7-B206-C3382E5D7060}" dt="2022-10-15T19:23:35.863" v="9737" actId="1076"/>
        <pc:sldMkLst>
          <pc:docMk/>
          <pc:sldMk cId="3846363091" sldId="304"/>
        </pc:sldMkLst>
        <pc:spChg chg="mod">
          <ac:chgData name="Maria Moy" userId="67b01124fa6eae49" providerId="LiveId" clId="{36FA2112-F503-4FC7-B206-C3382E5D7060}" dt="2022-10-15T16:54:56.757" v="8705" actId="20577"/>
          <ac:spMkLst>
            <pc:docMk/>
            <pc:sldMk cId="3846363091" sldId="304"/>
            <ac:spMk id="2" creationId="{E29E14FA-A733-0AB0-DCEC-C33AC734B88B}"/>
          </ac:spMkLst>
        </pc:spChg>
        <pc:spChg chg="del">
          <ac:chgData name="Maria Moy" userId="67b01124fa6eae49" providerId="LiveId" clId="{36FA2112-F503-4FC7-B206-C3382E5D7060}" dt="2022-10-15T13:25:25.995" v="6266" actId="478"/>
          <ac:spMkLst>
            <pc:docMk/>
            <pc:sldMk cId="3846363091" sldId="304"/>
            <ac:spMk id="3" creationId="{A9EB9921-E0A6-323C-94EA-F49001AE1BD3}"/>
          </ac:spMkLst>
        </pc:spChg>
        <pc:spChg chg="add mod">
          <ac:chgData name="Maria Moy" userId="67b01124fa6eae49" providerId="LiveId" clId="{36FA2112-F503-4FC7-B206-C3382E5D7060}" dt="2022-10-15T13:28:24.834" v="6617" actId="20577"/>
          <ac:spMkLst>
            <pc:docMk/>
            <pc:sldMk cId="3846363091" sldId="304"/>
            <ac:spMk id="4" creationId="{D3A8D9DC-DBE8-DE5F-E796-1DD474910746}"/>
          </ac:spMkLst>
        </pc:spChg>
        <pc:spChg chg="add del mod">
          <ac:chgData name="Maria Moy" userId="67b01124fa6eae49" providerId="LiveId" clId="{36FA2112-F503-4FC7-B206-C3382E5D7060}" dt="2022-10-15T17:29:59.241" v="9153" actId="478"/>
          <ac:spMkLst>
            <pc:docMk/>
            <pc:sldMk cId="3846363091" sldId="304"/>
            <ac:spMk id="5" creationId="{65E4B825-4B82-0CD9-DFB8-9BE7BFA505C0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6" creationId="{F58BF7B0-EFE1-770B-E2AE-4DDF2CB69D01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7" creationId="{73FC6C09-A9E4-98A7-E9AD-E5BB0D690E5E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10" creationId="{8F00040C-C3E0-667C-34B6-C6CA5187BFDA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14" creationId="{59731A7E-106A-347A-53B6-2C973ADA4592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16" creationId="{3D611689-0098-8E10-116B-C648FF5600E1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17" creationId="{49229265-F7CF-19F3-28CA-40C82A81A796}"/>
          </ac:spMkLst>
        </pc:spChg>
        <pc:spChg chg="del">
          <ac:chgData name="Maria Moy" userId="67b01124fa6eae49" providerId="LiveId" clId="{36FA2112-F503-4FC7-B206-C3382E5D7060}" dt="2022-10-15T13:26:10.743" v="6298" actId="478"/>
          <ac:spMkLst>
            <pc:docMk/>
            <pc:sldMk cId="3846363091" sldId="304"/>
            <ac:spMk id="18" creationId="{BA83D238-FB3B-EC12-51E3-D71BB91F6842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19" creationId="{FB8A9AA0-87DA-0DE0-78F0-457710FBB4E4}"/>
          </ac:spMkLst>
        </pc:spChg>
        <pc:spChg chg="add del mod">
          <ac:chgData name="Maria Moy" userId="67b01124fa6eae49" providerId="LiveId" clId="{36FA2112-F503-4FC7-B206-C3382E5D7060}" dt="2022-10-15T17:30:11.810" v="9158" actId="21"/>
          <ac:spMkLst>
            <pc:docMk/>
            <pc:sldMk cId="3846363091" sldId="304"/>
            <ac:spMk id="20" creationId="{2CC65BB0-39CE-64AF-0489-40CBF240857B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21" creationId="{9DCFF9E6-B4AE-B001-7FFD-FA1D70524D08}"/>
          </ac:spMkLst>
        </pc:spChg>
        <pc:spChg chg="mod">
          <ac:chgData name="Maria Moy" userId="67b01124fa6eae49" providerId="LiveId" clId="{36FA2112-F503-4FC7-B206-C3382E5D7060}" dt="2022-10-15T13:26:51.935" v="6394" actId="20577"/>
          <ac:spMkLst>
            <pc:docMk/>
            <pc:sldMk cId="3846363091" sldId="304"/>
            <ac:spMk id="22" creationId="{5A8F660B-934C-12CD-FDDC-AAB0A03BB96D}"/>
          </ac:spMkLst>
        </pc:spChg>
        <pc:spChg chg="add del mod">
          <ac:chgData name="Maria Moy" userId="67b01124fa6eae49" providerId="LiveId" clId="{36FA2112-F503-4FC7-B206-C3382E5D7060}" dt="2022-10-15T17:30:11.810" v="9158" actId="21"/>
          <ac:spMkLst>
            <pc:docMk/>
            <pc:sldMk cId="3846363091" sldId="304"/>
            <ac:spMk id="23" creationId="{383706DD-1E28-2B50-839D-F8A51AFC728E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24" creationId="{2EF43393-2ACD-01C9-92FB-508A23E8F5A0}"/>
          </ac:spMkLst>
        </pc:spChg>
        <pc:spChg chg="add del mod">
          <ac:chgData name="Maria Moy" userId="67b01124fa6eae49" providerId="LiveId" clId="{36FA2112-F503-4FC7-B206-C3382E5D7060}" dt="2022-10-15T17:31:00.592" v="9162"/>
          <ac:spMkLst>
            <pc:docMk/>
            <pc:sldMk cId="3846363091" sldId="304"/>
            <ac:spMk id="25" creationId="{12B44D0F-5000-F043-A08C-B397514D4E31}"/>
          </ac:spMkLst>
        </pc:spChg>
        <pc:spChg chg="add del mod">
          <ac:chgData name="Maria Moy" userId="67b01124fa6eae49" providerId="LiveId" clId="{36FA2112-F503-4FC7-B206-C3382E5D7060}" dt="2022-10-15T17:31:00.592" v="9162"/>
          <ac:spMkLst>
            <pc:docMk/>
            <pc:sldMk cId="3846363091" sldId="304"/>
            <ac:spMk id="26" creationId="{DBA0CA5C-A212-3423-A75B-F302AF03A458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28" creationId="{08CE74E7-A016-DE5A-035B-FA9176BFBF57}"/>
          </ac:spMkLst>
        </pc:spChg>
        <pc:spChg chg="add mod">
          <ac:chgData name="Maria Moy" userId="67b01124fa6eae49" providerId="LiveId" clId="{36FA2112-F503-4FC7-B206-C3382E5D7060}" dt="2022-10-15T17:36:48.515" v="9411" actId="1076"/>
          <ac:spMkLst>
            <pc:docMk/>
            <pc:sldMk cId="3846363091" sldId="304"/>
            <ac:spMk id="30" creationId="{84C763D4-F77C-863C-8EAE-6286434FA5A7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31" creationId="{6BD482AB-00B3-A38D-3EF8-DCBEFC6CF550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32" creationId="{D461DD60-0E9D-FA30-B853-9DCB4AC49AF0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33" creationId="{5D8CC3EA-99DD-3EEF-A135-A9F9F708941C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34" creationId="{68F05014-DB92-ED7B-E3E5-D512ED070BDB}"/>
          </ac:spMkLst>
        </pc:spChg>
        <pc:spChg chg="del">
          <ac:chgData name="Maria Moy" userId="67b01124fa6eae49" providerId="LiveId" clId="{36FA2112-F503-4FC7-B206-C3382E5D7060}" dt="2022-10-15T13:26:07.916" v="6297" actId="478"/>
          <ac:spMkLst>
            <pc:docMk/>
            <pc:sldMk cId="3846363091" sldId="304"/>
            <ac:spMk id="35" creationId="{7D02BF14-D77C-D052-3E64-B5197330BFFC}"/>
          </ac:spMkLst>
        </pc:spChg>
        <pc:spChg chg="add del mod">
          <ac:chgData name="Maria Moy" userId="67b01124fa6eae49" providerId="LiveId" clId="{36FA2112-F503-4FC7-B206-C3382E5D7060}" dt="2022-10-15T17:33:04.861" v="9258" actId="478"/>
          <ac:spMkLst>
            <pc:docMk/>
            <pc:sldMk cId="3846363091" sldId="304"/>
            <ac:spMk id="36" creationId="{09CA9212-0003-22CD-73B6-090B7AD7DC86}"/>
          </ac:spMkLst>
        </pc:spChg>
        <pc:spChg chg="add mod">
          <ac:chgData name="Maria Moy" userId="67b01124fa6eae49" providerId="LiveId" clId="{36FA2112-F503-4FC7-B206-C3382E5D7060}" dt="2022-10-15T17:37:26.600" v="9426" actId="20577"/>
          <ac:spMkLst>
            <pc:docMk/>
            <pc:sldMk cId="3846363091" sldId="304"/>
            <ac:spMk id="37" creationId="{DE9EA656-FCD1-26C3-5061-C981C76D4391}"/>
          </ac:spMkLst>
        </pc:spChg>
        <pc:spChg chg="add del mod">
          <ac:chgData name="Maria Moy" userId="67b01124fa6eae49" providerId="LiveId" clId="{36FA2112-F503-4FC7-B206-C3382E5D7060}" dt="2022-10-15T17:36:41.613" v="9410" actId="478"/>
          <ac:spMkLst>
            <pc:docMk/>
            <pc:sldMk cId="3846363091" sldId="304"/>
            <ac:spMk id="38" creationId="{37184A93-740D-2884-4107-34FE6BF06DA0}"/>
          </ac:spMkLst>
        </pc:spChg>
        <pc:spChg chg="add mod">
          <ac:chgData name="Maria Moy" userId="67b01124fa6eae49" providerId="LiveId" clId="{36FA2112-F503-4FC7-B206-C3382E5D7060}" dt="2022-10-15T17:36:48.515" v="9411" actId="1076"/>
          <ac:spMkLst>
            <pc:docMk/>
            <pc:sldMk cId="3846363091" sldId="304"/>
            <ac:spMk id="39" creationId="{E855DABD-C7C2-C157-CD14-20B8835AF32F}"/>
          </ac:spMkLst>
        </pc:spChg>
        <pc:spChg chg="add mod">
          <ac:chgData name="Maria Moy" userId="67b01124fa6eae49" providerId="LiveId" clId="{36FA2112-F503-4FC7-B206-C3382E5D7060}" dt="2022-10-15T17:36:48.515" v="9411" actId="1076"/>
          <ac:spMkLst>
            <pc:docMk/>
            <pc:sldMk cId="3846363091" sldId="304"/>
            <ac:spMk id="40" creationId="{E589D2FC-722A-7983-2A2E-70D193CC1D43}"/>
          </ac:spMkLst>
        </pc:spChg>
        <pc:spChg chg="add mod">
          <ac:chgData name="Maria Moy" userId="67b01124fa6eae49" providerId="LiveId" clId="{36FA2112-F503-4FC7-B206-C3382E5D7060}" dt="2022-10-15T17:36:48.515" v="9411" actId="1076"/>
          <ac:spMkLst>
            <pc:docMk/>
            <pc:sldMk cId="3846363091" sldId="304"/>
            <ac:spMk id="41" creationId="{54F869E9-863B-1A55-038E-31A783C13F0B}"/>
          </ac:spMkLst>
        </pc:spChg>
        <pc:spChg chg="add mod">
          <ac:chgData name="Maria Moy" userId="67b01124fa6eae49" providerId="LiveId" clId="{36FA2112-F503-4FC7-B206-C3382E5D7060}" dt="2022-10-15T19:23:35.863" v="9737" actId="1076"/>
          <ac:spMkLst>
            <pc:docMk/>
            <pc:sldMk cId="3846363091" sldId="304"/>
            <ac:spMk id="42" creationId="{E4B82BA8-83DD-2BE8-8522-7C319328DE9C}"/>
          </ac:spMkLst>
        </pc:spChg>
        <pc:spChg chg="add mod">
          <ac:chgData name="Maria Moy" userId="67b01124fa6eae49" providerId="LiveId" clId="{36FA2112-F503-4FC7-B206-C3382E5D7060}" dt="2022-10-15T17:36:48.515" v="9411" actId="1076"/>
          <ac:spMkLst>
            <pc:docMk/>
            <pc:sldMk cId="3846363091" sldId="304"/>
            <ac:spMk id="43" creationId="{8E48ADD3-3324-B630-12D0-864AAAA87310}"/>
          </ac:spMkLst>
        </pc:spChg>
        <pc:spChg chg="add mod">
          <ac:chgData name="Maria Moy" userId="67b01124fa6eae49" providerId="LiveId" clId="{36FA2112-F503-4FC7-B206-C3382E5D7060}" dt="2022-10-15T17:36:48.515" v="9411" actId="1076"/>
          <ac:spMkLst>
            <pc:docMk/>
            <pc:sldMk cId="3846363091" sldId="304"/>
            <ac:spMk id="44" creationId="{71BF6096-5DA6-EB55-13C4-091CA06F3AAE}"/>
          </ac:spMkLst>
        </pc:spChg>
        <pc:picChg chg="add del mod">
          <ac:chgData name="Maria Moy" userId="67b01124fa6eae49" providerId="LiveId" clId="{36FA2112-F503-4FC7-B206-C3382E5D7060}" dt="2022-10-15T17:32:29.585" v="9227" actId="478"/>
          <ac:picMkLst>
            <pc:docMk/>
            <pc:sldMk cId="3846363091" sldId="304"/>
            <ac:picMk id="29" creationId="{FB06D2A6-22ED-2BDE-2513-15BDD060D15A}"/>
          </ac:picMkLst>
        </pc:picChg>
        <pc:picChg chg="del">
          <ac:chgData name="Maria Moy" userId="67b01124fa6eae49" providerId="LiveId" clId="{36FA2112-F503-4FC7-B206-C3382E5D7060}" dt="2022-10-15T17:28:45.371" v="9148" actId="478"/>
          <ac:picMkLst>
            <pc:docMk/>
            <pc:sldMk cId="3846363091" sldId="304"/>
            <ac:picMk id="1027" creationId="{F710888E-9414-8F58-A6BB-2EE2187B4E8C}"/>
          </ac:picMkLst>
        </pc:picChg>
        <pc:picChg chg="add del mod">
          <ac:chgData name="Maria Moy" userId="67b01124fa6eae49" providerId="LiveId" clId="{36FA2112-F503-4FC7-B206-C3382E5D7060}" dt="2022-10-15T17:36:39.507" v="9409" actId="478"/>
          <ac:picMkLst>
            <pc:docMk/>
            <pc:sldMk cId="3846363091" sldId="304"/>
            <ac:picMk id="4098" creationId="{9D1D6BF1-66E0-6378-FD12-A357E1D5A49C}"/>
          </ac:picMkLst>
        </pc:picChg>
        <pc:cxnChg chg="del">
          <ac:chgData name="Maria Moy" userId="67b01124fa6eae49" providerId="LiveId" clId="{36FA2112-F503-4FC7-B206-C3382E5D7060}" dt="2022-10-15T13:26:07.916" v="6297" actId="478"/>
          <ac:cxnSpMkLst>
            <pc:docMk/>
            <pc:sldMk cId="3846363091" sldId="304"/>
            <ac:cxnSpMk id="15" creationId="{5C2751D7-EF49-B961-6FC1-55F035D8A178}"/>
          </ac:cxnSpMkLst>
        </pc:cxnChg>
      </pc:sldChg>
      <pc:sldChg chg="delSp add del mod">
        <pc:chgData name="Maria Moy" userId="67b01124fa6eae49" providerId="LiveId" clId="{36FA2112-F503-4FC7-B206-C3382E5D7060}" dt="2022-10-15T13:28:33.505" v="6619" actId="47"/>
        <pc:sldMkLst>
          <pc:docMk/>
          <pc:sldMk cId="3719734992" sldId="305"/>
        </pc:sldMkLst>
        <pc:spChg chg="del">
          <ac:chgData name="Maria Moy" userId="67b01124fa6eae49" providerId="LiveId" clId="{36FA2112-F503-4FC7-B206-C3382E5D7060}" dt="2022-10-15T13:25:28.533" v="6267" actId="478"/>
          <ac:spMkLst>
            <pc:docMk/>
            <pc:sldMk cId="3719734992" sldId="305"/>
            <ac:spMk id="3" creationId="{A9EB9921-E0A6-323C-94EA-F49001AE1BD3}"/>
          </ac:spMkLst>
        </pc:spChg>
      </pc:sldChg>
      <pc:sldChg chg="addSp delSp modSp add mod">
        <pc:chgData name="Maria Moy" userId="67b01124fa6eae49" providerId="LiveId" clId="{36FA2112-F503-4FC7-B206-C3382E5D7060}" dt="2022-10-15T17:38:12.962" v="9491" actId="1076"/>
        <pc:sldMkLst>
          <pc:docMk/>
          <pc:sldMk cId="2038424103" sldId="306"/>
        </pc:sldMkLst>
        <pc:spChg chg="mod">
          <ac:chgData name="Maria Moy" userId="67b01124fa6eae49" providerId="LiveId" clId="{36FA2112-F503-4FC7-B206-C3382E5D7060}" dt="2022-10-15T13:28:56.824" v="6655" actId="6549"/>
          <ac:spMkLst>
            <pc:docMk/>
            <pc:sldMk cId="2038424103" sldId="306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15T13:31:34.964" v="7109" actId="20577"/>
          <ac:spMkLst>
            <pc:docMk/>
            <pc:sldMk cId="2038424103" sldId="306"/>
            <ac:spMk id="4" creationId="{D3A8D9DC-DBE8-DE5F-E796-1DD474910746}"/>
          </ac:spMkLst>
        </pc:spChg>
        <pc:spChg chg="add del mod">
          <ac:chgData name="Maria Moy" userId="67b01124fa6eae49" providerId="LiveId" clId="{36FA2112-F503-4FC7-B206-C3382E5D7060}" dt="2022-10-15T17:30:08.741" v="9157" actId="478"/>
          <ac:spMkLst>
            <pc:docMk/>
            <pc:sldMk cId="2038424103" sldId="306"/>
            <ac:spMk id="10" creationId="{03166640-B09F-067D-4C92-A6EC96363403}"/>
          </ac:spMkLst>
        </pc:spChg>
        <pc:spChg chg="add mod">
          <ac:chgData name="Maria Moy" userId="67b01124fa6eae49" providerId="LiveId" clId="{36FA2112-F503-4FC7-B206-C3382E5D7060}" dt="2022-10-15T17:30:16.642" v="9160" actId="1076"/>
          <ac:spMkLst>
            <pc:docMk/>
            <pc:sldMk cId="2038424103" sldId="306"/>
            <ac:spMk id="14" creationId="{D66F6877-8331-4D65-8BBD-E7C5248B3E6F}"/>
          </ac:spMkLst>
        </pc:spChg>
        <pc:spChg chg="add mod">
          <ac:chgData name="Maria Moy" userId="67b01124fa6eae49" providerId="LiveId" clId="{36FA2112-F503-4FC7-B206-C3382E5D7060}" dt="2022-10-15T17:38:12.962" v="9491" actId="1076"/>
          <ac:spMkLst>
            <pc:docMk/>
            <pc:sldMk cId="2038424103" sldId="306"/>
            <ac:spMk id="15" creationId="{62A29B2B-899C-A9A0-A52A-29BAAE5A2046}"/>
          </ac:spMkLst>
        </pc:spChg>
        <pc:spChg chg="mod">
          <ac:chgData name="Maria Moy" userId="67b01124fa6eae49" providerId="LiveId" clId="{36FA2112-F503-4FC7-B206-C3382E5D7060}" dt="2022-10-15T16:08:11.385" v="7996" actId="6549"/>
          <ac:spMkLst>
            <pc:docMk/>
            <pc:sldMk cId="2038424103" sldId="306"/>
            <ac:spMk id="22" creationId="{5A8F660B-934C-12CD-FDDC-AAB0A03BB96D}"/>
          </ac:spMkLst>
        </pc:spChg>
        <pc:picChg chg="add del mod">
          <ac:chgData name="Maria Moy" userId="67b01124fa6eae49" providerId="LiveId" clId="{36FA2112-F503-4FC7-B206-C3382E5D7060}" dt="2022-10-15T17:30:07.191" v="9155" actId="478"/>
          <ac:picMkLst>
            <pc:docMk/>
            <pc:sldMk cId="2038424103" sldId="306"/>
            <ac:picMk id="5" creationId="{A9BE1096-ACD8-4C7F-C954-CCCEAA9C62A0}"/>
          </ac:picMkLst>
        </pc:picChg>
        <pc:picChg chg="add del mod">
          <ac:chgData name="Maria Moy" userId="67b01124fa6eae49" providerId="LiveId" clId="{36FA2112-F503-4FC7-B206-C3382E5D7060}" dt="2022-10-15T17:30:07.571" v="9156" actId="478"/>
          <ac:picMkLst>
            <pc:docMk/>
            <pc:sldMk cId="2038424103" sldId="306"/>
            <ac:picMk id="7" creationId="{3232B881-8387-781F-DD8D-F5491F4236AF}"/>
          </ac:picMkLst>
        </pc:picChg>
        <pc:picChg chg="del">
          <ac:chgData name="Maria Moy" userId="67b01124fa6eae49" providerId="LiveId" clId="{36FA2112-F503-4FC7-B206-C3382E5D7060}" dt="2022-10-15T17:28:48.028" v="9149" actId="478"/>
          <ac:picMkLst>
            <pc:docMk/>
            <pc:sldMk cId="2038424103" sldId="306"/>
            <ac:picMk id="1027" creationId="{F710888E-9414-8F58-A6BB-2EE2187B4E8C}"/>
          </ac:picMkLst>
        </pc:picChg>
      </pc:sldChg>
      <pc:sldChg chg="modSp new del mod ord">
        <pc:chgData name="Maria Moy" userId="67b01124fa6eae49" providerId="LiveId" clId="{36FA2112-F503-4FC7-B206-C3382E5D7060}" dt="2022-10-15T17:46:20.925" v="9560" actId="2696"/>
        <pc:sldMkLst>
          <pc:docMk/>
          <pc:sldMk cId="3297553865" sldId="307"/>
        </pc:sldMkLst>
        <pc:spChg chg="mod">
          <ac:chgData name="Maria Moy" userId="67b01124fa6eae49" providerId="LiveId" clId="{36FA2112-F503-4FC7-B206-C3382E5D7060}" dt="2022-10-15T15:14:47.027" v="7265" actId="20577"/>
          <ac:spMkLst>
            <pc:docMk/>
            <pc:sldMk cId="3297553865" sldId="307"/>
            <ac:spMk id="2" creationId="{F426A883-254E-99A1-A9F3-0C7C8D35E0C2}"/>
          </ac:spMkLst>
        </pc:spChg>
      </pc:sldChg>
      <pc:sldChg chg="addSp delSp modSp add mod ord">
        <pc:chgData name="Maria Moy" userId="67b01124fa6eae49" providerId="LiveId" clId="{36FA2112-F503-4FC7-B206-C3382E5D7060}" dt="2022-11-02T02:35:20.010" v="12939" actId="20577"/>
        <pc:sldMkLst>
          <pc:docMk/>
          <pc:sldMk cId="1778412144" sldId="308"/>
        </pc:sldMkLst>
        <pc:spChg chg="mod">
          <ac:chgData name="Maria Moy" userId="67b01124fa6eae49" providerId="LiveId" clId="{36FA2112-F503-4FC7-B206-C3382E5D7060}" dt="2022-11-01T22:58:55.933" v="12214" actId="20577"/>
          <ac:spMkLst>
            <pc:docMk/>
            <pc:sldMk cId="1778412144" sldId="308"/>
            <ac:spMk id="2" creationId="{E29E14FA-A733-0AB0-DCEC-C33AC734B88B}"/>
          </ac:spMkLst>
        </pc:spChg>
        <pc:spChg chg="add del mod">
          <ac:chgData name="Maria Moy" userId="67b01124fa6eae49" providerId="LiveId" clId="{36FA2112-F503-4FC7-B206-C3382E5D7060}" dt="2022-10-15T15:52:04.321" v="7681" actId="478"/>
          <ac:spMkLst>
            <pc:docMk/>
            <pc:sldMk cId="1778412144" sldId="308"/>
            <ac:spMk id="3" creationId="{F148D078-0FAF-3FEC-EF96-DD4082FD1727}"/>
          </ac:spMkLst>
        </pc:spChg>
        <pc:spChg chg="add mod">
          <ac:chgData name="Maria Moy" userId="67b01124fa6eae49" providerId="LiveId" clId="{36FA2112-F503-4FC7-B206-C3382E5D7060}" dt="2022-11-02T02:34:05.943" v="12937" actId="552"/>
          <ac:spMkLst>
            <pc:docMk/>
            <pc:sldMk cId="1778412144" sldId="308"/>
            <ac:spMk id="4" creationId="{EAABC4FF-A5B8-2027-E1B0-0D3512880958}"/>
          </ac:spMkLst>
        </pc:spChg>
        <pc:spChg chg="add mod">
          <ac:chgData name="Maria Moy" userId="67b01124fa6eae49" providerId="LiveId" clId="{36FA2112-F503-4FC7-B206-C3382E5D7060}" dt="2022-11-02T02:34:05.943" v="12937" actId="552"/>
          <ac:spMkLst>
            <pc:docMk/>
            <pc:sldMk cId="1778412144" sldId="308"/>
            <ac:spMk id="5" creationId="{AED21D0C-8852-7545-E328-137D366FF0AA}"/>
          </ac:spMkLst>
        </pc:spChg>
        <pc:spChg chg="del mod">
          <ac:chgData name="Maria Moy" userId="67b01124fa6eae49" providerId="LiveId" clId="{36FA2112-F503-4FC7-B206-C3382E5D7060}" dt="2022-10-15T15:53:19.363" v="7702" actId="478"/>
          <ac:spMkLst>
            <pc:docMk/>
            <pc:sldMk cId="1778412144" sldId="308"/>
            <ac:spMk id="6" creationId="{7024723E-7119-958F-4C1E-844CE49276DD}"/>
          </ac:spMkLst>
        </pc:spChg>
        <pc:spChg chg="del mod">
          <ac:chgData name="Maria Moy" userId="67b01124fa6eae49" providerId="LiveId" clId="{36FA2112-F503-4FC7-B206-C3382E5D7060}" dt="2022-10-15T15:53:21.932" v="7704" actId="478"/>
          <ac:spMkLst>
            <pc:docMk/>
            <pc:sldMk cId="1778412144" sldId="308"/>
            <ac:spMk id="7" creationId="{EB897A5E-C543-DCBD-12EC-A25FAEF66D30}"/>
          </ac:spMkLst>
        </pc:spChg>
        <pc:spChg chg="del mod">
          <ac:chgData name="Maria Moy" userId="67b01124fa6eae49" providerId="LiveId" clId="{36FA2112-F503-4FC7-B206-C3382E5D7060}" dt="2022-10-15T15:53:20.554" v="7703" actId="478"/>
          <ac:spMkLst>
            <pc:docMk/>
            <pc:sldMk cId="1778412144" sldId="308"/>
            <ac:spMk id="10" creationId="{257879A1-0791-181A-9041-4CD89FF9801D}"/>
          </ac:spMkLst>
        </pc:spChg>
        <pc:spChg chg="add mod">
          <ac:chgData name="Maria Moy" userId="67b01124fa6eae49" providerId="LiveId" clId="{36FA2112-F503-4FC7-B206-C3382E5D7060}" dt="2022-11-02T02:34:05.943" v="12937" actId="552"/>
          <ac:spMkLst>
            <pc:docMk/>
            <pc:sldMk cId="1778412144" sldId="308"/>
            <ac:spMk id="14" creationId="{88D203D8-03C2-C624-7A7F-E3E9AC7FE7E1}"/>
          </ac:spMkLst>
        </pc:spChg>
        <pc:spChg chg="add mod ord">
          <ac:chgData name="Maria Moy" userId="67b01124fa6eae49" providerId="LiveId" clId="{36FA2112-F503-4FC7-B206-C3382E5D7060}" dt="2022-10-15T16:00:33.480" v="7884" actId="554"/>
          <ac:spMkLst>
            <pc:docMk/>
            <pc:sldMk cId="1778412144" sldId="308"/>
            <ac:spMk id="15" creationId="{B2C976A2-4E97-291B-E047-4A5EB55032B0}"/>
          </ac:spMkLst>
        </pc:spChg>
        <pc:spChg chg="mod">
          <ac:chgData name="Maria Moy" userId="67b01124fa6eae49" providerId="LiveId" clId="{36FA2112-F503-4FC7-B206-C3382E5D7060}" dt="2022-10-31T17:53:42.996" v="11552" actId="20577"/>
          <ac:spMkLst>
            <pc:docMk/>
            <pc:sldMk cId="1778412144" sldId="308"/>
            <ac:spMk id="16" creationId="{5D1B958C-1089-B614-413F-539DDFC4C07C}"/>
          </ac:spMkLst>
        </pc:spChg>
        <pc:spChg chg="mod">
          <ac:chgData name="Maria Moy" userId="67b01124fa6eae49" providerId="LiveId" clId="{36FA2112-F503-4FC7-B206-C3382E5D7060}" dt="2022-11-02T02:35:20.010" v="12939" actId="20577"/>
          <ac:spMkLst>
            <pc:docMk/>
            <pc:sldMk cId="1778412144" sldId="308"/>
            <ac:spMk id="17" creationId="{1421B1CD-CEB7-4589-2A60-0B9965354E1A}"/>
          </ac:spMkLst>
        </pc:spChg>
        <pc:spChg chg="add del mod">
          <ac:chgData name="Maria Moy" userId="67b01124fa6eae49" providerId="LiveId" clId="{36FA2112-F503-4FC7-B206-C3382E5D7060}" dt="2022-10-15T15:50:08.765" v="7638"/>
          <ac:spMkLst>
            <pc:docMk/>
            <pc:sldMk cId="1778412144" sldId="308"/>
            <ac:spMk id="18" creationId="{CAE6E04C-A0CD-7261-AAA7-90A7E564D92E}"/>
          </ac:spMkLst>
        </pc:spChg>
        <pc:spChg chg="del mod">
          <ac:chgData name="Maria Moy" userId="67b01124fa6eae49" providerId="LiveId" clId="{36FA2112-F503-4FC7-B206-C3382E5D7060}" dt="2022-10-15T16:03:42.254" v="7972" actId="478"/>
          <ac:spMkLst>
            <pc:docMk/>
            <pc:sldMk cId="1778412144" sldId="308"/>
            <ac:spMk id="19" creationId="{3FE00D6E-3DA4-601C-47BC-157DF2209491}"/>
          </ac:spMkLst>
        </pc:spChg>
        <pc:spChg chg="del mod">
          <ac:chgData name="Maria Moy" userId="67b01124fa6eae49" providerId="LiveId" clId="{36FA2112-F503-4FC7-B206-C3382E5D7060}" dt="2022-10-15T16:03:40.659" v="7971" actId="478"/>
          <ac:spMkLst>
            <pc:docMk/>
            <pc:sldMk cId="1778412144" sldId="308"/>
            <ac:spMk id="20" creationId="{A9C2C446-8C4A-670D-2F73-5018D295F3AB}"/>
          </ac:spMkLst>
        </pc:spChg>
        <pc:spChg chg="del mod">
          <ac:chgData name="Maria Moy" userId="67b01124fa6eae49" providerId="LiveId" clId="{36FA2112-F503-4FC7-B206-C3382E5D7060}" dt="2022-10-15T16:03:37.941" v="7969" actId="478"/>
          <ac:spMkLst>
            <pc:docMk/>
            <pc:sldMk cId="1778412144" sldId="308"/>
            <ac:spMk id="21" creationId="{FBE3A3E0-1EAE-BAC1-DFDA-B18E3E61F15A}"/>
          </ac:spMkLst>
        </pc:spChg>
        <pc:spChg chg="del mod">
          <ac:chgData name="Maria Moy" userId="67b01124fa6eae49" providerId="LiveId" clId="{36FA2112-F503-4FC7-B206-C3382E5D7060}" dt="2022-10-27T21:53:23.651" v="10137" actId="478"/>
          <ac:spMkLst>
            <pc:docMk/>
            <pc:sldMk cId="1778412144" sldId="308"/>
            <ac:spMk id="22" creationId="{F5E8A407-EA86-F737-88C8-E4A6AB0E10DF}"/>
          </ac:spMkLst>
        </pc:spChg>
        <pc:spChg chg="add mod ord">
          <ac:chgData name="Maria Moy" userId="67b01124fa6eae49" providerId="LiveId" clId="{36FA2112-F503-4FC7-B206-C3382E5D7060}" dt="2022-10-15T16:01:28.153" v="7894" actId="14100"/>
          <ac:spMkLst>
            <pc:docMk/>
            <pc:sldMk cId="1778412144" sldId="308"/>
            <ac:spMk id="23" creationId="{CDFA7EE7-AA44-521D-4452-E1D813012C55}"/>
          </ac:spMkLst>
        </pc:spChg>
        <pc:spChg chg="del mod">
          <ac:chgData name="Maria Moy" userId="67b01124fa6eae49" providerId="LiveId" clId="{36FA2112-F503-4FC7-B206-C3382E5D7060}" dt="2022-10-27T21:53:24.534" v="10138" actId="478"/>
          <ac:spMkLst>
            <pc:docMk/>
            <pc:sldMk cId="1778412144" sldId="308"/>
            <ac:spMk id="24" creationId="{6D2AD009-7B68-638D-ECCD-21FC5A24AD06}"/>
          </ac:spMkLst>
        </pc:spChg>
        <pc:spChg chg="add mod ord">
          <ac:chgData name="Maria Moy" userId="67b01124fa6eae49" providerId="LiveId" clId="{36FA2112-F503-4FC7-B206-C3382E5D7060}" dt="2022-10-15T16:02:11.955" v="7904" actId="554"/>
          <ac:spMkLst>
            <pc:docMk/>
            <pc:sldMk cId="1778412144" sldId="308"/>
            <ac:spMk id="25" creationId="{F4D357DA-080D-444A-6BAC-72C128CDFA7F}"/>
          </ac:spMkLst>
        </pc:spChg>
        <pc:spChg chg="add mod ord">
          <ac:chgData name="Maria Moy" userId="67b01124fa6eae49" providerId="LiveId" clId="{36FA2112-F503-4FC7-B206-C3382E5D7060}" dt="2022-10-15T16:00:50.600" v="7887" actId="14100"/>
          <ac:spMkLst>
            <pc:docMk/>
            <pc:sldMk cId="1778412144" sldId="308"/>
            <ac:spMk id="26" creationId="{9C835DF2-C0A9-7317-095E-E55E40631A5D}"/>
          </ac:spMkLst>
        </pc:spChg>
        <pc:spChg chg="add mod">
          <ac:chgData name="Maria Moy" userId="67b01124fa6eae49" providerId="LiveId" clId="{36FA2112-F503-4FC7-B206-C3382E5D7060}" dt="2022-11-02T02:34:05.943" v="12937" actId="552"/>
          <ac:spMkLst>
            <pc:docMk/>
            <pc:sldMk cId="1778412144" sldId="308"/>
            <ac:spMk id="27" creationId="{8865D6A8-8E71-691E-2EB4-5372E3DE52F9}"/>
          </ac:spMkLst>
        </pc:spChg>
        <pc:spChg chg="add mod">
          <ac:chgData name="Maria Moy" userId="67b01124fa6eae49" providerId="LiveId" clId="{36FA2112-F503-4FC7-B206-C3382E5D7060}" dt="2022-10-15T15:54:24.471" v="7712" actId="164"/>
          <ac:spMkLst>
            <pc:docMk/>
            <pc:sldMk cId="1778412144" sldId="308"/>
            <ac:spMk id="28" creationId="{B7E98451-5C00-1C46-EF5B-C2789431FB55}"/>
          </ac:spMkLst>
        </pc:spChg>
        <pc:spChg chg="add mod">
          <ac:chgData name="Maria Moy" userId="67b01124fa6eae49" providerId="LiveId" clId="{36FA2112-F503-4FC7-B206-C3382E5D7060}" dt="2022-10-15T15:54:24.471" v="7712" actId="164"/>
          <ac:spMkLst>
            <pc:docMk/>
            <pc:sldMk cId="1778412144" sldId="308"/>
            <ac:spMk id="29" creationId="{0D3ACA1F-17F7-37AC-2416-BCC2127748C2}"/>
          </ac:spMkLst>
        </pc:spChg>
        <pc:spChg chg="add mod">
          <ac:chgData name="Maria Moy" userId="67b01124fa6eae49" providerId="LiveId" clId="{36FA2112-F503-4FC7-B206-C3382E5D7060}" dt="2022-10-15T15:54:14.551" v="7709" actId="164"/>
          <ac:spMkLst>
            <pc:docMk/>
            <pc:sldMk cId="1778412144" sldId="308"/>
            <ac:spMk id="30" creationId="{0763D742-9E66-826A-2BED-A1426C446B3B}"/>
          </ac:spMkLst>
        </pc:spChg>
        <pc:spChg chg="add mod">
          <ac:chgData name="Maria Moy" userId="67b01124fa6eae49" providerId="LiveId" clId="{36FA2112-F503-4FC7-B206-C3382E5D7060}" dt="2022-10-15T15:54:14.551" v="7709" actId="164"/>
          <ac:spMkLst>
            <pc:docMk/>
            <pc:sldMk cId="1778412144" sldId="308"/>
            <ac:spMk id="31" creationId="{94349098-3F71-41AC-6F03-F3C2A6942609}"/>
          </ac:spMkLst>
        </pc:spChg>
        <pc:spChg chg="add mod">
          <ac:chgData name="Maria Moy" userId="67b01124fa6eae49" providerId="LiveId" clId="{36FA2112-F503-4FC7-B206-C3382E5D7060}" dt="2022-10-31T18:26:24.313" v="11723" actId="20577"/>
          <ac:spMkLst>
            <pc:docMk/>
            <pc:sldMk cId="1778412144" sldId="308"/>
            <ac:spMk id="35" creationId="{24CBB227-978D-9175-A30E-E851890EA473}"/>
          </ac:spMkLst>
        </pc:spChg>
        <pc:spChg chg="mod">
          <ac:chgData name="Maria Moy" userId="67b01124fa6eae49" providerId="LiveId" clId="{36FA2112-F503-4FC7-B206-C3382E5D7060}" dt="2022-10-15T15:54:27.204" v="7713" actId="164"/>
          <ac:spMkLst>
            <pc:docMk/>
            <pc:sldMk cId="1778412144" sldId="308"/>
            <ac:spMk id="36" creationId="{B8655EE2-62B8-E2D6-9C64-4A3212A70F61}"/>
          </ac:spMkLst>
        </pc:spChg>
        <pc:spChg chg="add mod">
          <ac:chgData name="Maria Moy" userId="67b01124fa6eae49" providerId="LiveId" clId="{36FA2112-F503-4FC7-B206-C3382E5D7060}" dt="2022-10-31T18:25:58.251" v="11708" actId="20577"/>
          <ac:spMkLst>
            <pc:docMk/>
            <pc:sldMk cId="1778412144" sldId="308"/>
            <ac:spMk id="37" creationId="{8A9876F6-E7CD-A4B5-BBBA-B6E8C8974F40}"/>
          </ac:spMkLst>
        </pc:spChg>
        <pc:spChg chg="add mod">
          <ac:chgData name="Maria Moy" userId="67b01124fa6eae49" providerId="LiveId" clId="{36FA2112-F503-4FC7-B206-C3382E5D7060}" dt="2022-10-31T18:25:45.142" v="11696" actId="6549"/>
          <ac:spMkLst>
            <pc:docMk/>
            <pc:sldMk cId="1778412144" sldId="308"/>
            <ac:spMk id="38" creationId="{962B5E6E-0F42-F425-626B-8ABD636D3805}"/>
          </ac:spMkLst>
        </pc:spChg>
        <pc:spChg chg="add mod">
          <ac:chgData name="Maria Moy" userId="67b01124fa6eae49" providerId="LiveId" clId="{36FA2112-F503-4FC7-B206-C3382E5D7060}" dt="2022-10-31T17:53:47.051" v="11554" actId="20577"/>
          <ac:spMkLst>
            <pc:docMk/>
            <pc:sldMk cId="1778412144" sldId="308"/>
            <ac:spMk id="39" creationId="{CFC3F561-73ED-4AA2-D473-E315026DE5A9}"/>
          </ac:spMkLst>
        </pc:spChg>
        <pc:spChg chg="add mod">
          <ac:chgData name="Maria Moy" userId="67b01124fa6eae49" providerId="LiveId" clId="{36FA2112-F503-4FC7-B206-C3382E5D7060}" dt="2022-10-15T17:06:43.217" v="8850" actId="1076"/>
          <ac:spMkLst>
            <pc:docMk/>
            <pc:sldMk cId="1778412144" sldId="308"/>
            <ac:spMk id="40" creationId="{16F545AE-6A72-070A-615F-B3A61003496F}"/>
          </ac:spMkLst>
        </pc:spChg>
        <pc:spChg chg="add mod">
          <ac:chgData name="Maria Moy" userId="67b01124fa6eae49" providerId="LiveId" clId="{36FA2112-F503-4FC7-B206-C3382E5D7060}" dt="2022-10-31T18:26:01.201" v="11712" actId="20577"/>
          <ac:spMkLst>
            <pc:docMk/>
            <pc:sldMk cId="1778412144" sldId="308"/>
            <ac:spMk id="41" creationId="{F5F3409C-1436-4F1D-C4DE-9EAE6F118FE2}"/>
          </ac:spMkLst>
        </pc:spChg>
        <pc:spChg chg="add mod">
          <ac:chgData name="Maria Moy" userId="67b01124fa6eae49" providerId="LiveId" clId="{36FA2112-F503-4FC7-B206-C3382E5D7060}" dt="2022-10-31T18:25:48.681" v="11700" actId="20577"/>
          <ac:spMkLst>
            <pc:docMk/>
            <pc:sldMk cId="1778412144" sldId="308"/>
            <ac:spMk id="42" creationId="{AC0CDE6E-E997-577E-009E-9E5E07C46334}"/>
          </ac:spMkLst>
        </pc:spChg>
        <pc:spChg chg="add del mod">
          <ac:chgData name="Maria Moy" userId="67b01124fa6eae49" providerId="LiveId" clId="{36FA2112-F503-4FC7-B206-C3382E5D7060}" dt="2022-10-15T15:55:59.045" v="7782"/>
          <ac:spMkLst>
            <pc:docMk/>
            <pc:sldMk cId="1778412144" sldId="308"/>
            <ac:spMk id="43" creationId="{295EEBAB-8252-9597-7E73-33905FE709F3}"/>
          </ac:spMkLst>
        </pc:spChg>
        <pc:spChg chg="add del mod">
          <ac:chgData name="Maria Moy" userId="67b01124fa6eae49" providerId="LiveId" clId="{36FA2112-F503-4FC7-B206-C3382E5D7060}" dt="2022-10-15T15:55:59.045" v="7782"/>
          <ac:spMkLst>
            <pc:docMk/>
            <pc:sldMk cId="1778412144" sldId="308"/>
            <ac:spMk id="44" creationId="{DB6CB839-49CB-8D0D-1F00-F3335756695B}"/>
          </ac:spMkLst>
        </pc:spChg>
        <pc:spChg chg="add del mod">
          <ac:chgData name="Maria Moy" userId="67b01124fa6eae49" providerId="LiveId" clId="{36FA2112-F503-4FC7-B206-C3382E5D7060}" dt="2022-10-15T15:55:59.045" v="7782"/>
          <ac:spMkLst>
            <pc:docMk/>
            <pc:sldMk cId="1778412144" sldId="308"/>
            <ac:spMk id="45" creationId="{8B04DDDA-E99D-1B6F-FB91-9AC8409627E7}"/>
          </ac:spMkLst>
        </pc:spChg>
        <pc:spChg chg="add del mod">
          <ac:chgData name="Maria Moy" userId="67b01124fa6eae49" providerId="LiveId" clId="{36FA2112-F503-4FC7-B206-C3382E5D7060}" dt="2022-10-15T15:55:59.045" v="7782"/>
          <ac:spMkLst>
            <pc:docMk/>
            <pc:sldMk cId="1778412144" sldId="308"/>
            <ac:spMk id="46" creationId="{7742D4EE-3288-4F3E-0191-F99748D53CF6}"/>
          </ac:spMkLst>
        </pc:spChg>
        <pc:spChg chg="add mod">
          <ac:chgData name="Maria Moy" userId="67b01124fa6eae49" providerId="LiveId" clId="{36FA2112-F503-4FC7-B206-C3382E5D7060}" dt="2022-10-31T17:53:52.472" v="11560" actId="20577"/>
          <ac:spMkLst>
            <pc:docMk/>
            <pc:sldMk cId="1778412144" sldId="308"/>
            <ac:spMk id="47" creationId="{2F1B1D58-695A-2FA9-FC2C-00ADB039D9AE}"/>
          </ac:spMkLst>
        </pc:spChg>
        <pc:spChg chg="add mod">
          <ac:chgData name="Maria Moy" userId="67b01124fa6eae49" providerId="LiveId" clId="{36FA2112-F503-4FC7-B206-C3382E5D7060}" dt="2022-10-31T18:26:33.861" v="11729" actId="20577"/>
          <ac:spMkLst>
            <pc:docMk/>
            <pc:sldMk cId="1778412144" sldId="308"/>
            <ac:spMk id="48" creationId="{AD2902F0-35FC-1C56-EE7F-BBFC0B19FA3D}"/>
          </ac:spMkLst>
        </pc:spChg>
        <pc:spChg chg="add mod">
          <ac:chgData name="Maria Moy" userId="67b01124fa6eae49" providerId="LiveId" clId="{36FA2112-F503-4FC7-B206-C3382E5D7060}" dt="2022-10-31T18:25:00.817" v="11649" actId="20577"/>
          <ac:spMkLst>
            <pc:docMk/>
            <pc:sldMk cId="1778412144" sldId="308"/>
            <ac:spMk id="49" creationId="{D21FE037-0ACD-FD2C-69FA-227B3CFBD37D}"/>
          </ac:spMkLst>
        </pc:spChg>
        <pc:spChg chg="add mod">
          <ac:chgData name="Maria Moy" userId="67b01124fa6eae49" providerId="LiveId" clId="{36FA2112-F503-4FC7-B206-C3382E5D7060}" dt="2022-10-31T18:25:53.601" v="11703" actId="20577"/>
          <ac:spMkLst>
            <pc:docMk/>
            <pc:sldMk cId="1778412144" sldId="308"/>
            <ac:spMk id="50" creationId="{1FFD39C4-C357-D1D7-ED4C-7EA5BE75A619}"/>
          </ac:spMkLst>
        </pc:spChg>
        <pc:spChg chg="add del mod">
          <ac:chgData name="Maria Moy" userId="67b01124fa6eae49" providerId="LiveId" clId="{36FA2112-F503-4FC7-B206-C3382E5D7060}" dt="2022-10-15T15:59:01.402" v="7865"/>
          <ac:spMkLst>
            <pc:docMk/>
            <pc:sldMk cId="1778412144" sldId="308"/>
            <ac:spMk id="54" creationId="{470CE541-655F-6981-FA30-C732E0FC3685}"/>
          </ac:spMkLst>
        </pc:spChg>
        <pc:spChg chg="add del mod">
          <ac:chgData name="Maria Moy" userId="67b01124fa6eae49" providerId="LiveId" clId="{36FA2112-F503-4FC7-B206-C3382E5D7060}" dt="2022-10-15T15:58:59.006" v="7859"/>
          <ac:spMkLst>
            <pc:docMk/>
            <pc:sldMk cId="1778412144" sldId="308"/>
            <ac:spMk id="55" creationId="{3D64E27E-44A6-EB0E-E477-3267A17E28B4}"/>
          </ac:spMkLst>
        </pc:spChg>
        <pc:spChg chg="add mod ord">
          <ac:chgData name="Maria Moy" userId="67b01124fa6eae49" providerId="LiveId" clId="{36FA2112-F503-4FC7-B206-C3382E5D7060}" dt="2022-10-15T16:26:06.863" v="8006" actId="552"/>
          <ac:spMkLst>
            <pc:docMk/>
            <pc:sldMk cId="1778412144" sldId="308"/>
            <ac:spMk id="56" creationId="{C17F709F-3013-2938-404A-EE5788B93405}"/>
          </ac:spMkLst>
        </pc:spChg>
        <pc:spChg chg="add mod ord">
          <ac:chgData name="Maria Moy" userId="67b01124fa6eae49" providerId="LiveId" clId="{36FA2112-F503-4FC7-B206-C3382E5D7060}" dt="2022-10-15T16:25:40.962" v="8003" actId="552"/>
          <ac:spMkLst>
            <pc:docMk/>
            <pc:sldMk cId="1778412144" sldId="308"/>
            <ac:spMk id="57" creationId="{7AE8ABF7-2ED8-2C7A-2F9E-98E4CF9BF245}"/>
          </ac:spMkLst>
        </pc:spChg>
        <pc:spChg chg="add mod ord">
          <ac:chgData name="Maria Moy" userId="67b01124fa6eae49" providerId="LiveId" clId="{36FA2112-F503-4FC7-B206-C3382E5D7060}" dt="2022-10-15T16:00:33.480" v="7884" actId="554"/>
          <ac:spMkLst>
            <pc:docMk/>
            <pc:sldMk cId="1778412144" sldId="308"/>
            <ac:spMk id="58" creationId="{4301C1A5-6441-1EC7-9745-57EE2B477CDC}"/>
          </ac:spMkLst>
        </pc:spChg>
        <pc:spChg chg="add del mod ord">
          <ac:chgData name="Maria Moy" userId="67b01124fa6eae49" providerId="LiveId" clId="{36FA2112-F503-4FC7-B206-C3382E5D7060}" dt="2022-10-15T16:25:40.962" v="8003" actId="552"/>
          <ac:spMkLst>
            <pc:docMk/>
            <pc:sldMk cId="1778412144" sldId="308"/>
            <ac:spMk id="59" creationId="{947B8861-3FAF-3ADB-0004-7316FE05C81E}"/>
          </ac:spMkLst>
        </pc:spChg>
        <pc:spChg chg="add del mod ord">
          <ac:chgData name="Maria Moy" userId="67b01124fa6eae49" providerId="LiveId" clId="{36FA2112-F503-4FC7-B206-C3382E5D7060}" dt="2022-10-15T16:01:22.843" v="7893" actId="167"/>
          <ac:spMkLst>
            <pc:docMk/>
            <pc:sldMk cId="1778412144" sldId="308"/>
            <ac:spMk id="60" creationId="{B7EBE606-47C0-2579-A301-28E52F04D976}"/>
          </ac:spMkLst>
        </pc:spChg>
        <pc:spChg chg="add del mod ord">
          <ac:chgData name="Maria Moy" userId="67b01124fa6eae49" providerId="LiveId" clId="{36FA2112-F503-4FC7-B206-C3382E5D7060}" dt="2022-10-15T16:03:33.913" v="7968" actId="207"/>
          <ac:spMkLst>
            <pc:docMk/>
            <pc:sldMk cId="1778412144" sldId="308"/>
            <ac:spMk id="61" creationId="{A7CCAB31-8171-7F64-15B5-EFE1543F740C}"/>
          </ac:spMkLst>
        </pc:spChg>
        <pc:spChg chg="mod">
          <ac:chgData name="Maria Moy" userId="67b01124fa6eae49" providerId="LiveId" clId="{36FA2112-F503-4FC7-B206-C3382E5D7060}" dt="2022-10-15T16:00:58.844" v="7888"/>
          <ac:spMkLst>
            <pc:docMk/>
            <pc:sldMk cId="1778412144" sldId="308"/>
            <ac:spMk id="63" creationId="{BE98B180-A196-04BF-53DC-AB893ADB4226}"/>
          </ac:spMkLst>
        </pc:spChg>
        <pc:spChg chg="mod">
          <ac:chgData name="Maria Moy" userId="67b01124fa6eae49" providerId="LiveId" clId="{36FA2112-F503-4FC7-B206-C3382E5D7060}" dt="2022-10-15T16:00:58.844" v="7888"/>
          <ac:spMkLst>
            <pc:docMk/>
            <pc:sldMk cId="1778412144" sldId="308"/>
            <ac:spMk id="1024" creationId="{A164A581-502A-FC9D-A447-A0A4C94241DD}"/>
          </ac:spMkLst>
        </pc:spChg>
        <pc:spChg chg="mod">
          <ac:chgData name="Maria Moy" userId="67b01124fa6eae49" providerId="LiveId" clId="{36FA2112-F503-4FC7-B206-C3382E5D7060}" dt="2022-10-15T16:00:58.844" v="7888"/>
          <ac:spMkLst>
            <pc:docMk/>
            <pc:sldMk cId="1778412144" sldId="308"/>
            <ac:spMk id="1025" creationId="{2F034FAB-F32E-36FD-0599-34DF8678ABCA}"/>
          </ac:spMkLst>
        </pc:spChg>
        <pc:spChg chg="mod">
          <ac:chgData name="Maria Moy" userId="67b01124fa6eae49" providerId="LiveId" clId="{36FA2112-F503-4FC7-B206-C3382E5D7060}" dt="2022-10-15T16:00:58.844" v="7888"/>
          <ac:spMkLst>
            <pc:docMk/>
            <pc:sldMk cId="1778412144" sldId="308"/>
            <ac:spMk id="1028" creationId="{C2FC62CE-3D2C-14FF-35B5-3E7FD1EFB687}"/>
          </ac:spMkLst>
        </pc:spChg>
        <pc:spChg chg="add mod ord">
          <ac:chgData name="Maria Moy" userId="67b01124fa6eae49" providerId="LiveId" clId="{36FA2112-F503-4FC7-B206-C3382E5D7060}" dt="2022-10-15T16:25:40.962" v="8003" actId="552"/>
          <ac:spMkLst>
            <pc:docMk/>
            <pc:sldMk cId="1778412144" sldId="308"/>
            <ac:spMk id="1029" creationId="{1ABB4E16-EB36-066C-B018-BB37F1771DCC}"/>
          </ac:spMkLst>
        </pc:spChg>
        <pc:spChg chg="add mod ord">
          <ac:chgData name="Maria Moy" userId="67b01124fa6eae49" providerId="LiveId" clId="{36FA2112-F503-4FC7-B206-C3382E5D7060}" dt="2022-10-15T16:01:42.265" v="7897" actId="167"/>
          <ac:spMkLst>
            <pc:docMk/>
            <pc:sldMk cId="1778412144" sldId="308"/>
            <ac:spMk id="1030" creationId="{1C0BC6A1-9FCD-7C11-59B5-17A3A2B2FD70}"/>
          </ac:spMkLst>
        </pc:spChg>
        <pc:spChg chg="add mod ord">
          <ac:chgData name="Maria Moy" userId="67b01124fa6eae49" providerId="LiveId" clId="{36FA2112-F503-4FC7-B206-C3382E5D7060}" dt="2022-10-15T16:03:33.913" v="7968" actId="207"/>
          <ac:spMkLst>
            <pc:docMk/>
            <pc:sldMk cId="1778412144" sldId="308"/>
            <ac:spMk id="1031" creationId="{4EC5AA55-0D4C-DC0A-9D0B-7402FAC4170E}"/>
          </ac:spMkLst>
        </pc:spChg>
        <pc:spChg chg="add mod ord">
          <ac:chgData name="Maria Moy" userId="67b01124fa6eae49" providerId="LiveId" clId="{36FA2112-F503-4FC7-B206-C3382E5D7060}" dt="2022-10-15T16:25:40.962" v="8003" actId="552"/>
          <ac:spMkLst>
            <pc:docMk/>
            <pc:sldMk cId="1778412144" sldId="308"/>
            <ac:spMk id="1032" creationId="{60C8C679-1CB4-F55D-76D8-3F5020B3AF39}"/>
          </ac:spMkLst>
        </pc:spChg>
        <pc:spChg chg="add mod ord">
          <ac:chgData name="Maria Moy" userId="67b01124fa6eae49" providerId="LiveId" clId="{36FA2112-F503-4FC7-B206-C3382E5D7060}" dt="2022-10-15T16:02:11.955" v="7904" actId="554"/>
          <ac:spMkLst>
            <pc:docMk/>
            <pc:sldMk cId="1778412144" sldId="308"/>
            <ac:spMk id="1033" creationId="{70180444-A621-BF85-166F-1C5C20676B57}"/>
          </ac:spMkLst>
        </pc:spChg>
        <pc:spChg chg="add mod ord">
          <ac:chgData name="Maria Moy" userId="67b01124fa6eae49" providerId="LiveId" clId="{36FA2112-F503-4FC7-B206-C3382E5D7060}" dt="2022-10-15T16:26:06.863" v="8006" actId="552"/>
          <ac:spMkLst>
            <pc:docMk/>
            <pc:sldMk cId="1778412144" sldId="308"/>
            <ac:spMk id="1034" creationId="{F6FEA652-5695-5DF5-32B7-4B8B9908FD71}"/>
          </ac:spMkLst>
        </pc:spChg>
        <pc:grpChg chg="add mod">
          <ac:chgData name="Maria Moy" userId="67b01124fa6eae49" providerId="LiveId" clId="{36FA2112-F503-4FC7-B206-C3382E5D7060}" dt="2022-10-15T16:26:06.863" v="8006" actId="552"/>
          <ac:grpSpMkLst>
            <pc:docMk/>
            <pc:sldMk cId="1778412144" sldId="308"/>
            <ac:grpSpMk id="32" creationId="{5AE0EC2E-0A3E-1EFD-F251-FC7C27B3E07F}"/>
          </ac:grpSpMkLst>
        </pc:grpChg>
        <pc:grpChg chg="add mod">
          <ac:chgData name="Maria Moy" userId="67b01124fa6eae49" providerId="LiveId" clId="{36FA2112-F503-4FC7-B206-C3382E5D7060}" dt="2022-10-15T16:25:50.428" v="8004" actId="552"/>
          <ac:grpSpMkLst>
            <pc:docMk/>
            <pc:sldMk cId="1778412144" sldId="308"/>
            <ac:grpSpMk id="33" creationId="{E35AFE36-4946-7AF4-BBFA-9BA4E6FC1695}"/>
          </ac:grpSpMkLst>
        </pc:grpChg>
        <pc:grpChg chg="add mod">
          <ac:chgData name="Maria Moy" userId="67b01124fa6eae49" providerId="LiveId" clId="{36FA2112-F503-4FC7-B206-C3382E5D7060}" dt="2022-10-15T15:54:49.990" v="7717" actId="554"/>
          <ac:grpSpMkLst>
            <pc:docMk/>
            <pc:sldMk cId="1778412144" sldId="308"/>
            <ac:grpSpMk id="34" creationId="{0CA30C05-41D5-F992-5C83-A03E89B7541D}"/>
          </ac:grpSpMkLst>
        </pc:grpChg>
        <pc:grpChg chg="add mod">
          <ac:chgData name="Maria Moy" userId="67b01124fa6eae49" providerId="LiveId" clId="{36FA2112-F503-4FC7-B206-C3382E5D7060}" dt="2022-10-15T15:56:27.171" v="7788" actId="554"/>
          <ac:grpSpMkLst>
            <pc:docMk/>
            <pc:sldMk cId="1778412144" sldId="308"/>
            <ac:grpSpMk id="51" creationId="{834FF8A5-EF48-08FC-3E1A-E4B3CBF0F2C3}"/>
          </ac:grpSpMkLst>
        </pc:grpChg>
        <pc:grpChg chg="add mod">
          <ac:chgData name="Maria Moy" userId="67b01124fa6eae49" providerId="LiveId" clId="{36FA2112-F503-4FC7-B206-C3382E5D7060}" dt="2022-10-15T16:25:50.428" v="8004" actId="552"/>
          <ac:grpSpMkLst>
            <pc:docMk/>
            <pc:sldMk cId="1778412144" sldId="308"/>
            <ac:grpSpMk id="52" creationId="{19D115FC-C63A-2D77-690B-D67633DFFB61}"/>
          </ac:grpSpMkLst>
        </pc:grpChg>
        <pc:grpChg chg="add mod">
          <ac:chgData name="Maria Moy" userId="67b01124fa6eae49" providerId="LiveId" clId="{36FA2112-F503-4FC7-B206-C3382E5D7060}" dt="2022-10-15T16:26:06.863" v="8006" actId="552"/>
          <ac:grpSpMkLst>
            <pc:docMk/>
            <pc:sldMk cId="1778412144" sldId="308"/>
            <ac:grpSpMk id="53" creationId="{39176596-5B99-CAE1-A5DA-8E00F94A3EB3}"/>
          </ac:grpSpMkLst>
        </pc:grpChg>
        <pc:grpChg chg="add del mod">
          <ac:chgData name="Maria Moy" userId="67b01124fa6eae49" providerId="LiveId" clId="{36FA2112-F503-4FC7-B206-C3382E5D7060}" dt="2022-10-15T16:01:17.306" v="7892" actId="478"/>
          <ac:grpSpMkLst>
            <pc:docMk/>
            <pc:sldMk cId="1778412144" sldId="308"/>
            <ac:grpSpMk id="62" creationId="{EE3579D3-BAB3-5FAF-FB19-90D18D8037B2}"/>
          </ac:grpSpMkLst>
        </pc:grpChg>
        <pc:picChg chg="del">
          <ac:chgData name="Maria Moy" userId="67b01124fa6eae49" providerId="LiveId" clId="{36FA2112-F503-4FC7-B206-C3382E5D7060}" dt="2022-10-15T16:26:14.580" v="8007" actId="478"/>
          <ac:picMkLst>
            <pc:docMk/>
            <pc:sldMk cId="1778412144" sldId="308"/>
            <ac:picMk id="1027" creationId="{F710888E-9414-8F58-A6BB-2EE2187B4E8C}"/>
          </ac:picMkLst>
        </pc:picChg>
      </pc:sldChg>
      <pc:sldChg chg="add del ord">
        <pc:chgData name="Maria Moy" userId="67b01124fa6eae49" providerId="LiveId" clId="{36FA2112-F503-4FC7-B206-C3382E5D7060}" dt="2022-10-15T17:46:20.925" v="9560" actId="2696"/>
        <pc:sldMkLst>
          <pc:docMk/>
          <pc:sldMk cId="3364126759" sldId="309"/>
        </pc:sldMkLst>
      </pc:sldChg>
      <pc:sldChg chg="add del">
        <pc:chgData name="Maria Moy" userId="67b01124fa6eae49" providerId="LiveId" clId="{36FA2112-F503-4FC7-B206-C3382E5D7060}" dt="2022-10-15T16:51:04.289" v="8496" actId="2696"/>
        <pc:sldMkLst>
          <pc:docMk/>
          <pc:sldMk cId="644002247" sldId="310"/>
        </pc:sldMkLst>
      </pc:sldChg>
      <pc:sldChg chg="modSp add del mod">
        <pc:chgData name="Maria Moy" userId="67b01124fa6eae49" providerId="LiveId" clId="{36FA2112-F503-4FC7-B206-C3382E5D7060}" dt="2022-10-15T16:50:58.707" v="8493" actId="2696"/>
        <pc:sldMkLst>
          <pc:docMk/>
          <pc:sldMk cId="2631997892" sldId="310"/>
        </pc:sldMkLst>
        <pc:spChg chg="mod">
          <ac:chgData name="Maria Moy" userId="67b01124fa6eae49" providerId="LiveId" clId="{36FA2112-F503-4FC7-B206-C3382E5D7060}" dt="2022-10-15T16:50:53.109" v="8491" actId="207"/>
          <ac:spMkLst>
            <pc:docMk/>
            <pc:sldMk cId="2631997892" sldId="310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10-15T16:50:53.109" v="8491" actId="207"/>
          <ac:spMkLst>
            <pc:docMk/>
            <pc:sldMk cId="2631997892" sldId="310"/>
            <ac:spMk id="22" creationId="{5A8F660B-934C-12CD-FDDC-AAB0A03BB96D}"/>
          </ac:spMkLst>
        </pc:spChg>
      </pc:sldChg>
      <pc:sldChg chg="delSp modSp add del mod">
        <pc:chgData name="Maria Moy" userId="67b01124fa6eae49" providerId="LiveId" clId="{36FA2112-F503-4FC7-B206-C3382E5D7060}" dt="2022-10-31T17:08:02.554" v="11340" actId="47"/>
        <pc:sldMkLst>
          <pc:docMk/>
          <pc:sldMk cId="3478501975" sldId="310"/>
        </pc:sldMkLst>
        <pc:spChg chg="mod">
          <ac:chgData name="Maria Moy" userId="67b01124fa6eae49" providerId="LiveId" clId="{36FA2112-F503-4FC7-B206-C3382E5D7060}" dt="2022-10-27T21:28:40.369" v="10027"/>
          <ac:spMkLst>
            <pc:docMk/>
            <pc:sldMk cId="3478501975" sldId="310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15T17:47:18.764" v="9567" actId="2711"/>
          <ac:spMkLst>
            <pc:docMk/>
            <pc:sldMk cId="3478501975" sldId="310"/>
            <ac:spMk id="3" creationId="{E2DF11CF-1685-18E5-ACA6-E15779160031}"/>
          </ac:spMkLst>
        </pc:spChg>
        <pc:spChg chg="mod">
          <ac:chgData name="Maria Moy" userId="67b01124fa6eae49" providerId="LiveId" clId="{36FA2112-F503-4FC7-B206-C3382E5D7060}" dt="2022-10-15T17:47:12.754" v="9565" actId="2711"/>
          <ac:spMkLst>
            <pc:docMk/>
            <pc:sldMk cId="3478501975" sldId="310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10-15T17:47:15.794" v="9566" actId="2711"/>
          <ac:spMkLst>
            <pc:docMk/>
            <pc:sldMk cId="3478501975" sldId="310"/>
            <ac:spMk id="22" creationId="{5A8F660B-934C-12CD-FDDC-AAB0A03BB96D}"/>
          </ac:spMkLst>
        </pc:spChg>
        <pc:picChg chg="del">
          <ac:chgData name="Maria Moy" userId="67b01124fa6eae49" providerId="LiveId" clId="{36FA2112-F503-4FC7-B206-C3382E5D7060}" dt="2022-10-15T17:28:41.460" v="9146" actId="478"/>
          <ac:picMkLst>
            <pc:docMk/>
            <pc:sldMk cId="3478501975" sldId="310"/>
            <ac:picMk id="1027" creationId="{F710888E-9414-8F58-A6BB-2EE2187B4E8C}"/>
          </ac:picMkLst>
        </pc:picChg>
      </pc:sldChg>
      <pc:sldChg chg="modSp add del mod">
        <pc:chgData name="Maria Moy" userId="67b01124fa6eae49" providerId="LiveId" clId="{36FA2112-F503-4FC7-B206-C3382E5D7060}" dt="2022-10-15T16:50:58.707" v="8493" actId="2696"/>
        <pc:sldMkLst>
          <pc:docMk/>
          <pc:sldMk cId="3000201114" sldId="311"/>
        </pc:sldMkLst>
        <pc:spChg chg="mod">
          <ac:chgData name="Maria Moy" userId="67b01124fa6eae49" providerId="LiveId" clId="{36FA2112-F503-4FC7-B206-C3382E5D7060}" dt="2022-10-15T16:50:48.223" v="8490" actId="207"/>
          <ac:spMkLst>
            <pc:docMk/>
            <pc:sldMk cId="3000201114" sldId="311"/>
            <ac:spMk id="3" creationId="{E2DF11CF-1685-18E5-ACA6-E15779160031}"/>
          </ac:spMkLst>
        </pc:spChg>
        <pc:spChg chg="mod">
          <ac:chgData name="Maria Moy" userId="67b01124fa6eae49" providerId="LiveId" clId="{36FA2112-F503-4FC7-B206-C3382E5D7060}" dt="2022-10-15T16:50:48.223" v="8490" actId="207"/>
          <ac:spMkLst>
            <pc:docMk/>
            <pc:sldMk cId="3000201114" sldId="311"/>
            <ac:spMk id="7" creationId="{BBBE32E0-41E0-F33F-B767-4DA5B602A914}"/>
          </ac:spMkLst>
        </pc:spChg>
      </pc:sldChg>
      <pc:sldChg chg="delSp modSp add del mod">
        <pc:chgData name="Maria Moy" userId="67b01124fa6eae49" providerId="LiveId" clId="{36FA2112-F503-4FC7-B206-C3382E5D7060}" dt="2022-10-31T17:02:02.135" v="11325" actId="47"/>
        <pc:sldMkLst>
          <pc:docMk/>
          <pc:sldMk cId="3771698313" sldId="311"/>
        </pc:sldMkLst>
        <pc:spChg chg="mod">
          <ac:chgData name="Maria Moy" userId="67b01124fa6eae49" providerId="LiveId" clId="{36FA2112-F503-4FC7-B206-C3382E5D7060}" dt="2022-10-27T21:28:32.306" v="10026"/>
          <ac:spMkLst>
            <pc:docMk/>
            <pc:sldMk cId="3771698313" sldId="311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15T17:47:30.164" v="9570" actId="2711"/>
          <ac:spMkLst>
            <pc:docMk/>
            <pc:sldMk cId="3771698313" sldId="311"/>
            <ac:spMk id="3" creationId="{E2DF11CF-1685-18E5-ACA6-E15779160031}"/>
          </ac:spMkLst>
        </pc:spChg>
        <pc:spChg chg="mod">
          <ac:chgData name="Maria Moy" userId="67b01124fa6eae49" providerId="LiveId" clId="{36FA2112-F503-4FC7-B206-C3382E5D7060}" dt="2022-10-15T18:04:52.907" v="9715" actId="20577"/>
          <ac:spMkLst>
            <pc:docMk/>
            <pc:sldMk cId="3771698313" sldId="311"/>
            <ac:spMk id="7" creationId="{BBBE32E0-41E0-F33F-B767-4DA5B602A914}"/>
          </ac:spMkLst>
        </pc:spChg>
        <pc:spChg chg="mod">
          <ac:chgData name="Maria Moy" userId="67b01124fa6eae49" providerId="LiveId" clId="{36FA2112-F503-4FC7-B206-C3382E5D7060}" dt="2022-10-15T17:47:27.374" v="9569" actId="2711"/>
          <ac:spMkLst>
            <pc:docMk/>
            <pc:sldMk cId="3771698313" sldId="311"/>
            <ac:spMk id="22" creationId="{5A8F660B-934C-12CD-FDDC-AAB0A03BB96D}"/>
          </ac:spMkLst>
        </pc:spChg>
        <pc:picChg chg="del">
          <ac:chgData name="Maria Moy" userId="67b01124fa6eae49" providerId="LiveId" clId="{36FA2112-F503-4FC7-B206-C3382E5D7060}" dt="2022-10-15T17:28:32.091" v="9142" actId="478"/>
          <ac:picMkLst>
            <pc:docMk/>
            <pc:sldMk cId="3771698313" sldId="311"/>
            <ac:picMk id="1027" creationId="{F710888E-9414-8F58-A6BB-2EE2187B4E8C}"/>
          </ac:picMkLst>
        </pc:picChg>
      </pc:sldChg>
      <pc:sldChg chg="addSp delSp modSp add del mod">
        <pc:chgData name="Maria Moy" userId="67b01124fa6eae49" providerId="LiveId" clId="{36FA2112-F503-4FC7-B206-C3382E5D7060}" dt="2022-10-31T17:38:07.657" v="11489" actId="47"/>
        <pc:sldMkLst>
          <pc:docMk/>
          <pc:sldMk cId="3828618911" sldId="312"/>
        </pc:sldMkLst>
        <pc:spChg chg="add mod">
          <ac:chgData name="Maria Moy" userId="67b01124fa6eae49" providerId="LiveId" clId="{36FA2112-F503-4FC7-B206-C3382E5D7060}" dt="2022-10-31T16:55:43.999" v="11284" actId="164"/>
          <ac:spMkLst>
            <pc:docMk/>
            <pc:sldMk cId="3828618911" sldId="312"/>
            <ac:spMk id="2" creationId="{19287B79-D875-4598-D583-BF72495CEF32}"/>
          </ac:spMkLst>
        </pc:spChg>
        <pc:spChg chg="del mod">
          <ac:chgData name="Maria Moy" userId="67b01124fa6eae49" providerId="LiveId" clId="{36FA2112-F503-4FC7-B206-C3382E5D7060}" dt="2022-10-31T16:55:28.613" v="11281" actId="478"/>
          <ac:spMkLst>
            <pc:docMk/>
            <pc:sldMk cId="3828618911" sldId="312"/>
            <ac:spMk id="3" creationId="{E2DF11CF-1685-18E5-ACA6-E15779160031}"/>
          </ac:spMkLst>
        </pc:spChg>
        <pc:spChg chg="add mod">
          <ac:chgData name="Maria Moy" userId="67b01124fa6eae49" providerId="LiveId" clId="{36FA2112-F503-4FC7-B206-C3382E5D7060}" dt="2022-10-31T16:54:50.594" v="11276" actId="1076"/>
          <ac:spMkLst>
            <pc:docMk/>
            <pc:sldMk cId="3828618911" sldId="312"/>
            <ac:spMk id="5" creationId="{C378B42F-40B5-DCB3-AA47-A417B14D0849}"/>
          </ac:spMkLst>
        </pc:spChg>
        <pc:spChg chg="add mod">
          <ac:chgData name="Maria Moy" userId="67b01124fa6eae49" providerId="LiveId" clId="{36FA2112-F503-4FC7-B206-C3382E5D7060}" dt="2022-10-31T16:56:29.134" v="11287" actId="207"/>
          <ac:spMkLst>
            <pc:docMk/>
            <pc:sldMk cId="3828618911" sldId="312"/>
            <ac:spMk id="6" creationId="{999C4A05-D2DB-420A-BB11-3B50380A3A91}"/>
          </ac:spMkLst>
        </pc:spChg>
        <pc:spChg chg="mod">
          <ac:chgData name="Maria Moy" userId="67b01124fa6eae49" providerId="LiveId" clId="{36FA2112-F503-4FC7-B206-C3382E5D7060}" dt="2022-10-31T16:39:57.967" v="11057" actId="1076"/>
          <ac:spMkLst>
            <pc:docMk/>
            <pc:sldMk cId="3828618911" sldId="312"/>
            <ac:spMk id="7" creationId="{BBBE32E0-41E0-F33F-B767-4DA5B602A914}"/>
          </ac:spMkLst>
        </pc:spChg>
        <pc:spChg chg="del mod">
          <ac:chgData name="Maria Moy" userId="67b01124fa6eae49" providerId="LiveId" clId="{36FA2112-F503-4FC7-B206-C3382E5D7060}" dt="2022-10-31T16:39:32.960" v="11052" actId="478"/>
          <ac:spMkLst>
            <pc:docMk/>
            <pc:sldMk cId="3828618911" sldId="312"/>
            <ac:spMk id="11" creationId="{E67B0EED-EFF7-CBC6-BF62-50CA1C49D88D}"/>
          </ac:spMkLst>
        </pc:spChg>
        <pc:spChg chg="mod">
          <ac:chgData name="Maria Moy" userId="67b01124fa6eae49" providerId="LiveId" clId="{36FA2112-F503-4FC7-B206-C3382E5D7060}" dt="2022-10-31T16:39:11.695" v="11020" actId="20577"/>
          <ac:spMkLst>
            <pc:docMk/>
            <pc:sldMk cId="3828618911" sldId="312"/>
            <ac:spMk id="14" creationId="{BA2C1DC1-D962-7D53-CDFC-9DFD51353BE8}"/>
          </ac:spMkLst>
        </pc:spChg>
        <pc:spChg chg="del mod">
          <ac:chgData name="Maria Moy" userId="67b01124fa6eae49" providerId="LiveId" clId="{36FA2112-F503-4FC7-B206-C3382E5D7060}" dt="2022-10-31T16:55:28.262" v="11280" actId="478"/>
          <ac:spMkLst>
            <pc:docMk/>
            <pc:sldMk cId="3828618911" sldId="312"/>
            <ac:spMk id="22" creationId="{5A8F660B-934C-12CD-FDDC-AAB0A03BB96D}"/>
          </ac:spMkLst>
        </pc:spChg>
        <pc:grpChg chg="del">
          <ac:chgData name="Maria Moy" userId="67b01124fa6eae49" providerId="LiveId" clId="{36FA2112-F503-4FC7-B206-C3382E5D7060}" dt="2022-10-31T16:39:34.856" v="11053" actId="478"/>
          <ac:grpSpMkLst>
            <pc:docMk/>
            <pc:sldMk cId="3828618911" sldId="312"/>
            <ac:grpSpMk id="13" creationId="{B9943493-2B0B-8C99-8C76-4ED0E247D3B1}"/>
          </ac:grpSpMkLst>
        </pc:grpChg>
        <pc:grpChg chg="add mod">
          <ac:chgData name="Maria Moy" userId="67b01124fa6eae49" providerId="LiveId" clId="{36FA2112-F503-4FC7-B206-C3382E5D7060}" dt="2022-10-31T16:55:43.999" v="11284" actId="164"/>
          <ac:grpSpMkLst>
            <pc:docMk/>
            <pc:sldMk cId="3828618911" sldId="312"/>
            <ac:grpSpMk id="19" creationId="{E83F4370-EA4B-88F9-D9FE-2E8DE5537027}"/>
          </ac:grpSpMkLst>
        </pc:grpChg>
        <pc:picChg chg="mod">
          <ac:chgData name="Maria Moy" userId="67b01124fa6eae49" providerId="LiveId" clId="{36FA2112-F503-4FC7-B206-C3382E5D7060}" dt="2022-10-31T16:39:57.967" v="11057" actId="1076"/>
          <ac:picMkLst>
            <pc:docMk/>
            <pc:sldMk cId="3828618911" sldId="312"/>
            <ac:picMk id="4" creationId="{95163B0A-108F-4D29-695D-119244B978FF}"/>
          </ac:picMkLst>
        </pc:picChg>
        <pc:picChg chg="del mod">
          <ac:chgData name="Maria Moy" userId="67b01124fa6eae49" providerId="LiveId" clId="{36FA2112-F503-4FC7-B206-C3382E5D7060}" dt="2022-10-31T16:55:29.205" v="11282" actId="478"/>
          <ac:picMkLst>
            <pc:docMk/>
            <pc:sldMk cId="3828618911" sldId="312"/>
            <ac:picMk id="10" creationId="{D4E51BDC-B020-AF16-BDFB-F45AFB9BA467}"/>
          </ac:picMkLst>
        </pc:picChg>
        <pc:picChg chg="del mod">
          <ac:chgData name="Maria Moy" userId="67b01124fa6eae49" providerId="LiveId" clId="{36FA2112-F503-4FC7-B206-C3382E5D7060}" dt="2022-10-31T16:55:03.370" v="11279" actId="478"/>
          <ac:picMkLst>
            <pc:docMk/>
            <pc:sldMk cId="3828618911" sldId="312"/>
            <ac:picMk id="15" creationId="{91790780-6B5E-0B03-1D58-C9D23172CD73}"/>
          </ac:picMkLst>
        </pc:picChg>
        <pc:picChg chg="add mod">
          <ac:chgData name="Maria Moy" userId="67b01124fa6eae49" providerId="LiveId" clId="{36FA2112-F503-4FC7-B206-C3382E5D7060}" dt="2022-10-31T16:55:38.339" v="11283" actId="1076"/>
          <ac:picMkLst>
            <pc:docMk/>
            <pc:sldMk cId="3828618911" sldId="312"/>
            <ac:picMk id="16" creationId="{5B29378A-F1F7-0EFF-E7E1-2F056D106934}"/>
          </ac:picMkLst>
        </pc:picChg>
        <pc:picChg chg="add mod">
          <ac:chgData name="Maria Moy" userId="67b01124fa6eae49" providerId="LiveId" clId="{36FA2112-F503-4FC7-B206-C3382E5D7060}" dt="2022-10-31T16:55:38.339" v="11283" actId="1076"/>
          <ac:picMkLst>
            <pc:docMk/>
            <pc:sldMk cId="3828618911" sldId="312"/>
            <ac:picMk id="17" creationId="{606794BD-8218-E435-CC8F-52FE55467B53}"/>
          </ac:picMkLst>
        </pc:picChg>
        <pc:picChg chg="add mod">
          <ac:chgData name="Maria Moy" userId="67b01124fa6eae49" providerId="LiveId" clId="{36FA2112-F503-4FC7-B206-C3382E5D7060}" dt="2022-10-31T16:54:50.594" v="11276" actId="1076"/>
          <ac:picMkLst>
            <pc:docMk/>
            <pc:sldMk cId="3828618911" sldId="312"/>
            <ac:picMk id="18" creationId="{9E418DE7-6197-D378-73E7-72369CDB9ECE}"/>
          </ac:picMkLst>
        </pc:picChg>
        <pc:picChg chg="del">
          <ac:chgData name="Maria Moy" userId="67b01124fa6eae49" providerId="LiveId" clId="{36FA2112-F503-4FC7-B206-C3382E5D7060}" dt="2022-10-31T16:39:36.329" v="11054" actId="478"/>
          <ac:picMkLst>
            <pc:docMk/>
            <pc:sldMk cId="3828618911" sldId="312"/>
            <ac:picMk id="1026" creationId="{4A621FDD-0A92-935A-7CA4-A58B838D0BA2}"/>
          </ac:picMkLst>
        </pc:picChg>
        <pc:picChg chg="del">
          <ac:chgData name="Maria Moy" userId="67b01124fa6eae49" providerId="LiveId" clId="{36FA2112-F503-4FC7-B206-C3382E5D7060}" dt="2022-10-15T17:28:27.456" v="9140" actId="478"/>
          <ac:picMkLst>
            <pc:docMk/>
            <pc:sldMk cId="3828618911" sldId="312"/>
            <ac:picMk id="1027" creationId="{F710888E-9414-8F58-A6BB-2EE2187B4E8C}"/>
          </ac:picMkLst>
        </pc:picChg>
      </pc:sldChg>
      <pc:sldChg chg="addSp delSp modSp mod">
        <pc:chgData name="Maria Moy" userId="67b01124fa6eae49" providerId="LiveId" clId="{36FA2112-F503-4FC7-B206-C3382E5D7060}" dt="2022-11-01T23:17:51.341" v="12532" actId="1076"/>
        <pc:sldMkLst>
          <pc:docMk/>
          <pc:sldMk cId="447788113" sldId="313"/>
        </pc:sldMkLst>
        <pc:spChg chg="mod">
          <ac:chgData name="Maria Moy" userId="67b01124fa6eae49" providerId="LiveId" clId="{36FA2112-F503-4FC7-B206-C3382E5D7060}" dt="2022-11-01T22:56:56.027" v="12195" actId="20577"/>
          <ac:spMkLst>
            <pc:docMk/>
            <pc:sldMk cId="447788113" sldId="313"/>
            <ac:spMk id="3" creationId="{B1111C42-D1D6-E6C5-810C-71DF8B2EFCD8}"/>
          </ac:spMkLst>
        </pc:spChg>
        <pc:spChg chg="mod">
          <ac:chgData name="Maria Moy" userId="67b01124fa6eae49" providerId="LiveId" clId="{36FA2112-F503-4FC7-B206-C3382E5D7060}" dt="2022-11-01T22:56:45.436" v="12190" actId="20577"/>
          <ac:spMkLst>
            <pc:docMk/>
            <pc:sldMk cId="447788113" sldId="313"/>
            <ac:spMk id="6" creationId="{97ECC70F-7ECB-4364-0FC6-F129673176BE}"/>
          </ac:spMkLst>
        </pc:spChg>
        <pc:spChg chg="mod">
          <ac:chgData name="Maria Moy" userId="67b01124fa6eae49" providerId="LiveId" clId="{36FA2112-F503-4FC7-B206-C3382E5D7060}" dt="2022-11-01T22:56:49.793" v="12193" actId="6549"/>
          <ac:spMkLst>
            <pc:docMk/>
            <pc:sldMk cId="447788113" sldId="313"/>
            <ac:spMk id="7" creationId="{1CB4DE71-622C-D6B8-FD02-C03373C6244E}"/>
          </ac:spMkLst>
        </pc:spChg>
        <pc:spChg chg="mod">
          <ac:chgData name="Maria Moy" userId="67b01124fa6eae49" providerId="LiveId" clId="{36FA2112-F503-4FC7-B206-C3382E5D7060}" dt="2022-11-01T22:56:53.380" v="12194" actId="6549"/>
          <ac:spMkLst>
            <pc:docMk/>
            <pc:sldMk cId="447788113" sldId="313"/>
            <ac:spMk id="8" creationId="{ABE3F6E8-C016-BEA3-BBC7-89D0D1F64EB1}"/>
          </ac:spMkLst>
        </pc:spChg>
        <pc:spChg chg="mod">
          <ac:chgData name="Maria Moy" userId="67b01124fa6eae49" providerId="LiveId" clId="{36FA2112-F503-4FC7-B206-C3382E5D7060}" dt="2022-11-01T22:56:58.570" v="12196" actId="20577"/>
          <ac:spMkLst>
            <pc:docMk/>
            <pc:sldMk cId="447788113" sldId="313"/>
            <ac:spMk id="9" creationId="{FA54F0E0-828E-AC3A-BDA2-B8AAF8753237}"/>
          </ac:spMkLst>
        </pc:spChg>
        <pc:spChg chg="mod">
          <ac:chgData name="Maria Moy" userId="67b01124fa6eae49" providerId="LiveId" clId="{36FA2112-F503-4FC7-B206-C3382E5D7060}" dt="2022-11-01T22:57:02.690" v="12197" actId="20577"/>
          <ac:spMkLst>
            <pc:docMk/>
            <pc:sldMk cId="447788113" sldId="313"/>
            <ac:spMk id="15" creationId="{0C16BB1C-A385-2A38-7FF4-CD3678FC86FC}"/>
          </ac:spMkLst>
        </pc:spChg>
        <pc:spChg chg="mod">
          <ac:chgData name="Maria Moy" userId="67b01124fa6eae49" providerId="LiveId" clId="{36FA2112-F503-4FC7-B206-C3382E5D7060}" dt="2022-10-15T17:44:20.584" v="9553" actId="1076"/>
          <ac:spMkLst>
            <pc:docMk/>
            <pc:sldMk cId="447788113" sldId="313"/>
            <ac:spMk id="16" creationId="{607C8AF7-686B-3F2C-81C1-5B0C41E59D73}"/>
          </ac:spMkLst>
        </pc:spChg>
        <pc:spChg chg="add mod">
          <ac:chgData name="Maria Moy" userId="67b01124fa6eae49" providerId="LiveId" clId="{36FA2112-F503-4FC7-B206-C3382E5D7060}" dt="2022-11-01T22:56:42.318" v="12189" actId="1076"/>
          <ac:spMkLst>
            <pc:docMk/>
            <pc:sldMk cId="447788113" sldId="313"/>
            <ac:spMk id="17" creationId="{57EA3B78-DCA2-BF99-E4C8-F37E727D4169}"/>
          </ac:spMkLst>
        </pc:spChg>
        <pc:spChg chg="mod">
          <ac:chgData name="Maria Moy" userId="67b01124fa6eae49" providerId="LiveId" clId="{36FA2112-F503-4FC7-B206-C3382E5D7060}" dt="2022-11-01T23:16:45.700" v="12494" actId="21"/>
          <ac:spMkLst>
            <pc:docMk/>
            <pc:sldMk cId="447788113" sldId="313"/>
            <ac:spMk id="19" creationId="{2D539154-5A7C-99D0-4331-6E334C3745B0}"/>
          </ac:spMkLst>
        </pc:spChg>
        <pc:spChg chg="mod">
          <ac:chgData name="Maria Moy" userId="67b01124fa6eae49" providerId="LiveId" clId="{36FA2112-F503-4FC7-B206-C3382E5D7060}" dt="2022-11-01T23:08:47.401" v="12308" actId="20577"/>
          <ac:spMkLst>
            <pc:docMk/>
            <pc:sldMk cId="447788113" sldId="313"/>
            <ac:spMk id="20" creationId="{2EF2F61E-89C8-F7FD-6DD9-CF34397B3214}"/>
          </ac:spMkLst>
        </pc:spChg>
        <pc:spChg chg="mod">
          <ac:chgData name="Maria Moy" userId="67b01124fa6eae49" providerId="LiveId" clId="{36FA2112-F503-4FC7-B206-C3382E5D7060}" dt="2022-10-15T17:44:01.184" v="9548" actId="1076"/>
          <ac:spMkLst>
            <pc:docMk/>
            <pc:sldMk cId="447788113" sldId="313"/>
            <ac:spMk id="21" creationId="{0ABCF2FB-4DCF-0726-A500-B486C16E8ED5}"/>
          </ac:spMkLst>
        </pc:spChg>
        <pc:spChg chg="mod">
          <ac:chgData name="Maria Moy" userId="67b01124fa6eae49" providerId="LiveId" clId="{36FA2112-F503-4FC7-B206-C3382E5D7060}" dt="2022-10-15T17:44:37.464" v="9558" actId="1076"/>
          <ac:spMkLst>
            <pc:docMk/>
            <pc:sldMk cId="447788113" sldId="313"/>
            <ac:spMk id="22" creationId="{E84A2B5B-366E-FF15-BFD6-1E9668670AC7}"/>
          </ac:spMkLst>
        </pc:spChg>
        <pc:spChg chg="mod">
          <ac:chgData name="Maria Moy" userId="67b01124fa6eae49" providerId="LiveId" clId="{36FA2112-F503-4FC7-B206-C3382E5D7060}" dt="2022-10-15T17:44:27.163" v="9555" actId="1076"/>
          <ac:spMkLst>
            <pc:docMk/>
            <pc:sldMk cId="447788113" sldId="313"/>
            <ac:spMk id="23" creationId="{3BE1B615-A348-7D73-8335-16C9EE4C92AC}"/>
          </ac:spMkLst>
        </pc:spChg>
        <pc:spChg chg="mod">
          <ac:chgData name="Maria Moy" userId="67b01124fa6eae49" providerId="LiveId" clId="{36FA2112-F503-4FC7-B206-C3382E5D7060}" dt="2022-10-15T17:44:17.183" v="9552" actId="1076"/>
          <ac:spMkLst>
            <pc:docMk/>
            <pc:sldMk cId="447788113" sldId="313"/>
            <ac:spMk id="24" creationId="{5D8F4A49-F753-A402-35BB-19DE74682C8D}"/>
          </ac:spMkLst>
        </pc:spChg>
        <pc:spChg chg="mod">
          <ac:chgData name="Maria Moy" userId="67b01124fa6eae49" providerId="LiveId" clId="{36FA2112-F503-4FC7-B206-C3382E5D7060}" dt="2022-10-15T17:44:24.194" v="9554" actId="1076"/>
          <ac:spMkLst>
            <pc:docMk/>
            <pc:sldMk cId="447788113" sldId="313"/>
            <ac:spMk id="27" creationId="{A9C4D967-4A3F-BCB8-4EBE-FA3A9CBEBD8C}"/>
          </ac:spMkLst>
        </pc:spChg>
        <pc:spChg chg="mod topLvl">
          <ac:chgData name="Maria Moy" userId="67b01124fa6eae49" providerId="LiveId" clId="{36FA2112-F503-4FC7-B206-C3382E5D7060}" dt="2022-11-01T23:15:02.012" v="12403" actId="21"/>
          <ac:spMkLst>
            <pc:docMk/>
            <pc:sldMk cId="447788113" sldId="313"/>
            <ac:spMk id="30" creationId="{833FCA45-BC4E-CD3D-B148-24D3A9815554}"/>
          </ac:spMkLst>
        </pc:spChg>
        <pc:spChg chg="mod">
          <ac:chgData name="Maria Moy" userId="67b01124fa6eae49" providerId="LiveId" clId="{36FA2112-F503-4FC7-B206-C3382E5D7060}" dt="2022-11-01T22:58:08.255" v="12199" actId="14100"/>
          <ac:spMkLst>
            <pc:docMk/>
            <pc:sldMk cId="447788113" sldId="313"/>
            <ac:spMk id="33" creationId="{0B6D6E8C-F7C6-DAF2-863F-1F3503A9CDE8}"/>
          </ac:spMkLst>
        </pc:spChg>
        <pc:spChg chg="mod">
          <ac:chgData name="Maria Moy" userId="67b01124fa6eae49" providerId="LiveId" clId="{36FA2112-F503-4FC7-B206-C3382E5D7060}" dt="2022-11-01T23:04:52.771" v="12258" actId="20577"/>
          <ac:spMkLst>
            <pc:docMk/>
            <pc:sldMk cId="447788113" sldId="313"/>
            <ac:spMk id="35" creationId="{5440DECC-0745-0130-BC20-90D7908BCA8C}"/>
          </ac:spMkLst>
        </pc:spChg>
        <pc:spChg chg="add del mod topLvl">
          <ac:chgData name="Maria Moy" userId="67b01124fa6eae49" providerId="LiveId" clId="{36FA2112-F503-4FC7-B206-C3382E5D7060}" dt="2022-11-01T23:15:02.012" v="12403" actId="21"/>
          <ac:spMkLst>
            <pc:docMk/>
            <pc:sldMk cId="447788113" sldId="313"/>
            <ac:spMk id="41" creationId="{DB7CEE99-85B9-977D-8CC1-BCC6DE5F6907}"/>
          </ac:spMkLst>
        </pc:spChg>
        <pc:spChg chg="mod">
          <ac:chgData name="Maria Moy" userId="67b01124fa6eae49" providerId="LiveId" clId="{36FA2112-F503-4FC7-B206-C3382E5D7060}" dt="2022-11-01T23:04:24.892" v="12256" actId="14100"/>
          <ac:spMkLst>
            <pc:docMk/>
            <pc:sldMk cId="447788113" sldId="313"/>
            <ac:spMk id="43" creationId="{614C1EB0-6FB0-01AE-3BFC-19F8DD2DFD99}"/>
          </ac:spMkLst>
        </pc:spChg>
        <pc:spChg chg="mod">
          <ac:chgData name="Maria Moy" userId="67b01124fa6eae49" providerId="LiveId" clId="{36FA2112-F503-4FC7-B206-C3382E5D7060}" dt="2022-11-01T23:17:51.341" v="12532" actId="1076"/>
          <ac:spMkLst>
            <pc:docMk/>
            <pc:sldMk cId="447788113" sldId="313"/>
            <ac:spMk id="44" creationId="{49D4FD9B-E5CB-E16D-C8F2-F62AD5F21A56}"/>
          </ac:spMkLst>
        </pc:spChg>
        <pc:spChg chg="add mod">
          <ac:chgData name="Maria Moy" userId="67b01124fa6eae49" providerId="LiveId" clId="{36FA2112-F503-4FC7-B206-C3382E5D7060}" dt="2022-11-01T23:17:45.514" v="12530" actId="1076"/>
          <ac:spMkLst>
            <pc:docMk/>
            <pc:sldMk cId="447788113" sldId="313"/>
            <ac:spMk id="45" creationId="{9D860CCC-BB53-4DB6-D699-ECD982CCEE2E}"/>
          </ac:spMkLst>
        </pc:spChg>
        <pc:spChg chg="add mod">
          <ac:chgData name="Maria Moy" userId="67b01124fa6eae49" providerId="LiveId" clId="{36FA2112-F503-4FC7-B206-C3382E5D7060}" dt="2022-11-01T23:17:38.613" v="12529" actId="12788"/>
          <ac:spMkLst>
            <pc:docMk/>
            <pc:sldMk cId="447788113" sldId="313"/>
            <ac:spMk id="46" creationId="{99ED094B-411C-2C46-7E78-53050F665AFF}"/>
          </ac:spMkLst>
        </pc:spChg>
        <pc:spChg chg="del mod">
          <ac:chgData name="Maria Moy" userId="67b01124fa6eae49" providerId="LiveId" clId="{36FA2112-F503-4FC7-B206-C3382E5D7060}" dt="2022-11-01T23:13:50.350" v="12368" actId="478"/>
          <ac:spMkLst>
            <pc:docMk/>
            <pc:sldMk cId="447788113" sldId="313"/>
            <ac:spMk id="66" creationId="{63910111-97D8-4458-5020-676F9868F470}"/>
          </ac:spMkLst>
        </pc:spChg>
        <pc:spChg chg="mod">
          <ac:chgData name="Maria Moy" userId="67b01124fa6eae49" providerId="LiveId" clId="{36FA2112-F503-4FC7-B206-C3382E5D7060}" dt="2022-11-01T23:14:14.150" v="12374" actId="14100"/>
          <ac:spMkLst>
            <pc:docMk/>
            <pc:sldMk cId="447788113" sldId="313"/>
            <ac:spMk id="67" creationId="{957A0194-305C-2EFE-5219-C41600E617B5}"/>
          </ac:spMkLst>
        </pc:spChg>
        <pc:grpChg chg="add mod">
          <ac:chgData name="Maria Moy" userId="67b01124fa6eae49" providerId="LiveId" clId="{36FA2112-F503-4FC7-B206-C3382E5D7060}" dt="2022-11-01T23:14:17.982" v="12392" actId="1035"/>
          <ac:grpSpMkLst>
            <pc:docMk/>
            <pc:sldMk cId="447788113" sldId="313"/>
            <ac:grpSpMk id="18" creationId="{08BFA724-4EF6-F8D2-2AC6-5EA80E414D92}"/>
          </ac:grpSpMkLst>
        </pc:grpChg>
        <pc:grpChg chg="add del mod">
          <ac:chgData name="Maria Moy" userId="67b01124fa6eae49" providerId="LiveId" clId="{36FA2112-F503-4FC7-B206-C3382E5D7060}" dt="2022-11-01T23:17:38.613" v="12529" actId="12788"/>
          <ac:grpSpMkLst>
            <pc:docMk/>
            <pc:sldMk cId="447788113" sldId="313"/>
            <ac:grpSpMk id="26" creationId="{3F7CC018-B1B7-A5A3-F029-115BE2864317}"/>
          </ac:grpSpMkLst>
        </pc:grpChg>
        <pc:grpChg chg="add mod">
          <ac:chgData name="Maria Moy" userId="67b01124fa6eae49" providerId="LiveId" clId="{36FA2112-F503-4FC7-B206-C3382E5D7060}" dt="2022-11-01T23:17:48.622" v="12531" actId="1076"/>
          <ac:grpSpMkLst>
            <pc:docMk/>
            <pc:sldMk cId="447788113" sldId="313"/>
            <ac:grpSpMk id="42" creationId="{C14A9AD6-B1D1-1A65-A4A5-1FDFB3E11381}"/>
          </ac:grpSpMkLst>
        </pc:grpChg>
        <pc:picChg chg="mod">
          <ac:chgData name="Maria Moy" userId="67b01124fa6eae49" providerId="LiveId" clId="{36FA2112-F503-4FC7-B206-C3382E5D7060}" dt="2022-10-15T17:44:13.081" v="9551" actId="1076"/>
          <ac:picMkLst>
            <pc:docMk/>
            <pc:sldMk cId="447788113" sldId="313"/>
            <ac:picMk id="4" creationId="{BD235FF5-3BB5-F9A4-08A8-F60CE2146773}"/>
          </ac:picMkLst>
        </pc:picChg>
        <pc:picChg chg="mod">
          <ac:chgData name="Maria Moy" userId="67b01124fa6eae49" providerId="LiveId" clId="{36FA2112-F503-4FC7-B206-C3382E5D7060}" dt="2022-11-01T22:58:19.803" v="12202" actId="1076"/>
          <ac:picMkLst>
            <pc:docMk/>
            <pc:sldMk cId="447788113" sldId="313"/>
            <ac:picMk id="10" creationId="{C124146F-FCF4-FC97-DC11-FC92108F1DFE}"/>
          </ac:picMkLst>
        </pc:picChg>
        <pc:picChg chg="mod">
          <ac:chgData name="Maria Moy" userId="67b01124fa6eae49" providerId="LiveId" clId="{36FA2112-F503-4FC7-B206-C3382E5D7060}" dt="2022-10-15T17:45:23.394" v="9559" actId="1076"/>
          <ac:picMkLst>
            <pc:docMk/>
            <pc:sldMk cId="447788113" sldId="313"/>
            <ac:picMk id="14" creationId="{BC4D0715-DD3D-C52A-6F4F-E09E246A177C}"/>
          </ac:picMkLst>
        </pc:picChg>
      </pc:sldChg>
      <pc:sldChg chg="delSp modSp add mod ord">
        <pc:chgData name="Maria Moy" userId="67b01124fa6eae49" providerId="LiveId" clId="{36FA2112-F503-4FC7-B206-C3382E5D7060}" dt="2022-10-31T17:31:16.426" v="11411"/>
        <pc:sldMkLst>
          <pc:docMk/>
          <pc:sldMk cId="3935925072" sldId="314"/>
        </pc:sldMkLst>
        <pc:spChg chg="mod">
          <ac:chgData name="Maria Moy" userId="67b01124fa6eae49" providerId="LiveId" clId="{36FA2112-F503-4FC7-B206-C3382E5D7060}" dt="2022-10-15T17:52:28.245" v="9673" actId="20577"/>
          <ac:spMkLst>
            <pc:docMk/>
            <pc:sldMk cId="3935925072" sldId="314"/>
            <ac:spMk id="2" creationId="{E29E14FA-A733-0AB0-DCEC-C33AC734B88B}"/>
          </ac:spMkLst>
        </pc:spChg>
        <pc:picChg chg="mod">
          <ac:chgData name="Maria Moy" userId="67b01124fa6eae49" providerId="LiveId" clId="{36FA2112-F503-4FC7-B206-C3382E5D7060}" dt="2022-10-15T17:52:02.756" v="9661" actId="1076"/>
          <ac:picMkLst>
            <pc:docMk/>
            <pc:sldMk cId="3935925072" sldId="314"/>
            <ac:picMk id="19" creationId="{54B09929-52BE-F8A6-92CD-E54A2B0C1646}"/>
          </ac:picMkLst>
        </pc:picChg>
        <pc:picChg chg="del">
          <ac:chgData name="Maria Moy" userId="67b01124fa6eae49" providerId="LiveId" clId="{36FA2112-F503-4FC7-B206-C3382E5D7060}" dt="2022-10-15T17:51:58.514" v="9659" actId="478"/>
          <ac:picMkLst>
            <pc:docMk/>
            <pc:sldMk cId="3935925072" sldId="314"/>
            <ac:picMk id="20" creationId="{CD0A6C0C-A4AD-6D91-7585-99519407696B}"/>
          </ac:picMkLst>
        </pc:picChg>
      </pc:sldChg>
      <pc:sldChg chg="delSp modSp add mod">
        <pc:chgData name="Maria Moy" userId="67b01124fa6eae49" providerId="LiveId" clId="{36FA2112-F503-4FC7-B206-C3382E5D7060}" dt="2022-10-15T17:53:21.735" v="9687" actId="20577"/>
        <pc:sldMkLst>
          <pc:docMk/>
          <pc:sldMk cId="723487199" sldId="315"/>
        </pc:sldMkLst>
        <pc:spChg chg="mod">
          <ac:chgData name="Maria Moy" userId="67b01124fa6eae49" providerId="LiveId" clId="{36FA2112-F503-4FC7-B206-C3382E5D7060}" dt="2022-10-15T17:53:21.735" v="9687" actId="20577"/>
          <ac:spMkLst>
            <pc:docMk/>
            <pc:sldMk cId="723487199" sldId="315"/>
            <ac:spMk id="2" creationId="{E29E14FA-A733-0AB0-DCEC-C33AC734B88B}"/>
          </ac:spMkLst>
        </pc:spChg>
        <pc:picChg chg="mod">
          <ac:chgData name="Maria Moy" userId="67b01124fa6eae49" providerId="LiveId" clId="{36FA2112-F503-4FC7-B206-C3382E5D7060}" dt="2022-10-15T17:53:12.315" v="9684" actId="1076"/>
          <ac:picMkLst>
            <pc:docMk/>
            <pc:sldMk cId="723487199" sldId="315"/>
            <ac:picMk id="7" creationId="{83E21336-3264-9EBA-79D6-D367A26E1605}"/>
          </ac:picMkLst>
        </pc:picChg>
        <pc:picChg chg="del">
          <ac:chgData name="Maria Moy" userId="67b01124fa6eae49" providerId="LiveId" clId="{36FA2112-F503-4FC7-B206-C3382E5D7060}" dt="2022-10-15T17:53:08.137" v="9682" actId="478"/>
          <ac:picMkLst>
            <pc:docMk/>
            <pc:sldMk cId="723487199" sldId="315"/>
            <ac:picMk id="2056" creationId="{16DC4D1E-D31C-2FB8-0023-C1BEB58BE1B9}"/>
          </ac:picMkLst>
        </pc:picChg>
      </pc:sldChg>
      <pc:sldChg chg="ord">
        <pc:chgData name="Maria Moy" userId="67b01124fa6eae49" providerId="LiveId" clId="{36FA2112-F503-4FC7-B206-C3382E5D7060}" dt="2022-10-31T16:24:21.271" v="10399"/>
        <pc:sldMkLst>
          <pc:docMk/>
          <pc:sldMk cId="4095369440" sldId="316"/>
        </pc:sldMkLst>
      </pc:sldChg>
      <pc:sldChg chg="modSp mod ord">
        <pc:chgData name="Maria Moy" userId="67b01124fa6eae49" providerId="LiveId" clId="{36FA2112-F503-4FC7-B206-C3382E5D7060}" dt="2022-10-31T18:26:56.372" v="11731"/>
        <pc:sldMkLst>
          <pc:docMk/>
          <pc:sldMk cId="4031300757" sldId="317"/>
        </pc:sldMkLst>
        <pc:spChg chg="mod">
          <ac:chgData name="Maria Moy" userId="67b01124fa6eae49" providerId="LiveId" clId="{36FA2112-F503-4FC7-B206-C3382E5D7060}" dt="2022-10-31T17:21:47.489" v="11343" actId="1076"/>
          <ac:spMkLst>
            <pc:docMk/>
            <pc:sldMk cId="4031300757" sldId="317"/>
            <ac:spMk id="2" creationId="{E29E14FA-A733-0AB0-DCEC-C33AC734B88B}"/>
          </ac:spMkLst>
        </pc:spChg>
      </pc:sldChg>
      <pc:sldChg chg="modSp mod modNotesTx">
        <pc:chgData name="Maria Moy" userId="67b01124fa6eae49" providerId="LiveId" clId="{36FA2112-F503-4FC7-B206-C3382E5D7060}" dt="2022-10-31T16:47:40.813" v="11265" actId="20577"/>
        <pc:sldMkLst>
          <pc:docMk/>
          <pc:sldMk cId="1390238496" sldId="318"/>
        </pc:sldMkLst>
        <pc:spChg chg="mod">
          <ac:chgData name="Maria Moy" userId="67b01124fa6eae49" providerId="LiveId" clId="{36FA2112-F503-4FC7-B206-C3382E5D7060}" dt="2022-10-27T21:02:48.325" v="9978" actId="20577"/>
          <ac:spMkLst>
            <pc:docMk/>
            <pc:sldMk cId="1390238496" sldId="318"/>
            <ac:spMk id="3" creationId="{A4393BA5-7E31-06D7-5FA6-AC8B4C768FAC}"/>
          </ac:spMkLst>
        </pc:spChg>
        <pc:spChg chg="mod">
          <ac:chgData name="Maria Moy" userId="67b01124fa6eae49" providerId="LiveId" clId="{36FA2112-F503-4FC7-B206-C3382E5D7060}" dt="2022-10-31T16:47:40.813" v="11265" actId="20577"/>
          <ac:spMkLst>
            <pc:docMk/>
            <pc:sldMk cId="1390238496" sldId="318"/>
            <ac:spMk id="10" creationId="{2F17FA1E-29F5-CDC6-B391-449F1C7AEA4C}"/>
          </ac:spMkLst>
        </pc:spChg>
        <pc:spChg chg="mod">
          <ac:chgData name="Maria Moy" userId="67b01124fa6eae49" providerId="LiveId" clId="{36FA2112-F503-4FC7-B206-C3382E5D7060}" dt="2022-10-31T16:47:31.658" v="11250" actId="20577"/>
          <ac:spMkLst>
            <pc:docMk/>
            <pc:sldMk cId="1390238496" sldId="318"/>
            <ac:spMk id="17" creationId="{458FDF05-A688-99C7-CA54-46359938D4E3}"/>
          </ac:spMkLst>
        </pc:spChg>
        <pc:spChg chg="mod">
          <ac:chgData name="Maria Moy" userId="67b01124fa6eae49" providerId="LiveId" clId="{36FA2112-F503-4FC7-B206-C3382E5D7060}" dt="2022-10-31T16:47:19.551" v="11221" actId="20577"/>
          <ac:spMkLst>
            <pc:docMk/>
            <pc:sldMk cId="1390238496" sldId="318"/>
            <ac:spMk id="28" creationId="{CB47AEC6-A99F-666D-681A-8FECE3B01BD0}"/>
          </ac:spMkLst>
        </pc:spChg>
      </pc:sldChg>
      <pc:sldChg chg="modSp mod ord">
        <pc:chgData name="Maria Moy" userId="67b01124fa6eae49" providerId="LiveId" clId="{36FA2112-F503-4FC7-B206-C3382E5D7060}" dt="2022-10-29T18:51:45.497" v="10387"/>
        <pc:sldMkLst>
          <pc:docMk/>
          <pc:sldMk cId="1233509801" sldId="319"/>
        </pc:sldMkLst>
        <pc:graphicFrameChg chg="modGraphic">
          <ac:chgData name="Maria Moy" userId="67b01124fa6eae49" providerId="LiveId" clId="{36FA2112-F503-4FC7-B206-C3382E5D7060}" dt="2022-10-27T21:30:43.034" v="10123" actId="20577"/>
          <ac:graphicFrameMkLst>
            <pc:docMk/>
            <pc:sldMk cId="1233509801" sldId="319"/>
            <ac:graphicFrameMk id="3" creationId="{7E217A3D-6384-93A0-F0EC-C5EBF52A06D2}"/>
          </ac:graphicFrameMkLst>
        </pc:graphicFrameChg>
      </pc:sldChg>
      <pc:sldChg chg="ord">
        <pc:chgData name="Maria Moy" userId="67b01124fa6eae49" providerId="LiveId" clId="{36FA2112-F503-4FC7-B206-C3382E5D7060}" dt="2022-10-31T17:31:16.426" v="11411"/>
        <pc:sldMkLst>
          <pc:docMk/>
          <pc:sldMk cId="1149387992" sldId="320"/>
        </pc:sldMkLst>
      </pc:sldChg>
      <pc:sldChg chg="ord">
        <pc:chgData name="Maria Moy" userId="67b01124fa6eae49" providerId="LiveId" clId="{36FA2112-F503-4FC7-B206-C3382E5D7060}" dt="2022-10-31T17:31:16.426" v="11411"/>
        <pc:sldMkLst>
          <pc:docMk/>
          <pc:sldMk cId="2167189690" sldId="321"/>
        </pc:sldMkLst>
      </pc:sldChg>
      <pc:sldChg chg="modSp add mod ord modNotesTx">
        <pc:chgData name="Maria Moy" userId="67b01124fa6eae49" providerId="LiveId" clId="{36FA2112-F503-4FC7-B206-C3382E5D7060}" dt="2022-10-31T17:25:43.872" v="11408" actId="27636"/>
        <pc:sldMkLst>
          <pc:docMk/>
          <pc:sldMk cId="970273187" sldId="322"/>
        </pc:sldMkLst>
        <pc:spChg chg="mod">
          <ac:chgData name="Maria Moy" userId="67b01124fa6eae49" providerId="LiveId" clId="{36FA2112-F503-4FC7-B206-C3382E5D7060}" dt="2022-10-31T17:25:43.872" v="11408" actId="27636"/>
          <ac:spMkLst>
            <pc:docMk/>
            <pc:sldMk cId="970273187" sldId="322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29T18:50:28.556" v="10361" actId="20577"/>
          <ac:spMkLst>
            <pc:docMk/>
            <pc:sldMk cId="970273187" sldId="322"/>
            <ac:spMk id="22" creationId="{5A8F660B-934C-12CD-FDDC-AAB0A03BB96D}"/>
          </ac:spMkLst>
        </pc:spChg>
        <pc:graphicFrameChg chg="mod modGraphic">
          <ac:chgData name="Maria Moy" userId="67b01124fa6eae49" providerId="LiveId" clId="{36FA2112-F503-4FC7-B206-C3382E5D7060}" dt="2022-10-31T17:25:08.857" v="11352"/>
          <ac:graphicFrameMkLst>
            <pc:docMk/>
            <pc:sldMk cId="970273187" sldId="322"/>
            <ac:graphicFrameMk id="3" creationId="{7E217A3D-6384-93A0-F0EC-C5EBF52A06D2}"/>
          </ac:graphicFrameMkLst>
        </pc:graphicFrameChg>
      </pc:sldChg>
      <pc:sldChg chg="delSp modSp add mod ord">
        <pc:chgData name="Maria Moy" userId="67b01124fa6eae49" providerId="LiveId" clId="{36FA2112-F503-4FC7-B206-C3382E5D7060}" dt="2022-10-31T16:26:24.332" v="10542" actId="478"/>
        <pc:sldMkLst>
          <pc:docMk/>
          <pc:sldMk cId="3406886799" sldId="323"/>
        </pc:sldMkLst>
        <pc:spChg chg="mod">
          <ac:chgData name="Maria Moy" userId="67b01124fa6eae49" providerId="LiveId" clId="{36FA2112-F503-4FC7-B206-C3382E5D7060}" dt="2022-10-31T16:25:42.033" v="10438" actId="20577"/>
          <ac:spMkLst>
            <pc:docMk/>
            <pc:sldMk cId="3406886799" sldId="323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31T16:26:12.748" v="10534" actId="20577"/>
          <ac:spMkLst>
            <pc:docMk/>
            <pc:sldMk cId="3406886799" sldId="323"/>
            <ac:spMk id="22" creationId="{5A8F660B-934C-12CD-FDDC-AAB0A03BB96D}"/>
          </ac:spMkLst>
        </pc:spChg>
        <pc:spChg chg="del">
          <ac:chgData name="Maria Moy" userId="67b01124fa6eae49" providerId="LiveId" clId="{36FA2112-F503-4FC7-B206-C3382E5D7060}" dt="2022-10-31T16:26:16.787" v="10536" actId="478"/>
          <ac:spMkLst>
            <pc:docMk/>
            <pc:sldMk cId="3406886799" sldId="323"/>
            <ac:spMk id="30" creationId="{84C763D4-F77C-863C-8EAE-6286434FA5A7}"/>
          </ac:spMkLst>
        </pc:spChg>
        <pc:spChg chg="del">
          <ac:chgData name="Maria Moy" userId="67b01124fa6eae49" providerId="LiveId" clId="{36FA2112-F503-4FC7-B206-C3382E5D7060}" dt="2022-10-31T16:26:18.137" v="10537" actId="478"/>
          <ac:spMkLst>
            <pc:docMk/>
            <pc:sldMk cId="3406886799" sldId="323"/>
            <ac:spMk id="37" creationId="{DE9EA656-FCD1-26C3-5061-C981C76D4391}"/>
          </ac:spMkLst>
        </pc:spChg>
        <pc:spChg chg="del">
          <ac:chgData name="Maria Moy" userId="67b01124fa6eae49" providerId="LiveId" clId="{36FA2112-F503-4FC7-B206-C3382E5D7060}" dt="2022-10-31T16:26:16.198" v="10535" actId="478"/>
          <ac:spMkLst>
            <pc:docMk/>
            <pc:sldMk cId="3406886799" sldId="323"/>
            <ac:spMk id="39" creationId="{E855DABD-C7C2-C157-CD14-20B8835AF32F}"/>
          </ac:spMkLst>
        </pc:spChg>
        <pc:spChg chg="del">
          <ac:chgData name="Maria Moy" userId="67b01124fa6eae49" providerId="LiveId" clId="{36FA2112-F503-4FC7-B206-C3382E5D7060}" dt="2022-10-31T16:26:19.527" v="10538" actId="478"/>
          <ac:spMkLst>
            <pc:docMk/>
            <pc:sldMk cId="3406886799" sldId="323"/>
            <ac:spMk id="40" creationId="{E589D2FC-722A-7983-2A2E-70D193CC1D43}"/>
          </ac:spMkLst>
        </pc:spChg>
        <pc:spChg chg="del">
          <ac:chgData name="Maria Moy" userId="67b01124fa6eae49" providerId="LiveId" clId="{36FA2112-F503-4FC7-B206-C3382E5D7060}" dt="2022-10-31T16:26:24.332" v="10542" actId="478"/>
          <ac:spMkLst>
            <pc:docMk/>
            <pc:sldMk cId="3406886799" sldId="323"/>
            <ac:spMk id="41" creationId="{54F869E9-863B-1A55-038E-31A783C13F0B}"/>
          </ac:spMkLst>
        </pc:spChg>
        <pc:spChg chg="del">
          <ac:chgData name="Maria Moy" userId="67b01124fa6eae49" providerId="LiveId" clId="{36FA2112-F503-4FC7-B206-C3382E5D7060}" dt="2022-10-31T16:26:24.332" v="10542" actId="478"/>
          <ac:spMkLst>
            <pc:docMk/>
            <pc:sldMk cId="3406886799" sldId="323"/>
            <ac:spMk id="42" creationId="{E4B82BA8-83DD-2BE8-8522-7C319328DE9C}"/>
          </ac:spMkLst>
        </pc:spChg>
        <pc:spChg chg="del mod">
          <ac:chgData name="Maria Moy" userId="67b01124fa6eae49" providerId="LiveId" clId="{36FA2112-F503-4FC7-B206-C3382E5D7060}" dt="2022-10-31T16:26:22.230" v="10541" actId="478"/>
          <ac:spMkLst>
            <pc:docMk/>
            <pc:sldMk cId="3406886799" sldId="323"/>
            <ac:spMk id="43" creationId="{8E48ADD3-3324-B630-12D0-864AAAA87310}"/>
          </ac:spMkLst>
        </pc:spChg>
        <pc:spChg chg="del">
          <ac:chgData name="Maria Moy" userId="67b01124fa6eae49" providerId="LiveId" clId="{36FA2112-F503-4FC7-B206-C3382E5D7060}" dt="2022-10-31T16:26:20.276" v="10539" actId="478"/>
          <ac:spMkLst>
            <pc:docMk/>
            <pc:sldMk cId="3406886799" sldId="323"/>
            <ac:spMk id="44" creationId="{71BF6096-5DA6-EB55-13C4-091CA06F3AAE}"/>
          </ac:spMkLst>
        </pc:spChg>
      </pc:sldChg>
      <pc:sldChg chg="modSp add del mod">
        <pc:chgData name="Maria Moy" userId="67b01124fa6eae49" providerId="LiveId" clId="{36FA2112-F503-4FC7-B206-C3382E5D7060}" dt="2022-10-31T17:36:59.201" v="11474" actId="47"/>
        <pc:sldMkLst>
          <pc:docMk/>
          <pc:sldMk cId="566123738" sldId="324"/>
        </pc:sldMkLst>
        <pc:spChg chg="mod">
          <ac:chgData name="Maria Moy" userId="67b01124fa6eae49" providerId="LiveId" clId="{36FA2112-F503-4FC7-B206-C3382E5D7060}" dt="2022-10-31T17:01:31.909" v="11320" actId="207"/>
          <ac:spMkLst>
            <pc:docMk/>
            <pc:sldMk cId="566123738" sldId="324"/>
            <ac:spMk id="2" creationId="{19287B79-D875-4598-D583-BF72495CEF32}"/>
          </ac:spMkLst>
        </pc:spChg>
        <pc:spChg chg="mod">
          <ac:chgData name="Maria Moy" userId="67b01124fa6eae49" providerId="LiveId" clId="{36FA2112-F503-4FC7-B206-C3382E5D7060}" dt="2022-10-31T17:01:35.524" v="11321" actId="207"/>
          <ac:spMkLst>
            <pc:docMk/>
            <pc:sldMk cId="566123738" sldId="324"/>
            <ac:spMk id="6" creationId="{999C4A05-D2DB-420A-BB11-3B50380A3A91}"/>
          </ac:spMkLst>
        </pc:spChg>
      </pc:sldChg>
      <pc:sldChg chg="delSp modSp add del mod ord">
        <pc:chgData name="Maria Moy" userId="67b01124fa6eae49" providerId="LiveId" clId="{36FA2112-F503-4FC7-B206-C3382E5D7060}" dt="2022-10-31T17:37:56.147" v="11486" actId="47"/>
        <pc:sldMkLst>
          <pc:docMk/>
          <pc:sldMk cId="2002654669" sldId="325"/>
        </pc:sldMkLst>
        <pc:spChg chg="mod">
          <ac:chgData name="Maria Moy" userId="67b01124fa6eae49" providerId="LiveId" clId="{36FA2112-F503-4FC7-B206-C3382E5D7060}" dt="2022-10-31T17:02:30.378" v="11330" actId="207"/>
          <ac:spMkLst>
            <pc:docMk/>
            <pc:sldMk cId="2002654669" sldId="325"/>
            <ac:spMk id="2" creationId="{19287B79-D875-4598-D583-BF72495CEF32}"/>
          </ac:spMkLst>
        </pc:spChg>
        <pc:spChg chg="del mod">
          <ac:chgData name="Maria Moy" userId="67b01124fa6eae49" providerId="LiveId" clId="{36FA2112-F503-4FC7-B206-C3382E5D7060}" dt="2022-10-31T17:02:16.292" v="11329" actId="478"/>
          <ac:spMkLst>
            <pc:docMk/>
            <pc:sldMk cId="2002654669" sldId="325"/>
            <ac:spMk id="5" creationId="{C378B42F-40B5-DCB3-AA47-A417B14D0849}"/>
          </ac:spMkLst>
        </pc:spChg>
        <pc:spChg chg="mod">
          <ac:chgData name="Maria Moy" userId="67b01124fa6eae49" providerId="LiveId" clId="{36FA2112-F503-4FC7-B206-C3382E5D7060}" dt="2022-10-31T17:04:40.891" v="11334" actId="2085"/>
          <ac:spMkLst>
            <pc:docMk/>
            <pc:sldMk cId="2002654669" sldId="325"/>
            <ac:spMk id="7" creationId="{BBBE32E0-41E0-F33F-B767-4DA5B602A914}"/>
          </ac:spMkLst>
        </pc:spChg>
      </pc:sldChg>
      <pc:sldChg chg="modSp add del mod ord">
        <pc:chgData name="Maria Moy" userId="67b01124fa6eae49" providerId="LiveId" clId="{36FA2112-F503-4FC7-B206-C3382E5D7060}" dt="2022-10-31T17:38:22.166" v="11490" actId="47"/>
        <pc:sldMkLst>
          <pc:docMk/>
          <pc:sldMk cId="2344486389" sldId="327"/>
        </pc:sldMkLst>
        <pc:spChg chg="mod">
          <ac:chgData name="Maria Moy" userId="67b01124fa6eae49" providerId="LiveId" clId="{36FA2112-F503-4FC7-B206-C3382E5D7060}" dt="2022-10-31T17:07:51.563" v="11336" actId="207"/>
          <ac:spMkLst>
            <pc:docMk/>
            <pc:sldMk cId="2344486389" sldId="327"/>
            <ac:spMk id="2" creationId="{19287B79-D875-4598-D583-BF72495CEF32}"/>
          </ac:spMkLst>
        </pc:spChg>
        <pc:spChg chg="mod">
          <ac:chgData name="Maria Moy" userId="67b01124fa6eae49" providerId="LiveId" clId="{36FA2112-F503-4FC7-B206-C3382E5D7060}" dt="2022-10-31T17:07:55.561" v="11337" actId="207"/>
          <ac:spMkLst>
            <pc:docMk/>
            <pc:sldMk cId="2344486389" sldId="327"/>
            <ac:spMk id="6" creationId="{999C4A05-D2DB-420A-BB11-3B50380A3A91}"/>
          </ac:spMkLst>
        </pc:spChg>
      </pc:sldChg>
      <pc:sldChg chg="modSp add mod ord">
        <pc:chgData name="Maria Moy" userId="67b01124fa6eae49" providerId="LiveId" clId="{36FA2112-F503-4FC7-B206-C3382E5D7060}" dt="2022-10-31T19:08:07.034" v="11981"/>
        <pc:sldMkLst>
          <pc:docMk/>
          <pc:sldMk cId="3770213200" sldId="329"/>
        </pc:sldMkLst>
        <pc:graphicFrameChg chg="modGraphic">
          <ac:chgData name="Maria Moy" userId="67b01124fa6eae49" providerId="LiveId" clId="{36FA2112-F503-4FC7-B206-C3382E5D7060}" dt="2022-10-31T18:21:23.011" v="11626" actId="20577"/>
          <ac:graphicFrameMkLst>
            <pc:docMk/>
            <pc:sldMk cId="3770213200" sldId="329"/>
            <ac:graphicFrameMk id="3" creationId="{7E217A3D-6384-93A0-F0EC-C5EBF52A06D2}"/>
          </ac:graphicFrameMkLst>
        </pc:graphicFrameChg>
      </pc:sldChg>
      <pc:sldChg chg="addSp modSp mod modNotesTx">
        <pc:chgData name="Maria Moy" userId="67b01124fa6eae49" providerId="LiveId" clId="{36FA2112-F503-4FC7-B206-C3382E5D7060}" dt="2022-11-01T21:28:14.753" v="12184" actId="554"/>
        <pc:sldMkLst>
          <pc:docMk/>
          <pc:sldMk cId="1185471928" sldId="330"/>
        </pc:sldMkLst>
        <pc:spChg chg="add mod">
          <ac:chgData name="Maria Moy" userId="67b01124fa6eae49" providerId="LiveId" clId="{36FA2112-F503-4FC7-B206-C3382E5D7060}" dt="2022-11-01T21:28:14.753" v="12184" actId="554"/>
          <ac:spMkLst>
            <pc:docMk/>
            <pc:sldMk cId="1185471928" sldId="330"/>
            <ac:spMk id="4" creationId="{2200007A-B964-94D3-501C-7E446567B7DE}"/>
          </ac:spMkLst>
        </pc:spChg>
        <pc:spChg chg="add mod">
          <ac:chgData name="Maria Moy" userId="67b01124fa6eae49" providerId="LiveId" clId="{36FA2112-F503-4FC7-B206-C3382E5D7060}" dt="2022-11-01T21:28:14.753" v="12184" actId="554"/>
          <ac:spMkLst>
            <pc:docMk/>
            <pc:sldMk cId="1185471928" sldId="330"/>
            <ac:spMk id="5" creationId="{BBE486DE-3416-DFB9-6669-9FBCD8AFCDEE}"/>
          </ac:spMkLst>
        </pc:spChg>
        <pc:spChg chg="add mod">
          <ac:chgData name="Maria Moy" userId="67b01124fa6eae49" providerId="LiveId" clId="{36FA2112-F503-4FC7-B206-C3382E5D7060}" dt="2022-11-01T21:28:14.753" v="12184" actId="554"/>
          <ac:spMkLst>
            <pc:docMk/>
            <pc:sldMk cId="1185471928" sldId="330"/>
            <ac:spMk id="6" creationId="{7E37175E-4880-43B0-5AF8-591C33A9C590}"/>
          </ac:spMkLst>
        </pc:spChg>
        <pc:spChg chg="add mod">
          <ac:chgData name="Maria Moy" userId="67b01124fa6eae49" providerId="LiveId" clId="{36FA2112-F503-4FC7-B206-C3382E5D7060}" dt="2022-11-01T21:28:14.753" v="12184" actId="554"/>
          <ac:spMkLst>
            <pc:docMk/>
            <pc:sldMk cId="1185471928" sldId="330"/>
            <ac:spMk id="15" creationId="{2D025B92-111D-BEF4-4388-6DE6A07C0766}"/>
          </ac:spMkLst>
        </pc:spChg>
        <pc:spChg chg="add mod">
          <ac:chgData name="Maria Moy" userId="67b01124fa6eae49" providerId="LiveId" clId="{36FA2112-F503-4FC7-B206-C3382E5D7060}" dt="2022-11-01T21:28:14.753" v="12184" actId="554"/>
          <ac:spMkLst>
            <pc:docMk/>
            <pc:sldMk cId="1185471928" sldId="330"/>
            <ac:spMk id="17" creationId="{EA85FC87-A9FB-BBDD-118D-1E8F6642ABA7}"/>
          </ac:spMkLst>
        </pc:spChg>
      </pc:sldChg>
      <pc:sldChg chg="add">
        <pc:chgData name="Maria Moy" userId="67b01124fa6eae49" providerId="LiveId" clId="{36FA2112-F503-4FC7-B206-C3382E5D7060}" dt="2022-10-31T17:28:48.632" v="11409" actId="2890"/>
        <pc:sldMkLst>
          <pc:docMk/>
          <pc:sldMk cId="548139750" sldId="331"/>
        </pc:sldMkLst>
      </pc:sldChg>
      <pc:sldChg chg="addSp delSp modSp add mod ord">
        <pc:chgData name="Maria Moy" userId="67b01124fa6eae49" providerId="LiveId" clId="{36FA2112-F503-4FC7-B206-C3382E5D7060}" dt="2022-10-31T18:23:14.884" v="11636" actId="1076"/>
        <pc:sldMkLst>
          <pc:docMk/>
          <pc:sldMk cId="635463001" sldId="331"/>
        </pc:sldMkLst>
        <pc:spChg chg="mod">
          <ac:chgData name="Maria Moy" userId="67b01124fa6eae49" providerId="LiveId" clId="{36FA2112-F503-4FC7-B206-C3382E5D7060}" dt="2022-10-31T17:49:07.520" v="11540" actId="20577"/>
          <ac:spMkLst>
            <pc:docMk/>
            <pc:sldMk cId="635463001" sldId="331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31T17:33:25.098" v="11453" actId="20577"/>
          <ac:spMkLst>
            <pc:docMk/>
            <pc:sldMk cId="635463001" sldId="331"/>
            <ac:spMk id="3" creationId="{2D68D942-AE0E-C9E5-F54E-5D81E9023156}"/>
          </ac:spMkLst>
        </pc:spChg>
        <pc:spChg chg="del mod">
          <ac:chgData name="Maria Moy" userId="67b01124fa6eae49" providerId="LiveId" clId="{36FA2112-F503-4FC7-B206-C3382E5D7060}" dt="2022-10-31T17:31:46.631" v="11427" actId="478"/>
          <ac:spMkLst>
            <pc:docMk/>
            <pc:sldMk cId="635463001" sldId="331"/>
            <ac:spMk id="4" creationId="{A657E8DD-4C79-32F5-727C-913D98CF774E}"/>
          </ac:spMkLst>
        </pc:spChg>
        <pc:spChg chg="del">
          <ac:chgData name="Maria Moy" userId="67b01124fa6eae49" providerId="LiveId" clId="{36FA2112-F503-4FC7-B206-C3382E5D7060}" dt="2022-10-31T17:31:49.256" v="11428" actId="478"/>
          <ac:spMkLst>
            <pc:docMk/>
            <pc:sldMk cId="635463001" sldId="331"/>
            <ac:spMk id="5" creationId="{E460E230-A4A8-E9EE-041A-5B686157B9D8}"/>
          </ac:spMkLst>
        </pc:spChg>
        <pc:spChg chg="mod">
          <ac:chgData name="Maria Moy" userId="67b01124fa6eae49" providerId="LiveId" clId="{36FA2112-F503-4FC7-B206-C3382E5D7060}" dt="2022-10-31T17:31:40.784" v="11421" actId="6549"/>
          <ac:spMkLst>
            <pc:docMk/>
            <pc:sldMk cId="635463001" sldId="331"/>
            <ac:spMk id="22" creationId="{5A8F660B-934C-12CD-FDDC-AAB0A03BB96D}"/>
          </ac:spMkLst>
        </pc:spChg>
        <pc:picChg chg="add mod">
          <ac:chgData name="Maria Moy" userId="67b01124fa6eae49" providerId="LiveId" clId="{36FA2112-F503-4FC7-B206-C3382E5D7060}" dt="2022-10-31T17:31:55.222" v="11432" actId="1076"/>
          <ac:picMkLst>
            <pc:docMk/>
            <pc:sldMk cId="635463001" sldId="331"/>
            <ac:picMk id="7" creationId="{F0BAA0F6-AAC2-EFF3-37E8-841112126715}"/>
          </ac:picMkLst>
        </pc:picChg>
        <pc:picChg chg="del">
          <ac:chgData name="Maria Moy" userId="67b01124fa6eae49" providerId="LiveId" clId="{36FA2112-F503-4FC7-B206-C3382E5D7060}" dt="2022-10-31T17:31:44.154" v="11423" actId="478"/>
          <ac:picMkLst>
            <pc:docMk/>
            <pc:sldMk cId="635463001" sldId="331"/>
            <ac:picMk id="14" creationId="{5AAFBEFA-0B52-F8FD-4BFD-29B318FD2E4E}"/>
          </ac:picMkLst>
        </pc:picChg>
        <pc:picChg chg="add mod">
          <ac:chgData name="Maria Moy" userId="67b01124fa6eae49" providerId="LiveId" clId="{36FA2112-F503-4FC7-B206-C3382E5D7060}" dt="2022-10-31T18:14:07.113" v="11624" actId="1076"/>
          <ac:picMkLst>
            <pc:docMk/>
            <pc:sldMk cId="635463001" sldId="331"/>
            <ac:picMk id="25" creationId="{B816A30E-84B0-4021-0998-303CC4C5846F}"/>
          </ac:picMkLst>
        </pc:picChg>
        <pc:picChg chg="add mod">
          <ac:chgData name="Maria Moy" userId="67b01124fa6eae49" providerId="LiveId" clId="{36FA2112-F503-4FC7-B206-C3382E5D7060}" dt="2022-10-31T18:23:14.884" v="11636" actId="1076"/>
          <ac:picMkLst>
            <pc:docMk/>
            <pc:sldMk cId="635463001" sldId="331"/>
            <ac:picMk id="27" creationId="{48C6A5D8-C565-0AD5-483F-1391A7ABD0D3}"/>
          </ac:picMkLst>
        </pc:picChg>
      </pc:sldChg>
      <pc:sldChg chg="add del">
        <pc:chgData name="Maria Moy" userId="67b01124fa6eae49" providerId="LiveId" clId="{36FA2112-F503-4FC7-B206-C3382E5D7060}" dt="2022-10-31T17:31:20.149" v="11413" actId="2890"/>
        <pc:sldMkLst>
          <pc:docMk/>
          <pc:sldMk cId="3154346215" sldId="331"/>
        </pc:sldMkLst>
      </pc:sldChg>
      <pc:sldChg chg="addSp delSp modSp add mod">
        <pc:chgData name="Maria Moy" userId="67b01124fa6eae49" providerId="LiveId" clId="{36FA2112-F503-4FC7-B206-C3382E5D7060}" dt="2022-10-31T17:44:36.817" v="11529" actId="1076"/>
        <pc:sldMkLst>
          <pc:docMk/>
          <pc:sldMk cId="301413216" sldId="332"/>
        </pc:sldMkLst>
        <pc:picChg chg="add mod">
          <ac:chgData name="Maria Moy" userId="67b01124fa6eae49" providerId="LiveId" clId="{36FA2112-F503-4FC7-B206-C3382E5D7060}" dt="2022-10-31T17:32:38.852" v="11442" actId="1076"/>
          <ac:picMkLst>
            <pc:docMk/>
            <pc:sldMk cId="301413216" sldId="332"/>
            <ac:picMk id="5" creationId="{ABDDCF37-D2B6-5BFB-09E1-C2C94E60AFA2}"/>
          </ac:picMkLst>
        </pc:picChg>
        <pc:picChg chg="del">
          <ac:chgData name="Maria Moy" userId="67b01124fa6eae49" providerId="LiveId" clId="{36FA2112-F503-4FC7-B206-C3382E5D7060}" dt="2022-10-31T17:32:31.059" v="11434" actId="478"/>
          <ac:picMkLst>
            <pc:docMk/>
            <pc:sldMk cId="301413216" sldId="332"/>
            <ac:picMk id="7" creationId="{F0BAA0F6-AAC2-EFF3-37E8-841112126715}"/>
          </ac:picMkLst>
        </pc:picChg>
        <pc:picChg chg="add mod">
          <ac:chgData name="Maria Moy" userId="67b01124fa6eae49" providerId="LiveId" clId="{36FA2112-F503-4FC7-B206-C3382E5D7060}" dt="2022-10-31T17:44:36.817" v="11529" actId="1076"/>
          <ac:picMkLst>
            <pc:docMk/>
            <pc:sldMk cId="301413216" sldId="332"/>
            <ac:picMk id="10" creationId="{E2677999-599B-D3F6-6FBF-A179C7C6F10C}"/>
          </ac:picMkLst>
        </pc:picChg>
        <pc:picChg chg="add mod">
          <ac:chgData name="Maria Moy" userId="67b01124fa6eae49" providerId="LiveId" clId="{36FA2112-F503-4FC7-B206-C3382E5D7060}" dt="2022-10-31T17:33:30.489" v="11454" actId="1076"/>
          <ac:picMkLst>
            <pc:docMk/>
            <pc:sldMk cId="301413216" sldId="332"/>
            <ac:picMk id="15" creationId="{FD92A4C3-CDFA-EBCC-6E45-B09C51B71C93}"/>
          </ac:picMkLst>
        </pc:picChg>
      </pc:sldChg>
      <pc:sldChg chg="add del replId">
        <pc:chgData name="Maria Moy" userId="67b01124fa6eae49" providerId="LiveId" clId="{36FA2112-F503-4FC7-B206-C3382E5D7060}" dt="2022-10-31T17:31:20.149" v="11413" actId="2890"/>
        <pc:sldMkLst>
          <pc:docMk/>
          <pc:sldMk cId="1938244306" sldId="332"/>
        </pc:sldMkLst>
      </pc:sldChg>
      <pc:sldChg chg="add del replId">
        <pc:chgData name="Maria Moy" userId="67b01124fa6eae49" providerId="LiveId" clId="{36FA2112-F503-4FC7-B206-C3382E5D7060}" dt="2022-10-31T17:31:20.149" v="11413" actId="2890"/>
        <pc:sldMkLst>
          <pc:docMk/>
          <pc:sldMk cId="682963937" sldId="333"/>
        </pc:sldMkLst>
      </pc:sldChg>
      <pc:sldChg chg="addSp delSp modSp add mod">
        <pc:chgData name="Maria Moy" userId="67b01124fa6eae49" providerId="LiveId" clId="{36FA2112-F503-4FC7-B206-C3382E5D7060}" dt="2022-10-31T17:44:28.323" v="11527" actId="20577"/>
        <pc:sldMkLst>
          <pc:docMk/>
          <pc:sldMk cId="2587275112" sldId="333"/>
        </pc:sldMkLst>
        <pc:spChg chg="mod">
          <ac:chgData name="Maria Moy" userId="67b01124fa6eae49" providerId="LiveId" clId="{36FA2112-F503-4FC7-B206-C3382E5D7060}" dt="2022-10-31T17:44:28.323" v="11527" actId="20577"/>
          <ac:spMkLst>
            <pc:docMk/>
            <pc:sldMk cId="2587275112" sldId="333"/>
            <ac:spMk id="2" creationId="{E29E14FA-A733-0AB0-DCEC-C33AC734B88B}"/>
          </ac:spMkLst>
        </pc:spChg>
        <pc:picChg chg="add del mod">
          <ac:chgData name="Maria Moy" userId="67b01124fa6eae49" providerId="LiveId" clId="{36FA2112-F503-4FC7-B206-C3382E5D7060}" dt="2022-10-31T17:35:19.804" v="11467" actId="478"/>
          <ac:picMkLst>
            <pc:docMk/>
            <pc:sldMk cId="2587275112" sldId="333"/>
            <ac:picMk id="4" creationId="{E4E2A921-C547-DDC7-5D7C-ECD88B9E3963}"/>
          </ac:picMkLst>
        </pc:picChg>
        <pc:picChg chg="add mod">
          <ac:chgData name="Maria Moy" userId="67b01124fa6eae49" providerId="LiveId" clId="{36FA2112-F503-4FC7-B206-C3382E5D7060}" dt="2022-10-31T17:35:21.686" v="11469" actId="1076"/>
          <ac:picMkLst>
            <pc:docMk/>
            <pc:sldMk cId="2587275112" sldId="333"/>
            <ac:picMk id="5" creationId="{5DF3CB92-E637-AF76-7828-61FD98E71771}"/>
          </ac:picMkLst>
        </pc:picChg>
        <pc:picChg chg="del">
          <ac:chgData name="Maria Moy" userId="67b01124fa6eae49" providerId="LiveId" clId="{36FA2112-F503-4FC7-B206-C3382E5D7060}" dt="2022-10-31T17:34:54.492" v="11458" actId="478"/>
          <ac:picMkLst>
            <pc:docMk/>
            <pc:sldMk cId="2587275112" sldId="333"/>
            <ac:picMk id="7" creationId="{F0BAA0F6-AAC2-EFF3-37E8-841112126715}"/>
          </ac:picMkLst>
        </pc:picChg>
      </pc:sldChg>
      <pc:sldChg chg="delSp modSp add mod">
        <pc:chgData name="Maria Moy" userId="67b01124fa6eae49" providerId="LiveId" clId="{36FA2112-F503-4FC7-B206-C3382E5D7060}" dt="2022-10-31T17:35:07.848" v="11466" actId="1076"/>
        <pc:sldMkLst>
          <pc:docMk/>
          <pc:sldMk cId="1940230431" sldId="334"/>
        </pc:sldMkLst>
        <pc:picChg chg="mod">
          <ac:chgData name="Maria Moy" userId="67b01124fa6eae49" providerId="LiveId" clId="{36FA2112-F503-4FC7-B206-C3382E5D7060}" dt="2022-10-31T17:35:07.848" v="11466" actId="1076"/>
          <ac:picMkLst>
            <pc:docMk/>
            <pc:sldMk cId="1940230431" sldId="334"/>
            <ac:picMk id="5" creationId="{ABDDCF37-D2B6-5BFB-09E1-C2C94E60AFA2}"/>
          </ac:picMkLst>
        </pc:picChg>
        <pc:picChg chg="del">
          <ac:chgData name="Maria Moy" userId="67b01124fa6eae49" providerId="LiveId" clId="{36FA2112-F503-4FC7-B206-C3382E5D7060}" dt="2022-10-31T17:35:06.666" v="11465" actId="478"/>
          <ac:picMkLst>
            <pc:docMk/>
            <pc:sldMk cId="1940230431" sldId="334"/>
            <ac:picMk id="10" creationId="{E2677999-599B-D3F6-6FBF-A179C7C6F10C}"/>
          </ac:picMkLst>
        </pc:picChg>
        <pc:picChg chg="del">
          <ac:chgData name="Maria Moy" userId="67b01124fa6eae49" providerId="LiveId" clId="{36FA2112-F503-4FC7-B206-C3382E5D7060}" dt="2022-10-31T17:35:05.158" v="11464" actId="478"/>
          <ac:picMkLst>
            <pc:docMk/>
            <pc:sldMk cId="1940230431" sldId="334"/>
            <ac:picMk id="15" creationId="{FD92A4C3-CDFA-EBCC-6E45-B09C51B71C93}"/>
          </ac:picMkLst>
        </pc:picChg>
      </pc:sldChg>
      <pc:sldChg chg="add del replId">
        <pc:chgData name="Maria Moy" userId="67b01124fa6eae49" providerId="LiveId" clId="{36FA2112-F503-4FC7-B206-C3382E5D7060}" dt="2022-10-31T17:31:20.149" v="11413" actId="2890"/>
        <pc:sldMkLst>
          <pc:docMk/>
          <pc:sldMk cId="3634916490" sldId="334"/>
        </pc:sldMkLst>
      </pc:sldChg>
      <pc:sldChg chg="modSp add mod">
        <pc:chgData name="Maria Moy" userId="67b01124fa6eae49" providerId="LiveId" clId="{36FA2112-F503-4FC7-B206-C3382E5D7060}" dt="2022-10-31T17:36:57.196" v="11473" actId="207"/>
        <pc:sldMkLst>
          <pc:docMk/>
          <pc:sldMk cId="526384975" sldId="335"/>
        </pc:sldMkLst>
        <pc:spChg chg="mod">
          <ac:chgData name="Maria Moy" userId="67b01124fa6eae49" providerId="LiveId" clId="{36FA2112-F503-4FC7-B206-C3382E5D7060}" dt="2022-10-31T17:36:49.531" v="11471" actId="207"/>
          <ac:spMkLst>
            <pc:docMk/>
            <pc:sldMk cId="526384975" sldId="335"/>
            <ac:spMk id="2" creationId="{19287B79-D875-4598-D583-BF72495CEF32}"/>
          </ac:spMkLst>
        </pc:spChg>
        <pc:spChg chg="mod">
          <ac:chgData name="Maria Moy" userId="67b01124fa6eae49" providerId="LiveId" clId="{36FA2112-F503-4FC7-B206-C3382E5D7060}" dt="2022-10-31T17:36:53.770" v="11472" actId="207"/>
          <ac:spMkLst>
            <pc:docMk/>
            <pc:sldMk cId="526384975" sldId="335"/>
            <ac:spMk id="3" creationId="{287EC4C7-D0DF-6C49-D3B9-B64B490A5899}"/>
          </ac:spMkLst>
        </pc:spChg>
        <pc:spChg chg="mod">
          <ac:chgData name="Maria Moy" userId="67b01124fa6eae49" providerId="LiveId" clId="{36FA2112-F503-4FC7-B206-C3382E5D7060}" dt="2022-10-31T17:36:57.196" v="11473" actId="207"/>
          <ac:spMkLst>
            <pc:docMk/>
            <pc:sldMk cId="526384975" sldId="335"/>
            <ac:spMk id="6" creationId="{999C4A05-D2DB-420A-BB11-3B50380A3A91}"/>
          </ac:spMkLst>
        </pc:spChg>
      </pc:sldChg>
      <pc:sldChg chg="add del replId">
        <pc:chgData name="Maria Moy" userId="67b01124fa6eae49" providerId="LiveId" clId="{36FA2112-F503-4FC7-B206-C3382E5D7060}" dt="2022-10-31T17:31:20.149" v="11413" actId="2890"/>
        <pc:sldMkLst>
          <pc:docMk/>
          <pc:sldMk cId="934352792" sldId="335"/>
        </pc:sldMkLst>
      </pc:sldChg>
      <pc:sldChg chg="add">
        <pc:chgData name="Maria Moy" userId="67b01124fa6eae49" providerId="LiveId" clId="{36FA2112-F503-4FC7-B206-C3382E5D7060}" dt="2022-10-31T17:37:54.437" v="11485"/>
        <pc:sldMkLst>
          <pc:docMk/>
          <pc:sldMk cId="3353265212" sldId="336"/>
        </pc:sldMkLst>
      </pc:sldChg>
      <pc:sldChg chg="modSp add del mod">
        <pc:chgData name="Maria Moy" userId="67b01124fa6eae49" providerId="LiveId" clId="{36FA2112-F503-4FC7-B206-C3382E5D7060}" dt="2022-10-31T17:37:51.096" v="11484" actId="2696"/>
        <pc:sldMkLst>
          <pc:docMk/>
          <pc:sldMk cId="3427250767" sldId="336"/>
        </pc:sldMkLst>
        <pc:spChg chg="mod">
          <ac:chgData name="Maria Moy" userId="67b01124fa6eae49" providerId="LiveId" clId="{36FA2112-F503-4FC7-B206-C3382E5D7060}" dt="2022-10-31T17:37:18.768" v="11477" actId="207"/>
          <ac:spMkLst>
            <pc:docMk/>
            <pc:sldMk cId="3427250767" sldId="336"/>
            <ac:spMk id="2" creationId="{19287B79-D875-4598-D583-BF72495CEF32}"/>
          </ac:spMkLst>
        </pc:spChg>
        <pc:spChg chg="mod">
          <ac:chgData name="Maria Moy" userId="67b01124fa6eae49" providerId="LiveId" clId="{36FA2112-F503-4FC7-B206-C3382E5D7060}" dt="2022-10-31T17:37:14.737" v="11476" actId="207"/>
          <ac:spMkLst>
            <pc:docMk/>
            <pc:sldMk cId="3427250767" sldId="336"/>
            <ac:spMk id="7" creationId="{BBBE32E0-41E0-F33F-B767-4DA5B602A914}"/>
          </ac:spMkLst>
        </pc:spChg>
      </pc:sldChg>
      <pc:sldChg chg="add">
        <pc:chgData name="Maria Moy" userId="67b01124fa6eae49" providerId="LiveId" clId="{36FA2112-F503-4FC7-B206-C3382E5D7060}" dt="2022-10-31T17:38:03.741" v="11488"/>
        <pc:sldMkLst>
          <pc:docMk/>
          <pc:sldMk cId="168481576" sldId="337"/>
        </pc:sldMkLst>
      </pc:sldChg>
      <pc:sldChg chg="modSp add del mod">
        <pc:chgData name="Maria Moy" userId="67b01124fa6eae49" providerId="LiveId" clId="{36FA2112-F503-4FC7-B206-C3382E5D7060}" dt="2022-10-31T17:37:51.096" v="11484" actId="2696"/>
        <pc:sldMkLst>
          <pc:docMk/>
          <pc:sldMk cId="1788445217" sldId="337"/>
        </pc:sldMkLst>
        <pc:spChg chg="mod">
          <ac:chgData name="Maria Moy" userId="67b01124fa6eae49" providerId="LiveId" clId="{36FA2112-F503-4FC7-B206-C3382E5D7060}" dt="2022-10-31T17:37:27.624" v="11479" actId="207"/>
          <ac:spMkLst>
            <pc:docMk/>
            <pc:sldMk cId="1788445217" sldId="337"/>
            <ac:spMk id="2" creationId="{19287B79-D875-4598-D583-BF72495CEF32}"/>
          </ac:spMkLst>
        </pc:spChg>
        <pc:spChg chg="mod">
          <ac:chgData name="Maria Moy" userId="67b01124fa6eae49" providerId="LiveId" clId="{36FA2112-F503-4FC7-B206-C3382E5D7060}" dt="2022-10-31T17:37:31.448" v="11480" actId="207"/>
          <ac:spMkLst>
            <pc:docMk/>
            <pc:sldMk cId="1788445217" sldId="337"/>
            <ac:spMk id="3" creationId="{287EC4C7-D0DF-6C49-D3B9-B64B490A5899}"/>
          </ac:spMkLst>
        </pc:spChg>
      </pc:sldChg>
      <pc:sldChg chg="add del">
        <pc:chgData name="Maria Moy" userId="67b01124fa6eae49" providerId="LiveId" clId="{36FA2112-F503-4FC7-B206-C3382E5D7060}" dt="2022-10-31T17:37:59.357" v="11487" actId="2696"/>
        <pc:sldMkLst>
          <pc:docMk/>
          <pc:sldMk cId="3767884803" sldId="337"/>
        </pc:sldMkLst>
      </pc:sldChg>
      <pc:sldChg chg="modSp add del mod">
        <pc:chgData name="Maria Moy" userId="67b01124fa6eae49" providerId="LiveId" clId="{36FA2112-F503-4FC7-B206-C3382E5D7060}" dt="2022-10-31T17:37:51.096" v="11484" actId="2696"/>
        <pc:sldMkLst>
          <pc:docMk/>
          <pc:sldMk cId="1252352752" sldId="338"/>
        </pc:sldMkLst>
        <pc:spChg chg="mod">
          <ac:chgData name="Maria Moy" userId="67b01124fa6eae49" providerId="LiveId" clId="{36FA2112-F503-4FC7-B206-C3382E5D7060}" dt="2022-10-31T17:37:41.682" v="11482" actId="207"/>
          <ac:spMkLst>
            <pc:docMk/>
            <pc:sldMk cId="1252352752" sldId="338"/>
            <ac:spMk id="3" creationId="{287EC4C7-D0DF-6C49-D3B9-B64B490A5899}"/>
          </ac:spMkLst>
        </pc:spChg>
        <pc:spChg chg="mod">
          <ac:chgData name="Maria Moy" userId="67b01124fa6eae49" providerId="LiveId" clId="{36FA2112-F503-4FC7-B206-C3382E5D7060}" dt="2022-10-31T17:37:44.739" v="11483" actId="207"/>
          <ac:spMkLst>
            <pc:docMk/>
            <pc:sldMk cId="1252352752" sldId="338"/>
            <ac:spMk id="6" creationId="{999C4A05-D2DB-420A-BB11-3B50380A3A91}"/>
          </ac:spMkLst>
        </pc:spChg>
      </pc:sldChg>
      <pc:sldChg chg="add del">
        <pc:chgData name="Maria Moy" userId="67b01124fa6eae49" providerId="LiveId" clId="{36FA2112-F503-4FC7-B206-C3382E5D7060}" dt="2022-10-31T17:37:59.357" v="11487" actId="2696"/>
        <pc:sldMkLst>
          <pc:docMk/>
          <pc:sldMk cId="1591572885" sldId="338"/>
        </pc:sldMkLst>
      </pc:sldChg>
      <pc:sldChg chg="add ord">
        <pc:chgData name="Maria Moy" userId="67b01124fa6eae49" providerId="LiveId" clId="{36FA2112-F503-4FC7-B206-C3382E5D7060}" dt="2022-10-31T17:38:26.967" v="11492"/>
        <pc:sldMkLst>
          <pc:docMk/>
          <pc:sldMk cId="4116122745" sldId="338"/>
        </pc:sldMkLst>
      </pc:sldChg>
      <pc:sldChg chg="modSp mod modNotesTx">
        <pc:chgData name="Maria Moy" userId="67b01124fa6eae49" providerId="LiveId" clId="{36FA2112-F503-4FC7-B206-C3382E5D7060}" dt="2022-11-01T21:48:58.972" v="12185" actId="1076"/>
        <pc:sldMkLst>
          <pc:docMk/>
          <pc:sldMk cId="1000662261" sldId="342"/>
        </pc:sldMkLst>
        <pc:cxnChg chg="mod">
          <ac:chgData name="Maria Moy" userId="67b01124fa6eae49" providerId="LiveId" clId="{36FA2112-F503-4FC7-B206-C3382E5D7060}" dt="2022-11-01T21:48:58.972" v="12185" actId="1076"/>
          <ac:cxnSpMkLst>
            <pc:docMk/>
            <pc:sldMk cId="1000662261" sldId="342"/>
            <ac:cxnSpMk id="36" creationId="{5BB8F182-03BD-02EF-0E0D-1DEB879AEB35}"/>
          </ac:cxnSpMkLst>
        </pc:cxnChg>
      </pc:sldChg>
      <pc:sldChg chg="modSp modNotesTx">
        <pc:chgData name="Maria Moy" userId="67b01124fa6eae49" providerId="LiveId" clId="{36FA2112-F503-4FC7-B206-C3382E5D7060}" dt="2022-11-01T23:34:24.457" v="12712" actId="1076"/>
        <pc:sldMkLst>
          <pc:docMk/>
          <pc:sldMk cId="3249766267" sldId="343"/>
        </pc:sldMkLst>
        <pc:picChg chg="mod">
          <ac:chgData name="Maria Moy" userId="67b01124fa6eae49" providerId="LiveId" clId="{36FA2112-F503-4FC7-B206-C3382E5D7060}" dt="2022-11-01T23:34:24.457" v="12712" actId="1076"/>
          <ac:picMkLst>
            <pc:docMk/>
            <pc:sldMk cId="3249766267" sldId="343"/>
            <ac:picMk id="2050" creationId="{9B8D1005-E1E1-54AB-EAA0-04FB91C5178B}"/>
          </ac:picMkLst>
        </pc:picChg>
      </pc:sldChg>
      <pc:sldChg chg="modSp mod">
        <pc:chgData name="Maria Moy" userId="67b01124fa6eae49" providerId="LiveId" clId="{36FA2112-F503-4FC7-B206-C3382E5D7060}" dt="2022-10-31T19:39:18.169" v="11994" actId="20577"/>
        <pc:sldMkLst>
          <pc:docMk/>
          <pc:sldMk cId="1265686931" sldId="344"/>
        </pc:sldMkLst>
        <pc:spChg chg="mod">
          <ac:chgData name="Maria Moy" userId="67b01124fa6eae49" providerId="LiveId" clId="{36FA2112-F503-4FC7-B206-C3382E5D7060}" dt="2022-10-31T19:39:18.169" v="11994" actId="20577"/>
          <ac:spMkLst>
            <pc:docMk/>
            <pc:sldMk cId="1265686931" sldId="344"/>
            <ac:spMk id="2" creationId="{E29E14FA-A733-0AB0-DCEC-C33AC734B88B}"/>
          </ac:spMkLst>
        </pc:spChg>
      </pc:sldChg>
      <pc:sldChg chg="modSp add mod ord">
        <pc:chgData name="Maria Moy" userId="67b01124fa6eae49" providerId="LiveId" clId="{36FA2112-F503-4FC7-B206-C3382E5D7060}" dt="2022-10-31T18:27:59.452" v="11927" actId="20577"/>
        <pc:sldMkLst>
          <pc:docMk/>
          <pc:sldMk cId="935383722" sldId="345"/>
        </pc:sldMkLst>
        <pc:spChg chg="mod">
          <ac:chgData name="Maria Moy" userId="67b01124fa6eae49" providerId="LiveId" clId="{36FA2112-F503-4FC7-B206-C3382E5D7060}" dt="2022-10-31T18:27:09.502" v="11750" actId="20577"/>
          <ac:spMkLst>
            <pc:docMk/>
            <pc:sldMk cId="935383722" sldId="345"/>
            <ac:spMk id="2" creationId="{E29E14FA-A733-0AB0-DCEC-C33AC734B88B}"/>
          </ac:spMkLst>
        </pc:spChg>
        <pc:spChg chg="mod">
          <ac:chgData name="Maria Moy" userId="67b01124fa6eae49" providerId="LiveId" clId="{36FA2112-F503-4FC7-B206-C3382E5D7060}" dt="2022-10-31T18:27:59.452" v="11927" actId="20577"/>
          <ac:spMkLst>
            <pc:docMk/>
            <pc:sldMk cId="935383722" sldId="345"/>
            <ac:spMk id="22" creationId="{5A8F660B-934C-12CD-FDDC-AAB0A03BB96D}"/>
          </ac:spMkLst>
        </pc:spChg>
      </pc:sldChg>
      <pc:sldChg chg="modSp add mod">
        <pc:chgData name="Maria Moy" userId="67b01124fa6eae49" providerId="LiveId" clId="{36FA2112-F503-4FC7-B206-C3382E5D7060}" dt="2022-10-31T19:08:41.850" v="11982" actId="1076"/>
        <pc:sldMkLst>
          <pc:docMk/>
          <pc:sldMk cId="2121323682" sldId="346"/>
        </pc:sldMkLst>
        <pc:graphicFrameChg chg="mod modGraphic">
          <ac:chgData name="Maria Moy" userId="67b01124fa6eae49" providerId="LiveId" clId="{36FA2112-F503-4FC7-B206-C3382E5D7060}" dt="2022-10-31T19:08:41.850" v="11982" actId="1076"/>
          <ac:graphicFrameMkLst>
            <pc:docMk/>
            <pc:sldMk cId="2121323682" sldId="346"/>
            <ac:graphicFrameMk id="3" creationId="{7E217A3D-6384-93A0-F0EC-C5EBF52A06D2}"/>
          </ac:graphicFrameMkLst>
        </pc:graphicFrameChg>
      </pc:sldChg>
      <pc:sldChg chg="addSp delSp modSp mod">
        <pc:chgData name="Maria Moy" userId="67b01124fa6eae49" providerId="LiveId" clId="{36FA2112-F503-4FC7-B206-C3382E5D7060}" dt="2022-10-31T19:49:11.647" v="12009" actId="478"/>
        <pc:sldMkLst>
          <pc:docMk/>
          <pc:sldMk cId="68376111" sldId="349"/>
        </pc:sldMkLst>
        <pc:spChg chg="add del mod">
          <ac:chgData name="Maria Moy" userId="67b01124fa6eae49" providerId="LiveId" clId="{36FA2112-F503-4FC7-B206-C3382E5D7060}" dt="2022-10-31T19:49:11.647" v="12009" actId="478"/>
          <ac:spMkLst>
            <pc:docMk/>
            <pc:sldMk cId="68376111" sldId="349"/>
            <ac:spMk id="5" creationId="{26CEF1AB-5C72-C1BA-70D6-C138181EB84C}"/>
          </ac:spMkLst>
        </pc:spChg>
        <pc:picChg chg="add del mod">
          <ac:chgData name="Maria Moy" userId="67b01124fa6eae49" providerId="LiveId" clId="{36FA2112-F503-4FC7-B206-C3382E5D7060}" dt="2022-10-31T19:21:47.176" v="11986" actId="21"/>
          <ac:picMkLst>
            <pc:docMk/>
            <pc:sldMk cId="68376111" sldId="349"/>
            <ac:picMk id="3" creationId="{B07C9164-6906-FA3B-59AC-2107CEAFC5AB}"/>
          </ac:picMkLst>
        </pc:picChg>
        <pc:picChg chg="del mod">
          <ac:chgData name="Maria Moy" userId="67b01124fa6eae49" providerId="LiveId" clId="{36FA2112-F503-4FC7-B206-C3382E5D7060}" dt="2022-10-31T19:45:51.836" v="11996" actId="478"/>
          <ac:picMkLst>
            <pc:docMk/>
            <pc:sldMk cId="68376111" sldId="349"/>
            <ac:picMk id="24" creationId="{754554C8-6814-31E6-B2A5-D08DF139040B}"/>
          </ac:picMkLst>
        </pc:picChg>
        <pc:picChg chg="add del">
          <ac:chgData name="Maria Moy" userId="67b01124fa6eae49" providerId="LiveId" clId="{36FA2112-F503-4FC7-B206-C3382E5D7060}" dt="2022-10-31T19:45:51.836" v="11996" actId="478"/>
          <ac:picMkLst>
            <pc:docMk/>
            <pc:sldMk cId="68376111" sldId="349"/>
            <ac:picMk id="1028" creationId="{C02A3E1F-46E4-0AB5-96FF-739EFA64F0BB}"/>
          </ac:picMkLst>
        </pc:picChg>
        <pc:picChg chg="add mod">
          <ac:chgData name="Maria Moy" userId="67b01124fa6eae49" providerId="LiveId" clId="{36FA2112-F503-4FC7-B206-C3382E5D7060}" dt="2022-10-31T19:49:06.597" v="12008" actId="1076"/>
          <ac:picMkLst>
            <pc:docMk/>
            <pc:sldMk cId="68376111" sldId="349"/>
            <ac:picMk id="1030" creationId="{41E4A423-56BC-D347-6B8A-969082AD3700}"/>
          </ac:picMkLst>
        </pc:picChg>
      </pc:sldChg>
      <pc:sldChg chg="addSp delSp modSp mod">
        <pc:chgData name="Maria Moy" userId="67b01124fa6eae49" providerId="LiveId" clId="{36FA2112-F503-4FC7-B206-C3382E5D7060}" dt="2022-11-01T23:16:38.875" v="12492" actId="21"/>
        <pc:sldMkLst>
          <pc:docMk/>
          <pc:sldMk cId="2483937100" sldId="354"/>
        </pc:sldMkLst>
        <pc:spChg chg="mod">
          <ac:chgData name="Maria Moy" userId="67b01124fa6eae49" providerId="LiveId" clId="{36FA2112-F503-4FC7-B206-C3382E5D7060}" dt="2022-11-01T23:02:58.729" v="12220" actId="1076"/>
          <ac:spMkLst>
            <pc:docMk/>
            <pc:sldMk cId="2483937100" sldId="354"/>
            <ac:spMk id="2" creationId="{E29E14FA-A733-0AB0-DCEC-C33AC734B88B}"/>
          </ac:spMkLst>
        </pc:spChg>
        <pc:spChg chg="add del mod">
          <ac:chgData name="Maria Moy" userId="67b01124fa6eae49" providerId="LiveId" clId="{36FA2112-F503-4FC7-B206-C3382E5D7060}" dt="2022-11-01T23:16:38.875" v="12492" actId="21"/>
          <ac:spMkLst>
            <pc:docMk/>
            <pc:sldMk cId="2483937100" sldId="354"/>
            <ac:spMk id="10" creationId="{FD97D6A2-573B-D9F0-D639-7F06FD777D50}"/>
          </ac:spMkLst>
        </pc:spChg>
        <pc:grpChg chg="mod">
          <ac:chgData name="Maria Moy" userId="67b01124fa6eae49" providerId="LiveId" clId="{36FA2112-F503-4FC7-B206-C3382E5D7060}" dt="2022-11-01T23:02:54.284" v="12218" actId="1076"/>
          <ac:grpSpMkLst>
            <pc:docMk/>
            <pc:sldMk cId="2483937100" sldId="354"/>
            <ac:grpSpMk id="5" creationId="{7EF82A91-37BC-8CE8-D2D9-F2346D79749A}"/>
          </ac:grpSpMkLst>
        </pc:grpChg>
      </pc:sldChg>
      <pc:sldChg chg="modNotesTx">
        <pc:chgData name="Maria Moy" userId="67b01124fa6eae49" providerId="LiveId" clId="{36FA2112-F503-4FC7-B206-C3382E5D7060}" dt="2022-11-01T16:45:48.923" v="12047" actId="20577"/>
        <pc:sldMkLst>
          <pc:docMk/>
          <pc:sldMk cId="2921362467" sldId="360"/>
        </pc:sldMkLst>
      </pc:sldChg>
      <pc:sldChg chg="addSp delSp modSp add mod">
        <pc:chgData name="Maria Moy" userId="67b01124fa6eae49" providerId="LiveId" clId="{36FA2112-F503-4FC7-B206-C3382E5D7060}" dt="2022-11-01T23:40:53.834" v="12934" actId="1038"/>
        <pc:sldMkLst>
          <pc:docMk/>
          <pc:sldMk cId="544120837" sldId="365"/>
        </pc:sldMkLst>
        <pc:spChg chg="add mod">
          <ac:chgData name="Maria Moy" userId="67b01124fa6eae49" providerId="LiveId" clId="{36FA2112-F503-4FC7-B206-C3382E5D7060}" dt="2022-11-01T23:40:50.187" v="12930" actId="1076"/>
          <ac:spMkLst>
            <pc:docMk/>
            <pc:sldMk cId="544120837" sldId="365"/>
            <ac:spMk id="5" creationId="{81E2AE8C-161D-4DBC-CC13-2CBB33B4144D}"/>
          </ac:spMkLst>
        </pc:spChg>
        <pc:spChg chg="mod">
          <ac:chgData name="Maria Moy" userId="67b01124fa6eae49" providerId="LiveId" clId="{36FA2112-F503-4FC7-B206-C3382E5D7060}" dt="2022-11-01T23:33:41.645" v="12694" actId="20577"/>
          <ac:spMkLst>
            <pc:docMk/>
            <pc:sldMk cId="544120837" sldId="365"/>
            <ac:spMk id="7" creationId="{BBBE32E0-41E0-F33F-B767-4DA5B602A914}"/>
          </ac:spMkLst>
        </pc:spChg>
        <pc:spChg chg="del mod">
          <ac:chgData name="Maria Moy" userId="67b01124fa6eae49" providerId="LiveId" clId="{36FA2112-F503-4FC7-B206-C3382E5D7060}" dt="2022-11-01T23:36:49.589" v="12854"/>
          <ac:spMkLst>
            <pc:docMk/>
            <pc:sldMk cId="544120837" sldId="365"/>
            <ac:spMk id="10" creationId="{2F17FA1E-29F5-CDC6-B391-449F1C7AEA4C}"/>
          </ac:spMkLst>
        </pc:spChg>
        <pc:spChg chg="del">
          <ac:chgData name="Maria Moy" userId="67b01124fa6eae49" providerId="LiveId" clId="{36FA2112-F503-4FC7-B206-C3382E5D7060}" dt="2022-11-01T23:34:05.300" v="12699" actId="478"/>
          <ac:spMkLst>
            <pc:docMk/>
            <pc:sldMk cId="544120837" sldId="365"/>
            <ac:spMk id="14" creationId="{E0DCE6F2-DB00-4425-1498-F2FAF7FADE64}"/>
          </ac:spMkLst>
        </pc:spChg>
        <pc:spChg chg="del">
          <ac:chgData name="Maria Moy" userId="67b01124fa6eae49" providerId="LiveId" clId="{36FA2112-F503-4FC7-B206-C3382E5D7060}" dt="2022-11-01T23:34:04.712" v="12698" actId="478"/>
          <ac:spMkLst>
            <pc:docMk/>
            <pc:sldMk cId="544120837" sldId="365"/>
            <ac:spMk id="15" creationId="{F34C314F-C9D7-9560-7B74-45B1B0DAEB91}"/>
          </ac:spMkLst>
        </pc:spChg>
        <pc:spChg chg="del">
          <ac:chgData name="Maria Moy" userId="67b01124fa6eae49" providerId="LiveId" clId="{36FA2112-F503-4FC7-B206-C3382E5D7060}" dt="2022-11-01T23:34:04.281" v="12697" actId="478"/>
          <ac:spMkLst>
            <pc:docMk/>
            <pc:sldMk cId="544120837" sldId="365"/>
            <ac:spMk id="16" creationId="{49EEC833-01AF-3AD0-AA7B-7A464D56C414}"/>
          </ac:spMkLst>
        </pc:spChg>
        <pc:spChg chg="del mod">
          <ac:chgData name="Maria Moy" userId="67b01124fa6eae49" providerId="LiveId" clId="{36FA2112-F503-4FC7-B206-C3382E5D7060}" dt="2022-11-01T23:36:29.381" v="12843" actId="478"/>
          <ac:spMkLst>
            <pc:docMk/>
            <pc:sldMk cId="544120837" sldId="365"/>
            <ac:spMk id="17" creationId="{458FDF05-A688-99C7-CA54-46359938D4E3}"/>
          </ac:spMkLst>
        </pc:spChg>
        <pc:spChg chg="del">
          <ac:chgData name="Maria Moy" userId="67b01124fa6eae49" providerId="LiveId" clId="{36FA2112-F503-4FC7-B206-C3382E5D7060}" dt="2022-11-01T23:34:03.061" v="12696" actId="478"/>
          <ac:spMkLst>
            <pc:docMk/>
            <pc:sldMk cId="544120837" sldId="365"/>
            <ac:spMk id="18" creationId="{8C39A445-EB2D-7341-762E-67C5FBA908F8}"/>
          </ac:spMkLst>
        </pc:spChg>
        <pc:spChg chg="add del mod">
          <ac:chgData name="Maria Moy" userId="67b01124fa6eae49" providerId="LiveId" clId="{36FA2112-F503-4FC7-B206-C3382E5D7060}" dt="2022-11-01T23:40:35.059" v="12925" actId="478"/>
          <ac:spMkLst>
            <pc:docMk/>
            <pc:sldMk cId="544120837" sldId="365"/>
            <ac:spMk id="19" creationId="{080C17AE-4660-C676-BCF2-C6454BF1704A}"/>
          </ac:spMkLst>
        </pc:spChg>
        <pc:spChg chg="add mod">
          <ac:chgData name="Maria Moy" userId="67b01124fa6eae49" providerId="LiveId" clId="{36FA2112-F503-4FC7-B206-C3382E5D7060}" dt="2022-11-01T23:40:44.473" v="12928" actId="1076"/>
          <ac:spMkLst>
            <pc:docMk/>
            <pc:sldMk cId="544120837" sldId="365"/>
            <ac:spMk id="20" creationId="{9EC2EBBB-08D8-DAFE-602A-BAF77E293835}"/>
          </ac:spMkLst>
        </pc:spChg>
        <pc:spChg chg="add del mod">
          <ac:chgData name="Maria Moy" userId="67b01124fa6eae49" providerId="LiveId" clId="{36FA2112-F503-4FC7-B206-C3382E5D7060}" dt="2022-11-01T23:36:26.698" v="12841" actId="478"/>
          <ac:spMkLst>
            <pc:docMk/>
            <pc:sldMk cId="544120837" sldId="365"/>
            <ac:spMk id="22" creationId="{A690C9CF-FBB8-A099-BD67-924B76DD885C}"/>
          </ac:spMkLst>
        </pc:spChg>
        <pc:spChg chg="add mod">
          <ac:chgData name="Maria Moy" userId="67b01124fa6eae49" providerId="LiveId" clId="{36FA2112-F503-4FC7-B206-C3382E5D7060}" dt="2022-11-01T23:38:47.877" v="12878" actId="1076"/>
          <ac:spMkLst>
            <pc:docMk/>
            <pc:sldMk cId="544120837" sldId="365"/>
            <ac:spMk id="23" creationId="{290036E0-7E0A-E0A9-AC58-660AC8DCAFAE}"/>
          </ac:spMkLst>
        </pc:spChg>
        <pc:spChg chg="del mod">
          <ac:chgData name="Maria Moy" userId="67b01124fa6eae49" providerId="LiveId" clId="{36FA2112-F503-4FC7-B206-C3382E5D7060}" dt="2022-11-01T23:34:08.551" v="12702" actId="478"/>
          <ac:spMkLst>
            <pc:docMk/>
            <pc:sldMk cId="544120837" sldId="365"/>
            <ac:spMk id="24" creationId="{02F1B781-6BAC-A0FE-20D8-D75EB13DE307}"/>
          </ac:spMkLst>
        </pc:spChg>
        <pc:spChg chg="del">
          <ac:chgData name="Maria Moy" userId="67b01124fa6eae49" providerId="LiveId" clId="{36FA2112-F503-4FC7-B206-C3382E5D7060}" dt="2022-11-01T23:34:13.646" v="12710" actId="478"/>
          <ac:spMkLst>
            <pc:docMk/>
            <pc:sldMk cId="544120837" sldId="365"/>
            <ac:spMk id="26" creationId="{3CB40310-6C97-A17C-D62B-0DB321E01C7B}"/>
          </ac:spMkLst>
        </pc:spChg>
        <pc:spChg chg="mod">
          <ac:chgData name="Maria Moy" userId="67b01124fa6eae49" providerId="LiveId" clId="{36FA2112-F503-4FC7-B206-C3382E5D7060}" dt="2022-11-01T23:34:01.694" v="12695" actId="1076"/>
          <ac:spMkLst>
            <pc:docMk/>
            <pc:sldMk cId="544120837" sldId="365"/>
            <ac:spMk id="27" creationId="{55453DF7-308E-0B19-067C-B0D93D6124B6}"/>
          </ac:spMkLst>
        </pc:spChg>
        <pc:spChg chg="mod">
          <ac:chgData name="Maria Moy" userId="67b01124fa6eae49" providerId="LiveId" clId="{36FA2112-F503-4FC7-B206-C3382E5D7060}" dt="2022-11-01T23:40:46.453" v="12929" actId="20577"/>
          <ac:spMkLst>
            <pc:docMk/>
            <pc:sldMk cId="544120837" sldId="365"/>
            <ac:spMk id="28" creationId="{CB47AEC6-A99F-666D-681A-8FECE3B01BD0}"/>
          </ac:spMkLst>
        </pc:spChg>
        <pc:spChg chg="add del mod">
          <ac:chgData name="Maria Moy" userId="67b01124fa6eae49" providerId="LiveId" clId="{36FA2112-F503-4FC7-B206-C3382E5D7060}" dt="2022-11-01T23:36:49.577" v="12852" actId="478"/>
          <ac:spMkLst>
            <pc:docMk/>
            <pc:sldMk cId="544120837" sldId="365"/>
            <ac:spMk id="29" creationId="{EC08C542-7C38-B0B3-8586-591B8A544CCA}"/>
          </ac:spMkLst>
        </pc:spChg>
        <pc:spChg chg="del">
          <ac:chgData name="Maria Moy" userId="67b01124fa6eae49" providerId="LiveId" clId="{36FA2112-F503-4FC7-B206-C3382E5D7060}" dt="2022-11-01T23:34:12.611" v="12708" actId="478"/>
          <ac:spMkLst>
            <pc:docMk/>
            <pc:sldMk cId="544120837" sldId="365"/>
            <ac:spMk id="32" creationId="{FE0CCD9C-A0E2-973A-D9C2-A4E7EFE7CA6C}"/>
          </ac:spMkLst>
        </pc:spChg>
        <pc:spChg chg="del mod">
          <ac:chgData name="Maria Moy" userId="67b01124fa6eae49" providerId="LiveId" clId="{36FA2112-F503-4FC7-B206-C3382E5D7060}" dt="2022-11-01T23:34:12.198" v="12707" actId="478"/>
          <ac:spMkLst>
            <pc:docMk/>
            <pc:sldMk cId="544120837" sldId="365"/>
            <ac:spMk id="36" creationId="{C7361EA4-8F45-5A15-3201-343349F9CF67}"/>
          </ac:spMkLst>
        </pc:spChg>
        <pc:spChg chg="del">
          <ac:chgData name="Maria Moy" userId="67b01124fa6eae49" providerId="LiveId" clId="{36FA2112-F503-4FC7-B206-C3382E5D7060}" dt="2022-11-01T23:34:09.096" v="12703" actId="478"/>
          <ac:spMkLst>
            <pc:docMk/>
            <pc:sldMk cId="544120837" sldId="365"/>
            <ac:spMk id="42" creationId="{48379DFA-5B74-C447-E205-0080B4542F01}"/>
          </ac:spMkLst>
        </pc:spChg>
        <pc:spChg chg="add mod">
          <ac:chgData name="Maria Moy" userId="67b01124fa6eae49" providerId="LiveId" clId="{36FA2112-F503-4FC7-B206-C3382E5D7060}" dt="2022-11-01T23:40:33.355" v="12924" actId="692"/>
          <ac:spMkLst>
            <pc:docMk/>
            <pc:sldMk cId="544120837" sldId="365"/>
            <ac:spMk id="47" creationId="{4CA3FA85-9421-3333-4428-FC50A1AAD1FD}"/>
          </ac:spMkLst>
        </pc:spChg>
        <pc:picChg chg="mod">
          <ac:chgData name="Maria Moy" userId="67b01124fa6eae49" providerId="LiveId" clId="{36FA2112-F503-4FC7-B206-C3382E5D7060}" dt="2022-11-01T23:34:01.694" v="12695" actId="1076"/>
          <ac:picMkLst>
            <pc:docMk/>
            <pc:sldMk cId="544120837" sldId="365"/>
            <ac:picMk id="4" creationId="{9051B2E5-883F-1466-4B87-27F25D472395}"/>
          </ac:picMkLst>
        </pc:picChg>
        <pc:picChg chg="del">
          <ac:chgData name="Maria Moy" userId="67b01124fa6eae49" providerId="LiveId" clId="{36FA2112-F503-4FC7-B206-C3382E5D7060}" dt="2022-11-01T23:34:13.128" v="12709" actId="478"/>
          <ac:picMkLst>
            <pc:docMk/>
            <pc:sldMk cId="544120837" sldId="365"/>
            <ac:picMk id="6" creationId="{9F6CC13C-A886-660B-1A1C-6BD6412C0724}"/>
          </ac:picMkLst>
        </pc:picChg>
        <pc:picChg chg="del">
          <ac:chgData name="Maria Moy" userId="67b01124fa6eae49" providerId="LiveId" clId="{36FA2112-F503-4FC7-B206-C3382E5D7060}" dt="2022-11-01T23:34:11.459" v="12705" actId="478"/>
          <ac:picMkLst>
            <pc:docMk/>
            <pc:sldMk cId="544120837" sldId="365"/>
            <ac:picMk id="21" creationId="{663C8814-3742-B274-57F5-60855B7D8559}"/>
          </ac:picMkLst>
        </pc:picChg>
        <pc:picChg chg="del">
          <ac:chgData name="Maria Moy" userId="67b01124fa6eae49" providerId="LiveId" clId="{36FA2112-F503-4FC7-B206-C3382E5D7060}" dt="2022-11-01T23:34:10.702" v="12704" actId="478"/>
          <ac:picMkLst>
            <pc:docMk/>
            <pc:sldMk cId="544120837" sldId="365"/>
            <ac:picMk id="25" creationId="{F36CEB49-87BE-5E43-6454-B40091358493}"/>
          </ac:picMkLst>
        </pc:picChg>
        <pc:cxnChg chg="add del">
          <ac:chgData name="Maria Moy" userId="67b01124fa6eae49" providerId="LiveId" clId="{36FA2112-F503-4FC7-B206-C3382E5D7060}" dt="2022-11-01T23:37:48.545" v="12863" actId="478"/>
          <ac:cxnSpMkLst>
            <pc:docMk/>
            <pc:sldMk cId="544120837" sldId="365"/>
            <ac:cxnSpMk id="31" creationId="{1775C629-2E55-E80B-ED4E-4959AD59075E}"/>
          </ac:cxnSpMkLst>
        </pc:cxnChg>
        <pc:cxnChg chg="add del mod">
          <ac:chgData name="Maria Moy" userId="67b01124fa6eae49" providerId="LiveId" clId="{36FA2112-F503-4FC7-B206-C3382E5D7060}" dt="2022-11-01T23:38:50.861" v="12879" actId="478"/>
          <ac:cxnSpMkLst>
            <pc:docMk/>
            <pc:sldMk cId="544120837" sldId="365"/>
            <ac:cxnSpMk id="33" creationId="{15D19471-DE07-DC87-B566-00883464BD1C}"/>
          </ac:cxnSpMkLst>
        </pc:cxnChg>
        <pc:cxnChg chg="add mod">
          <ac:chgData name="Maria Moy" userId="67b01124fa6eae49" providerId="LiveId" clId="{36FA2112-F503-4FC7-B206-C3382E5D7060}" dt="2022-11-01T23:40:53.834" v="12934" actId="1038"/>
          <ac:cxnSpMkLst>
            <pc:docMk/>
            <pc:sldMk cId="544120837" sldId="365"/>
            <ac:cxnSpMk id="35" creationId="{92986A94-296F-2E13-3EED-0F34EF4EB239}"/>
          </ac:cxnSpMkLst>
        </pc:cxnChg>
        <pc:cxnChg chg="add mod">
          <ac:chgData name="Maria Moy" userId="67b01124fa6eae49" providerId="LiveId" clId="{36FA2112-F503-4FC7-B206-C3382E5D7060}" dt="2022-11-01T23:40:53.834" v="12934" actId="1038"/>
          <ac:cxnSpMkLst>
            <pc:docMk/>
            <pc:sldMk cId="544120837" sldId="365"/>
            <ac:cxnSpMk id="38" creationId="{E426603B-6488-139E-5D57-CA3CA4B9A209}"/>
          </ac:cxnSpMkLst>
        </pc:cxnChg>
        <pc:cxnChg chg="add mod">
          <ac:chgData name="Maria Moy" userId="67b01124fa6eae49" providerId="LiveId" clId="{36FA2112-F503-4FC7-B206-C3382E5D7060}" dt="2022-11-01T23:39:03.164" v="12884" actId="1076"/>
          <ac:cxnSpMkLst>
            <pc:docMk/>
            <pc:sldMk cId="544120837" sldId="365"/>
            <ac:cxnSpMk id="40" creationId="{3869D80B-D381-3837-98A7-40543411B152}"/>
          </ac:cxnSpMkLst>
        </pc:cxnChg>
        <pc:cxnChg chg="add mod">
          <ac:chgData name="Maria Moy" userId="67b01124fa6eae49" providerId="LiveId" clId="{36FA2112-F503-4FC7-B206-C3382E5D7060}" dt="2022-11-01T23:39:03.164" v="12884" actId="1076"/>
          <ac:cxnSpMkLst>
            <pc:docMk/>
            <pc:sldMk cId="544120837" sldId="365"/>
            <ac:cxnSpMk id="41" creationId="{9786B2FC-DB19-77F4-E170-50C0F7E26296}"/>
          </ac:cxnSpMkLst>
        </pc:cxnChg>
        <pc:cxnChg chg="add mod">
          <ac:chgData name="Maria Moy" userId="67b01124fa6eae49" providerId="LiveId" clId="{36FA2112-F503-4FC7-B206-C3382E5D7060}" dt="2022-11-01T23:39:24.794" v="12900" actId="1037"/>
          <ac:cxnSpMkLst>
            <pc:docMk/>
            <pc:sldMk cId="544120837" sldId="365"/>
            <ac:cxnSpMk id="43" creationId="{1C4C2CCB-85FA-3B9C-14AB-99BA33E0E531}"/>
          </ac:cxnSpMkLst>
        </pc:cxnChg>
        <pc:cxnChg chg="add mod">
          <ac:chgData name="Maria Moy" userId="67b01124fa6eae49" providerId="LiveId" clId="{36FA2112-F503-4FC7-B206-C3382E5D7060}" dt="2022-11-01T23:39:14.487" v="12887" actId="1076"/>
          <ac:cxnSpMkLst>
            <pc:docMk/>
            <pc:sldMk cId="544120837" sldId="365"/>
            <ac:cxnSpMk id="44" creationId="{FACA88EE-33BB-8964-BC4A-6F84328383CC}"/>
          </ac:cxnSpMkLst>
        </pc:cxnChg>
        <pc:cxnChg chg="add mod">
          <ac:chgData name="Maria Moy" userId="67b01124fa6eae49" providerId="LiveId" clId="{36FA2112-F503-4FC7-B206-C3382E5D7060}" dt="2022-11-01T23:39:34.122" v="12903" actId="1076"/>
          <ac:cxnSpMkLst>
            <pc:docMk/>
            <pc:sldMk cId="544120837" sldId="365"/>
            <ac:cxnSpMk id="45" creationId="{BC255229-4889-F339-6DB2-85198668BABB}"/>
          </ac:cxnSpMkLst>
        </pc:cxnChg>
        <pc:cxnChg chg="add mod">
          <ac:chgData name="Maria Moy" userId="67b01124fa6eae49" providerId="LiveId" clId="{36FA2112-F503-4FC7-B206-C3382E5D7060}" dt="2022-11-01T23:39:31.601" v="12902" actId="1076"/>
          <ac:cxnSpMkLst>
            <pc:docMk/>
            <pc:sldMk cId="544120837" sldId="365"/>
            <ac:cxnSpMk id="46" creationId="{55448965-3D2A-ABE2-CF70-CF715F44FEB1}"/>
          </ac:cxnSpMkLst>
        </pc:cxnChg>
      </pc:sldChg>
      <pc:sldChg chg="modSp mod">
        <pc:chgData name="Maria Moy" userId="67b01124fa6eae49" providerId="LiveId" clId="{36FA2112-F503-4FC7-B206-C3382E5D7060}" dt="2022-11-02T02:21:29.705" v="12936" actId="20577"/>
        <pc:sldMkLst>
          <pc:docMk/>
          <pc:sldMk cId="979263344" sldId="366"/>
        </pc:sldMkLst>
        <pc:spChg chg="mod">
          <ac:chgData name="Maria Moy" userId="67b01124fa6eae49" providerId="LiveId" clId="{36FA2112-F503-4FC7-B206-C3382E5D7060}" dt="2022-11-02T02:21:29.705" v="12936" actId="20577"/>
          <ac:spMkLst>
            <pc:docMk/>
            <pc:sldMk cId="979263344" sldId="366"/>
            <ac:spMk id="38" creationId="{83E81E3B-F81E-9A30-4761-41579958B340}"/>
          </ac:spMkLst>
        </pc:spChg>
      </pc:sldChg>
      <pc:sldMasterChg chg="modSldLayout">
        <pc:chgData name="Maria Moy" userId="67b01124fa6eae49" providerId="LiveId" clId="{36FA2112-F503-4FC7-B206-C3382E5D7060}" dt="2022-10-15T15:23:52.134" v="7271" actId="735"/>
        <pc:sldMasterMkLst>
          <pc:docMk/>
          <pc:sldMasterMk cId="1415861310" sldId="2147483648"/>
        </pc:sldMasterMkLst>
        <pc:sldLayoutChg chg="modSp">
          <pc:chgData name="Maria Moy" userId="67b01124fa6eae49" providerId="LiveId" clId="{36FA2112-F503-4FC7-B206-C3382E5D7060}" dt="2022-10-15T15:23:52.134" v="7271" actId="735"/>
          <pc:sldLayoutMkLst>
            <pc:docMk/>
            <pc:sldMasterMk cId="1415861310" sldId="2147483648"/>
            <pc:sldLayoutMk cId="4131609352" sldId="2147483650"/>
          </pc:sldLayoutMkLst>
        </pc:sldLayoutChg>
      </pc:sldMasterChg>
    </pc:docChg>
  </pc:docChgLst>
  <pc:docChgLst>
    <pc:chgData name="Guest User" providerId="Windows Live" clId="Web-{F2889CFF-9549-4658-9A5F-BBAA87E5AC27}"/>
    <pc:docChg chg="addSld modSld sldOrd">
      <pc:chgData name="Guest User" userId="" providerId="Windows Live" clId="Web-{F2889CFF-9549-4658-9A5F-BBAA87E5AC27}" dt="2022-09-25T17:42:57.049" v="49" actId="20577"/>
      <pc:docMkLst>
        <pc:docMk/>
      </pc:docMkLst>
      <pc:sldChg chg="modSp">
        <pc:chgData name="Guest User" userId="" providerId="Windows Live" clId="Web-{F2889CFF-9549-4658-9A5F-BBAA87E5AC27}" dt="2022-09-25T17:40:58.889" v="0" actId="20577"/>
        <pc:sldMkLst>
          <pc:docMk/>
          <pc:sldMk cId="1476790435" sldId="256"/>
        </pc:sldMkLst>
        <pc:spChg chg="mod">
          <ac:chgData name="Guest User" userId="" providerId="Windows Live" clId="Web-{F2889CFF-9549-4658-9A5F-BBAA87E5AC27}" dt="2022-09-25T17:40:58.889" v="0" actId="20577"/>
          <ac:spMkLst>
            <pc:docMk/>
            <pc:sldMk cId="1476790435" sldId="256"/>
            <ac:spMk id="2" creationId="{6E158346-D816-20A1-97D8-B66E20BF5A05}"/>
          </ac:spMkLst>
        </pc:spChg>
      </pc:sldChg>
      <pc:sldChg chg="modSp new">
        <pc:chgData name="Guest User" userId="" providerId="Windows Live" clId="Web-{F2889CFF-9549-4658-9A5F-BBAA87E5AC27}" dt="2022-09-25T17:41:32.921" v="15" actId="20577"/>
        <pc:sldMkLst>
          <pc:docMk/>
          <pc:sldMk cId="3528416921" sldId="257"/>
        </pc:sldMkLst>
        <pc:spChg chg="mod">
          <ac:chgData name="Guest User" userId="" providerId="Windows Live" clId="Web-{F2889CFF-9549-4658-9A5F-BBAA87E5AC27}" dt="2022-09-25T17:41:32.921" v="15" actId="20577"/>
          <ac:spMkLst>
            <pc:docMk/>
            <pc:sldMk cId="3528416921" sldId="257"/>
            <ac:spMk id="2" creationId="{34F9E9A0-432D-2087-07CE-BE97B35C0D9F}"/>
          </ac:spMkLst>
        </pc:spChg>
        <pc:spChg chg="mod">
          <ac:chgData name="Guest User" userId="" providerId="Windows Live" clId="Web-{F2889CFF-9549-4658-9A5F-BBAA87E5AC27}" dt="2022-09-25T17:41:31.281" v="13" actId="20577"/>
          <ac:spMkLst>
            <pc:docMk/>
            <pc:sldMk cId="3528416921" sldId="257"/>
            <ac:spMk id="3" creationId="{D6AB13A5-BA0D-C324-EFCB-5B1323A90799}"/>
          </ac:spMkLst>
        </pc:spChg>
      </pc:sldChg>
      <pc:sldChg chg="modSp add replId">
        <pc:chgData name="Guest User" userId="" providerId="Windows Live" clId="Web-{F2889CFF-9549-4658-9A5F-BBAA87E5AC27}" dt="2022-09-25T17:42:25.736" v="40" actId="20577"/>
        <pc:sldMkLst>
          <pc:docMk/>
          <pc:sldMk cId="1418745424" sldId="258"/>
        </pc:sldMkLst>
        <pc:spChg chg="mod">
          <ac:chgData name="Guest User" userId="" providerId="Windows Live" clId="Web-{F2889CFF-9549-4658-9A5F-BBAA87E5AC27}" dt="2022-09-25T17:41:43.078" v="17" actId="20577"/>
          <ac:spMkLst>
            <pc:docMk/>
            <pc:sldMk cId="1418745424" sldId="258"/>
            <ac:spMk id="2" creationId="{34F9E9A0-432D-2087-07CE-BE97B35C0D9F}"/>
          </ac:spMkLst>
        </pc:spChg>
        <pc:spChg chg="mod">
          <ac:chgData name="Guest User" userId="" providerId="Windows Live" clId="Web-{F2889CFF-9549-4658-9A5F-BBAA87E5AC27}" dt="2022-09-25T17:42:25.736" v="40" actId="20577"/>
          <ac:spMkLst>
            <pc:docMk/>
            <pc:sldMk cId="1418745424" sldId="258"/>
            <ac:spMk id="3" creationId="{D6AB13A5-BA0D-C324-EFCB-5B1323A90799}"/>
          </ac:spMkLst>
        </pc:spChg>
      </pc:sldChg>
      <pc:sldChg chg="modSp new">
        <pc:chgData name="Guest User" userId="" providerId="Windows Live" clId="Web-{F2889CFF-9549-4658-9A5F-BBAA87E5AC27}" dt="2022-09-25T17:42:36.346" v="42" actId="20577"/>
        <pc:sldMkLst>
          <pc:docMk/>
          <pc:sldMk cId="2287320689" sldId="259"/>
        </pc:sldMkLst>
        <pc:spChg chg="mod">
          <ac:chgData name="Guest User" userId="" providerId="Windows Live" clId="Web-{F2889CFF-9549-4658-9A5F-BBAA87E5AC27}" dt="2022-09-25T17:42:36.346" v="42" actId="20577"/>
          <ac:spMkLst>
            <pc:docMk/>
            <pc:sldMk cId="2287320689" sldId="259"/>
            <ac:spMk id="2" creationId="{94C415BE-8C9A-9B8B-858A-5414DD6FA948}"/>
          </ac:spMkLst>
        </pc:spChg>
      </pc:sldChg>
      <pc:sldChg chg="modSp new">
        <pc:chgData name="Guest User" userId="" providerId="Windows Live" clId="Web-{F2889CFF-9549-4658-9A5F-BBAA87E5AC27}" dt="2022-09-25T17:42:57.049" v="49" actId="20577"/>
        <pc:sldMkLst>
          <pc:docMk/>
          <pc:sldMk cId="435430024" sldId="260"/>
        </pc:sldMkLst>
        <pc:spChg chg="mod">
          <ac:chgData name="Guest User" userId="" providerId="Windows Live" clId="Web-{F2889CFF-9549-4658-9A5F-BBAA87E5AC27}" dt="2022-09-25T17:42:57.049" v="49" actId="20577"/>
          <ac:spMkLst>
            <pc:docMk/>
            <pc:sldMk cId="435430024" sldId="260"/>
            <ac:spMk id="2" creationId="{5BF0AE14-988A-DCB4-5BDC-D894E545C305}"/>
          </ac:spMkLst>
        </pc:spChg>
      </pc:sldChg>
      <pc:sldChg chg="modSp new ord">
        <pc:chgData name="Guest User" userId="" providerId="Windows Live" clId="Web-{F2889CFF-9549-4658-9A5F-BBAA87E5AC27}" dt="2022-09-25T17:42:54.784" v="47"/>
        <pc:sldMkLst>
          <pc:docMk/>
          <pc:sldMk cId="2188391649" sldId="261"/>
        </pc:sldMkLst>
        <pc:spChg chg="mod">
          <ac:chgData name="Guest User" userId="" providerId="Windows Live" clId="Web-{F2889CFF-9549-4658-9A5F-BBAA87E5AC27}" dt="2022-09-25T17:42:45.721" v="46" actId="20577"/>
          <ac:spMkLst>
            <pc:docMk/>
            <pc:sldMk cId="2188391649" sldId="261"/>
            <ac:spMk id="2" creationId="{517205F3-B8FC-FB37-1821-41957418692B}"/>
          </ac:spMkLst>
        </pc:spChg>
      </pc:sldChg>
    </pc:docChg>
  </pc:docChgLst>
  <pc:docChgLst>
    <pc:chgData name="Aakriti Aneja" userId="09ac853b097999f6" providerId="LiveId" clId="{C68B660B-8232-4865-9E1E-731F0DB454C9}"/>
    <pc:docChg chg="undo redo custSel addSld delSld modSld sldOrd">
      <pc:chgData name="Aakriti Aneja" userId="09ac853b097999f6" providerId="LiveId" clId="{C68B660B-8232-4865-9E1E-731F0DB454C9}" dt="2022-09-28T03:33:46.892" v="4952" actId="1036"/>
      <pc:docMkLst>
        <pc:docMk/>
      </pc:docMkLst>
      <pc:sldChg chg="modSp new mod">
        <pc:chgData name="Aakriti Aneja" userId="09ac853b097999f6" providerId="LiveId" clId="{C68B660B-8232-4865-9E1E-731F0DB454C9}" dt="2022-09-28T00:33:31.669" v="1184" actId="1076"/>
        <pc:sldMkLst>
          <pc:docMk/>
          <pc:sldMk cId="1476790435" sldId="256"/>
        </pc:sldMkLst>
        <pc:spChg chg="mod">
          <ac:chgData name="Aakriti Aneja" userId="09ac853b097999f6" providerId="LiveId" clId="{C68B660B-8232-4865-9E1E-731F0DB454C9}" dt="2022-09-27T17:04:53.903" v="576" actId="113"/>
          <ac:spMkLst>
            <pc:docMk/>
            <pc:sldMk cId="1476790435" sldId="256"/>
            <ac:spMk id="2" creationId="{6E158346-D816-20A1-97D8-B66E20BF5A05}"/>
          </ac:spMkLst>
        </pc:spChg>
        <pc:spChg chg="mod">
          <ac:chgData name="Aakriti Aneja" userId="09ac853b097999f6" providerId="LiveId" clId="{C68B660B-8232-4865-9E1E-731F0DB454C9}" dt="2022-09-28T00:33:31.669" v="1184" actId="1076"/>
          <ac:spMkLst>
            <pc:docMk/>
            <pc:sldMk cId="1476790435" sldId="256"/>
            <ac:spMk id="3" creationId="{981D7F72-AE3D-25B3-F50F-5CEC6A155616}"/>
          </ac:spMkLst>
        </pc:spChg>
      </pc:sldChg>
      <pc:sldChg chg="modSp add mod ord">
        <pc:chgData name="Aakriti Aneja" userId="09ac853b097999f6" providerId="LiveId" clId="{C68B660B-8232-4865-9E1E-731F0DB454C9}" dt="2022-09-27T17:05:17.815" v="578" actId="14100"/>
        <pc:sldMkLst>
          <pc:docMk/>
          <pc:sldMk cId="123091190" sldId="273"/>
        </pc:sldMkLst>
        <pc:spChg chg="mod">
          <ac:chgData name="Aakriti Aneja" userId="09ac853b097999f6" providerId="LiveId" clId="{C68B660B-8232-4865-9E1E-731F0DB454C9}" dt="2022-09-27T17:05:17.815" v="578" actId="14100"/>
          <ac:spMkLst>
            <pc:docMk/>
            <pc:sldMk cId="123091190" sldId="273"/>
            <ac:spMk id="7" creationId="{BBBE32E0-41E0-F33F-B767-4DA5B602A914}"/>
          </ac:spMkLst>
        </pc:spChg>
      </pc:sldChg>
      <pc:sldChg chg="addSp delSp modSp add mod ord">
        <pc:chgData name="Aakriti Aneja" userId="09ac853b097999f6" providerId="LiveId" clId="{C68B660B-8232-4865-9E1E-731F0DB454C9}" dt="2022-09-28T02:08:56.719" v="2039" actId="1035"/>
        <pc:sldMkLst>
          <pc:docMk/>
          <pc:sldMk cId="2318290468" sldId="274"/>
        </pc:sldMkLst>
        <pc:spChg chg="mod">
          <ac:chgData name="Aakriti Aneja" userId="09ac853b097999f6" providerId="LiveId" clId="{C68B660B-8232-4865-9E1E-731F0DB454C9}" dt="2022-09-27T16:58:50.774" v="558" actId="20577"/>
          <ac:spMkLst>
            <pc:docMk/>
            <pc:sldMk cId="2318290468" sldId="274"/>
            <ac:spMk id="2" creationId="{E29E14FA-A733-0AB0-DCEC-C33AC734B88B}"/>
          </ac:spMkLst>
        </pc:spChg>
        <pc:spChg chg="add mod">
          <ac:chgData name="Aakriti Aneja" userId="09ac853b097999f6" providerId="LiveId" clId="{C68B660B-8232-4865-9E1E-731F0DB454C9}" dt="2022-09-28T02:08:56.719" v="2039" actId="1035"/>
          <ac:spMkLst>
            <pc:docMk/>
            <pc:sldMk cId="2318290468" sldId="274"/>
            <ac:spMk id="3" creationId="{E2DF11CF-1685-18E5-ACA6-E15779160031}"/>
          </ac:spMkLst>
        </pc:spChg>
        <pc:spChg chg="add del mod">
          <ac:chgData name="Aakriti Aneja" userId="09ac853b097999f6" providerId="LiveId" clId="{C68B660B-8232-4865-9E1E-731F0DB454C9}" dt="2022-09-27T16:35:24.793" v="60" actId="478"/>
          <ac:spMkLst>
            <pc:docMk/>
            <pc:sldMk cId="2318290468" sldId="274"/>
            <ac:spMk id="4" creationId="{FFCE72E4-00C8-1672-A3A9-6D34723B435E}"/>
          </ac:spMkLst>
        </pc:spChg>
        <pc:spChg chg="add mod">
          <ac:chgData name="Aakriti Aneja" userId="09ac853b097999f6" providerId="LiveId" clId="{C68B660B-8232-4865-9E1E-731F0DB454C9}" dt="2022-09-28T02:08:56.719" v="2039" actId="1035"/>
          <ac:spMkLst>
            <pc:docMk/>
            <pc:sldMk cId="2318290468" sldId="274"/>
            <ac:spMk id="5" creationId="{3560645C-0B52-02CF-4726-2886169E512F}"/>
          </ac:spMkLst>
        </pc:spChg>
        <pc:spChg chg="mod">
          <ac:chgData name="Aakriti Aneja" userId="09ac853b097999f6" providerId="LiveId" clId="{C68B660B-8232-4865-9E1E-731F0DB454C9}" dt="2022-09-28T02:08:56.719" v="2039" actId="1035"/>
          <ac:spMkLst>
            <pc:docMk/>
            <pc:sldMk cId="2318290468" sldId="274"/>
            <ac:spMk id="7" creationId="{BBBE32E0-41E0-F33F-B767-4DA5B602A914}"/>
          </ac:spMkLst>
        </pc:spChg>
        <pc:spChg chg="mod">
          <ac:chgData name="Aakriti Aneja" userId="09ac853b097999f6" providerId="LiveId" clId="{C68B660B-8232-4865-9E1E-731F0DB454C9}" dt="2022-09-28T02:08:56.719" v="2039" actId="1035"/>
          <ac:spMkLst>
            <pc:docMk/>
            <pc:sldMk cId="2318290468" sldId="274"/>
            <ac:spMk id="22" creationId="{5A8F660B-934C-12CD-FDDC-AAB0A03BB96D}"/>
          </ac:spMkLst>
        </pc:spChg>
        <pc:spChg chg="add mod">
          <ac:chgData name="Aakriti Aneja" userId="09ac853b097999f6" providerId="LiveId" clId="{C68B660B-8232-4865-9E1E-731F0DB454C9}" dt="2022-09-28T02:08:56.719" v="2039" actId="1035"/>
          <ac:spMkLst>
            <pc:docMk/>
            <pc:sldMk cId="2318290468" sldId="274"/>
            <ac:spMk id="23" creationId="{39AEBA3A-8354-B85B-9D83-BB2FEAFA9C0C}"/>
          </ac:spMkLst>
        </pc:spChg>
        <pc:spChg chg="del">
          <ac:chgData name="Aakriti Aneja" userId="09ac853b097999f6" providerId="LiveId" clId="{C68B660B-8232-4865-9E1E-731F0DB454C9}" dt="2022-09-27T16:34:18.861" v="39" actId="478"/>
          <ac:spMkLst>
            <pc:docMk/>
            <pc:sldMk cId="2318290468" sldId="274"/>
            <ac:spMk id="24" creationId="{02F1B781-6BAC-A0FE-20D8-D75EB13DE307}"/>
          </ac:spMkLst>
        </pc:spChg>
        <pc:spChg chg="add mod">
          <ac:chgData name="Aakriti Aneja" userId="09ac853b097999f6" providerId="LiveId" clId="{C68B660B-8232-4865-9E1E-731F0DB454C9}" dt="2022-09-28T02:08:56.719" v="2039" actId="1035"/>
          <ac:spMkLst>
            <pc:docMk/>
            <pc:sldMk cId="2318290468" sldId="274"/>
            <ac:spMk id="25" creationId="{0C09C49E-64C2-4C81-44E5-C56D9F26B016}"/>
          </ac:spMkLst>
        </pc:spChg>
        <pc:spChg chg="add mod">
          <ac:chgData name="Aakriti Aneja" userId="09ac853b097999f6" providerId="LiveId" clId="{C68B660B-8232-4865-9E1E-731F0DB454C9}" dt="2022-09-28T02:08:56.719" v="2039" actId="1035"/>
          <ac:spMkLst>
            <pc:docMk/>
            <pc:sldMk cId="2318290468" sldId="274"/>
            <ac:spMk id="26" creationId="{619FC5B1-7EE0-74DD-7809-F61B98FAEA9B}"/>
          </ac:spMkLst>
        </pc:spChg>
        <pc:spChg chg="del">
          <ac:chgData name="Aakriti Aneja" userId="09ac853b097999f6" providerId="LiveId" clId="{C68B660B-8232-4865-9E1E-731F0DB454C9}" dt="2022-09-27T16:34:18.861" v="39" actId="478"/>
          <ac:spMkLst>
            <pc:docMk/>
            <pc:sldMk cId="2318290468" sldId="274"/>
            <ac:spMk id="27" creationId="{55453DF7-308E-0B19-067C-B0D93D6124B6}"/>
          </ac:spMkLst>
        </pc:spChg>
        <pc:spChg chg="del">
          <ac:chgData name="Aakriti Aneja" userId="09ac853b097999f6" providerId="LiveId" clId="{C68B660B-8232-4865-9E1E-731F0DB454C9}" dt="2022-09-27T16:34:18.861" v="39" actId="478"/>
          <ac:spMkLst>
            <pc:docMk/>
            <pc:sldMk cId="2318290468" sldId="274"/>
            <ac:spMk id="28" creationId="{CB47AEC6-A99F-666D-681A-8FECE3B01BD0}"/>
          </ac:spMkLst>
        </pc:spChg>
        <pc:spChg chg="add del mod">
          <ac:chgData name="Aakriti Aneja" userId="09ac853b097999f6" providerId="LiveId" clId="{C68B660B-8232-4865-9E1E-731F0DB454C9}" dt="2022-09-27T17:36:54.050" v="1077"/>
          <ac:spMkLst>
            <pc:docMk/>
            <pc:sldMk cId="2318290468" sldId="274"/>
            <ac:spMk id="29" creationId="{84B19E6A-BA18-0995-8700-6C75AF833B08}"/>
          </ac:spMkLst>
        </pc:spChg>
        <pc:grpChg chg="mod">
          <ac:chgData name="Aakriti Aneja" userId="09ac853b097999f6" providerId="LiveId" clId="{C68B660B-8232-4865-9E1E-731F0DB454C9}" dt="2022-09-28T02:08:42.685" v="2031" actId="1036"/>
          <ac:grpSpMkLst>
            <pc:docMk/>
            <pc:sldMk cId="2318290468" sldId="274"/>
            <ac:grpSpMk id="13" creationId="{B9943493-2B0B-8C99-8C76-4ED0E247D3B1}"/>
          </ac:grpSpMkLst>
        </pc:grpChg>
        <pc:grpChg chg="del">
          <ac:chgData name="Aakriti Aneja" userId="09ac853b097999f6" providerId="LiveId" clId="{C68B660B-8232-4865-9E1E-731F0DB454C9}" dt="2022-09-27T16:34:18.861" v="39" actId="478"/>
          <ac:grpSpMkLst>
            <pc:docMk/>
            <pc:sldMk cId="2318290468" sldId="274"/>
            <ac:grpSpMk id="21" creationId="{499F76FA-2B03-916E-933E-F42866ED383D}"/>
          </ac:grpSpMkLst>
        </pc:grpChg>
        <pc:picChg chg="add mod">
          <ac:chgData name="Aakriti Aneja" userId="09ac853b097999f6" providerId="LiveId" clId="{C68B660B-8232-4865-9E1E-731F0DB454C9}" dt="2022-09-28T02:08:56.719" v="2039" actId="1035"/>
          <ac:picMkLst>
            <pc:docMk/>
            <pc:sldMk cId="2318290468" sldId="274"/>
            <ac:picMk id="10" creationId="{D4E51BDC-B020-AF16-BDFB-F45AFB9BA467}"/>
          </ac:picMkLst>
        </pc:picChg>
        <pc:picChg chg="add mod">
          <ac:chgData name="Aakriti Aneja" userId="09ac853b097999f6" providerId="LiveId" clId="{C68B660B-8232-4865-9E1E-731F0DB454C9}" dt="2022-09-28T02:08:56.719" v="2039" actId="1035"/>
          <ac:picMkLst>
            <pc:docMk/>
            <pc:sldMk cId="2318290468" sldId="274"/>
            <ac:picMk id="15" creationId="{91790780-6B5E-0B03-1D58-C9D23172CD73}"/>
          </ac:picMkLst>
        </pc:picChg>
        <pc:picChg chg="add mod">
          <ac:chgData name="Aakriti Aneja" userId="09ac853b097999f6" providerId="LiveId" clId="{C68B660B-8232-4865-9E1E-731F0DB454C9}" dt="2022-09-28T02:08:56.719" v="2039" actId="1035"/>
          <ac:picMkLst>
            <pc:docMk/>
            <pc:sldMk cId="2318290468" sldId="274"/>
            <ac:picMk id="18" creationId="{8C7AA54C-8DCE-547C-8152-4E3AB032A5ED}"/>
          </ac:picMkLst>
        </pc:picChg>
        <pc:picChg chg="add mod">
          <ac:chgData name="Aakriti Aneja" userId="09ac853b097999f6" providerId="LiveId" clId="{C68B660B-8232-4865-9E1E-731F0DB454C9}" dt="2022-09-28T02:08:56.719" v="2039" actId="1035"/>
          <ac:picMkLst>
            <pc:docMk/>
            <pc:sldMk cId="2318290468" sldId="274"/>
            <ac:picMk id="31" creationId="{80784082-BF07-2453-BC17-B25EBAC26399}"/>
          </ac:picMkLst>
        </pc:picChg>
      </pc:sldChg>
      <pc:sldChg chg="add del">
        <pc:chgData name="Aakriti Aneja" userId="09ac853b097999f6" providerId="LiveId" clId="{C68B660B-8232-4865-9E1E-731F0DB454C9}" dt="2022-09-27T16:34:00.414" v="21" actId="47"/>
        <pc:sldMkLst>
          <pc:docMk/>
          <pc:sldMk cId="3599336679" sldId="274"/>
        </pc:sldMkLst>
      </pc:sldChg>
      <pc:sldChg chg="addSp delSp modSp mod">
        <pc:chgData name="Aakriti Aneja" userId="09ac853b097999f6" providerId="LiveId" clId="{C68B660B-8232-4865-9E1E-731F0DB454C9}" dt="2022-09-28T03:33:46.892" v="4952" actId="1036"/>
        <pc:sldMkLst>
          <pc:docMk/>
          <pc:sldMk cId="850436449" sldId="275"/>
        </pc:sldMkLst>
        <pc:spChg chg="mod">
          <ac:chgData name="Aakriti Aneja" userId="09ac853b097999f6" providerId="LiveId" clId="{C68B660B-8232-4865-9E1E-731F0DB454C9}" dt="2022-09-27T17:32:48.853" v="1075" actId="20577"/>
          <ac:spMkLst>
            <pc:docMk/>
            <pc:sldMk cId="850436449" sldId="275"/>
            <ac:spMk id="2" creationId="{E29E14FA-A733-0AB0-DCEC-C33AC734B88B}"/>
          </ac:spMkLst>
        </pc:spChg>
        <pc:spChg chg="mod">
          <ac:chgData name="Aakriti Aneja" userId="09ac853b097999f6" providerId="LiveId" clId="{C68B660B-8232-4865-9E1E-731F0DB454C9}" dt="2022-09-28T03:15:42.225" v="3468" actId="208"/>
          <ac:spMkLst>
            <pc:docMk/>
            <pc:sldMk cId="850436449" sldId="275"/>
            <ac:spMk id="3" creationId="{A9EB9921-E0A6-323C-94EA-F49001AE1BD3}"/>
          </ac:spMkLst>
        </pc:spChg>
        <pc:spChg chg="del mod">
          <ac:chgData name="Aakriti Aneja" userId="09ac853b097999f6" providerId="LiveId" clId="{C68B660B-8232-4865-9E1E-731F0DB454C9}" dt="2022-09-28T03:33:41.098" v="4937" actId="478"/>
          <ac:spMkLst>
            <pc:docMk/>
            <pc:sldMk cId="850436449" sldId="275"/>
            <ac:spMk id="10" creationId="{D03FD9F6-2C9F-2DAA-5A12-3ABE10358266}"/>
          </ac:spMkLst>
        </pc:spChg>
        <pc:spChg chg="add del mod">
          <ac:chgData name="Aakriti Aneja" userId="09ac853b097999f6" providerId="LiveId" clId="{C68B660B-8232-4865-9E1E-731F0DB454C9}" dt="2022-09-28T03:14:04.677" v="3443"/>
          <ac:spMkLst>
            <pc:docMk/>
            <pc:sldMk cId="850436449" sldId="275"/>
            <ac:spMk id="14" creationId="{62652325-6D5E-0655-F7B2-A62B155E3191}"/>
          </ac:spMkLst>
        </pc:spChg>
        <pc:spChg chg="mod">
          <ac:chgData name="Aakriti Aneja" userId="09ac853b097999f6" providerId="LiveId" clId="{C68B660B-8232-4865-9E1E-731F0DB454C9}" dt="2022-09-28T03:29:39.153" v="4680" actId="403"/>
          <ac:spMkLst>
            <pc:docMk/>
            <pc:sldMk cId="850436449" sldId="275"/>
            <ac:spMk id="18" creationId="{BA83D238-FB3B-EC12-51E3-D71BB91F6842}"/>
          </ac:spMkLst>
        </pc:spChg>
        <pc:spChg chg="mod">
          <ac:chgData name="Aakriti Aneja" userId="09ac853b097999f6" providerId="LiveId" clId="{C68B660B-8232-4865-9E1E-731F0DB454C9}" dt="2022-09-28T03:30:52.679" v="4738" actId="14100"/>
          <ac:spMkLst>
            <pc:docMk/>
            <pc:sldMk cId="850436449" sldId="275"/>
            <ac:spMk id="21" creationId="{9DCFF9E6-B4AE-B001-7FFD-FA1D70524D08}"/>
          </ac:spMkLst>
        </pc:spChg>
        <pc:spChg chg="mod">
          <ac:chgData name="Aakriti Aneja" userId="09ac853b097999f6" providerId="LiveId" clId="{C68B660B-8232-4865-9E1E-731F0DB454C9}" dt="2022-09-28T03:17:10.808" v="3695" actId="14100"/>
          <ac:spMkLst>
            <pc:docMk/>
            <pc:sldMk cId="850436449" sldId="275"/>
            <ac:spMk id="22" creationId="{5A8F660B-934C-12CD-FDDC-AAB0A03BB96D}"/>
          </ac:spMkLst>
        </pc:spChg>
        <pc:spChg chg="mod">
          <ac:chgData name="Aakriti Aneja" userId="09ac853b097999f6" providerId="LiveId" clId="{C68B660B-8232-4865-9E1E-731F0DB454C9}" dt="2022-09-28T03:30:42.206" v="4734" actId="1076"/>
          <ac:spMkLst>
            <pc:docMk/>
            <pc:sldMk cId="850436449" sldId="275"/>
            <ac:spMk id="23" creationId="{D844883B-EA76-FF15-56B4-1E134688ECDF}"/>
          </ac:spMkLst>
        </pc:spChg>
        <pc:spChg chg="mod">
          <ac:chgData name="Aakriti Aneja" userId="09ac853b097999f6" providerId="LiveId" clId="{C68B660B-8232-4865-9E1E-731F0DB454C9}" dt="2022-09-28T03:30:38.947" v="4733" actId="14100"/>
          <ac:spMkLst>
            <pc:docMk/>
            <pc:sldMk cId="850436449" sldId="275"/>
            <ac:spMk id="24" creationId="{2EF43393-2ACD-01C9-92FB-508A23E8F5A0}"/>
          </ac:spMkLst>
        </pc:spChg>
        <pc:graphicFrameChg chg="add mod modGraphic">
          <ac:chgData name="Aakriti Aneja" userId="09ac853b097999f6" providerId="LiveId" clId="{C68B660B-8232-4865-9E1E-731F0DB454C9}" dt="2022-09-28T03:33:46.892" v="4952" actId="1036"/>
          <ac:graphicFrameMkLst>
            <pc:docMk/>
            <pc:sldMk cId="850436449" sldId="275"/>
            <ac:graphicFrameMk id="29" creationId="{723C14DB-9BD8-59C1-4604-4DEAF4482D07}"/>
          </ac:graphicFrameMkLst>
        </pc:graphicFrameChg>
      </pc:sldChg>
      <pc:sldChg chg="addSp delSp modSp mod ord">
        <pc:chgData name="Aakriti Aneja" userId="09ac853b097999f6" providerId="LiveId" clId="{C68B660B-8232-4865-9E1E-731F0DB454C9}" dt="2022-09-28T03:24:21.915" v="4250" actId="571"/>
        <pc:sldMkLst>
          <pc:docMk/>
          <pc:sldMk cId="105751563" sldId="276"/>
        </pc:sldMkLst>
        <pc:spChg chg="mod">
          <ac:chgData name="Aakriti Aneja" userId="09ac853b097999f6" providerId="LiveId" clId="{C68B660B-8232-4865-9E1E-731F0DB454C9}" dt="2022-09-27T17:21:49.378" v="699" actId="20577"/>
          <ac:spMkLst>
            <pc:docMk/>
            <pc:sldMk cId="105751563" sldId="276"/>
            <ac:spMk id="2" creationId="{E29E14FA-A733-0AB0-DCEC-C33AC734B88B}"/>
          </ac:spMkLst>
        </pc:spChg>
        <pc:spChg chg="del mod">
          <ac:chgData name="Aakriti Aneja" userId="09ac853b097999f6" providerId="LiveId" clId="{C68B660B-8232-4865-9E1E-731F0DB454C9}" dt="2022-09-28T03:04:46.791" v="3055" actId="21"/>
          <ac:spMkLst>
            <pc:docMk/>
            <pc:sldMk cId="105751563" sldId="276"/>
            <ac:spMk id="3" creationId="{47DCFCF4-3E14-0263-D4DE-6F87930B82A5}"/>
          </ac:spMkLst>
        </pc:spChg>
        <pc:spChg chg="del mod">
          <ac:chgData name="Aakriti Aneja" userId="09ac853b097999f6" providerId="LiveId" clId="{C68B660B-8232-4865-9E1E-731F0DB454C9}" dt="2022-09-28T03:20:19.808" v="3979" actId="478"/>
          <ac:spMkLst>
            <pc:docMk/>
            <pc:sldMk cId="105751563" sldId="276"/>
            <ac:spMk id="4" creationId="{F811DD43-C36A-2619-C43F-7765DD4B8380}"/>
          </ac:spMkLst>
        </pc:spChg>
        <pc:spChg chg="add mod">
          <ac:chgData name="Aakriti Aneja" userId="09ac853b097999f6" providerId="LiveId" clId="{C68B660B-8232-4865-9E1E-731F0DB454C9}" dt="2022-09-28T03:05:44.527" v="3077" actId="122"/>
          <ac:spMkLst>
            <pc:docMk/>
            <pc:sldMk cId="105751563" sldId="276"/>
            <ac:spMk id="5" creationId="{72FBA1C0-460E-4665-08A2-0ECBE5BE5EE3}"/>
          </ac:spMkLst>
        </pc:spChg>
        <pc:spChg chg="mod">
          <ac:chgData name="Aakriti Aneja" userId="09ac853b097999f6" providerId="LiveId" clId="{C68B660B-8232-4865-9E1E-731F0DB454C9}" dt="2022-09-28T03:22:38.994" v="4083" actId="1036"/>
          <ac:spMkLst>
            <pc:docMk/>
            <pc:sldMk cId="105751563" sldId="276"/>
            <ac:spMk id="22" creationId="{5A8F660B-934C-12CD-FDDC-AAB0A03BB96D}"/>
          </ac:spMkLst>
        </pc:spChg>
        <pc:graphicFrameChg chg="add mod modGraphic">
          <ac:chgData name="Aakriti Aneja" userId="09ac853b097999f6" providerId="LiveId" clId="{C68B660B-8232-4865-9E1E-731F0DB454C9}" dt="2022-09-28T03:22:08.976" v="4003" actId="1076"/>
          <ac:graphicFrameMkLst>
            <pc:docMk/>
            <pc:sldMk cId="105751563" sldId="276"/>
            <ac:graphicFrameMk id="6" creationId="{AB63ADAE-A79B-E28D-1040-3BAF639D527D}"/>
          </ac:graphicFrameMkLst>
        </pc:graphicFrameChg>
        <pc:graphicFrameChg chg="add mod">
          <ac:chgData name="Aakriti Aneja" userId="09ac853b097999f6" providerId="LiveId" clId="{C68B660B-8232-4865-9E1E-731F0DB454C9}" dt="2022-09-28T03:24:21.915" v="4250" actId="571"/>
          <ac:graphicFrameMkLst>
            <pc:docMk/>
            <pc:sldMk cId="105751563" sldId="276"/>
            <ac:graphicFrameMk id="10" creationId="{43753B4D-4679-BFB9-B183-413DB2087BE0}"/>
          </ac:graphicFrameMkLst>
        </pc:graphicFrameChg>
      </pc:sldChg>
      <pc:sldChg chg="addSp modSp mod ord">
        <pc:chgData name="Aakriti Aneja" userId="09ac853b097999f6" providerId="LiveId" clId="{C68B660B-8232-4865-9E1E-731F0DB454C9}" dt="2022-09-28T03:28:57.538" v="4677" actId="1076"/>
        <pc:sldMkLst>
          <pc:docMk/>
          <pc:sldMk cId="3928173964" sldId="277"/>
        </pc:sldMkLst>
        <pc:spChg chg="mod">
          <ac:chgData name="Aakriti Aneja" userId="09ac853b097999f6" providerId="LiveId" clId="{C68B660B-8232-4865-9E1E-731F0DB454C9}" dt="2022-09-27T17:28:34.810" v="894" actId="20577"/>
          <ac:spMkLst>
            <pc:docMk/>
            <pc:sldMk cId="3928173964" sldId="277"/>
            <ac:spMk id="2" creationId="{E29E14FA-A733-0AB0-DCEC-C33AC734B88B}"/>
          </ac:spMkLst>
        </pc:spChg>
        <pc:spChg chg="mod">
          <ac:chgData name="Aakriti Aneja" userId="09ac853b097999f6" providerId="LiveId" clId="{C68B660B-8232-4865-9E1E-731F0DB454C9}" dt="2022-09-28T03:27:38.515" v="4571" actId="20577"/>
          <ac:spMkLst>
            <pc:docMk/>
            <pc:sldMk cId="3928173964" sldId="277"/>
            <ac:spMk id="3" creationId="{E07561CF-438A-89CA-E3A0-9E724487797C}"/>
          </ac:spMkLst>
        </pc:spChg>
        <pc:spChg chg="add mod">
          <ac:chgData name="Aakriti Aneja" userId="09ac853b097999f6" providerId="LiveId" clId="{C68B660B-8232-4865-9E1E-731F0DB454C9}" dt="2022-09-28T03:28:57.538" v="4677" actId="1076"/>
          <ac:spMkLst>
            <pc:docMk/>
            <pc:sldMk cId="3928173964" sldId="277"/>
            <ac:spMk id="4" creationId="{2B130B8A-5C28-DD6D-F0E4-4A06B8B60B8F}"/>
          </ac:spMkLst>
        </pc:spChg>
        <pc:picChg chg="mod">
          <ac:chgData name="Aakriti Aneja" userId="09ac853b097999f6" providerId="LiveId" clId="{C68B660B-8232-4865-9E1E-731F0DB454C9}" dt="2022-09-28T03:27:12.339" v="4516" actId="14100"/>
          <ac:picMkLst>
            <pc:docMk/>
            <pc:sldMk cId="3928173964" sldId="277"/>
            <ac:picMk id="5" creationId="{44CD0B9C-C728-54C4-4BC4-915536BA8DA3}"/>
          </ac:picMkLst>
        </pc:picChg>
      </pc:sldChg>
      <pc:sldChg chg="addSp modSp mod ord">
        <pc:chgData name="Aakriti Aneja" userId="09ac853b097999f6" providerId="LiveId" clId="{C68B660B-8232-4865-9E1E-731F0DB454C9}" dt="2022-09-28T03:23:45.637" v="4171" actId="2711"/>
        <pc:sldMkLst>
          <pc:docMk/>
          <pc:sldMk cId="2170578351" sldId="278"/>
        </pc:sldMkLst>
        <pc:spChg chg="mod">
          <ac:chgData name="Aakriti Aneja" userId="09ac853b097999f6" providerId="LiveId" clId="{C68B660B-8232-4865-9E1E-731F0DB454C9}" dt="2022-09-28T03:23:45.637" v="4171" actId="2711"/>
          <ac:spMkLst>
            <pc:docMk/>
            <pc:sldMk cId="2170578351" sldId="278"/>
            <ac:spMk id="3" creationId="{E07561CF-438A-89CA-E3A0-9E724487797C}"/>
          </ac:spMkLst>
        </pc:spChg>
        <pc:spChg chg="add mod">
          <ac:chgData name="Aakriti Aneja" userId="09ac853b097999f6" providerId="LiveId" clId="{C68B660B-8232-4865-9E1E-731F0DB454C9}" dt="2022-09-28T03:08:41.039" v="3244" actId="1076"/>
          <ac:spMkLst>
            <pc:docMk/>
            <pc:sldMk cId="2170578351" sldId="278"/>
            <ac:spMk id="4" creationId="{BF043B39-CF8E-EE04-3815-82F629BAC044}"/>
          </ac:spMkLst>
        </pc:spChg>
        <pc:spChg chg="add mod">
          <ac:chgData name="Aakriti Aneja" userId="09ac853b097999f6" providerId="LiveId" clId="{C68B660B-8232-4865-9E1E-731F0DB454C9}" dt="2022-09-28T03:08:55.495" v="3248" actId="1076"/>
          <ac:spMkLst>
            <pc:docMk/>
            <pc:sldMk cId="2170578351" sldId="278"/>
            <ac:spMk id="14" creationId="{DC43D163-83EA-D7D4-E85A-808F628315A0}"/>
          </ac:spMkLst>
        </pc:spChg>
        <pc:spChg chg="add mod">
          <ac:chgData name="Aakriti Aneja" userId="09ac853b097999f6" providerId="LiveId" clId="{C68B660B-8232-4865-9E1E-731F0DB454C9}" dt="2022-09-28T03:09:02.408" v="3250" actId="1076"/>
          <ac:spMkLst>
            <pc:docMk/>
            <pc:sldMk cId="2170578351" sldId="278"/>
            <ac:spMk id="15" creationId="{A6DD0985-D6DC-FB71-3745-3F5549AEA62C}"/>
          </ac:spMkLst>
        </pc:spChg>
        <pc:picChg chg="mod">
          <ac:chgData name="Aakriti Aneja" userId="09ac853b097999f6" providerId="LiveId" clId="{C68B660B-8232-4865-9E1E-731F0DB454C9}" dt="2022-09-28T03:06:41.404" v="3093" actId="1076"/>
          <ac:picMkLst>
            <pc:docMk/>
            <pc:sldMk cId="2170578351" sldId="278"/>
            <ac:picMk id="5" creationId="{CCB3E2E0-F74D-F8B1-6934-5A3D412189EB}"/>
          </ac:picMkLst>
        </pc:picChg>
        <pc:cxnChg chg="add mod">
          <ac:chgData name="Aakriti Aneja" userId="09ac853b097999f6" providerId="LiveId" clId="{C68B660B-8232-4865-9E1E-731F0DB454C9}" dt="2022-09-28T03:09:13.968" v="3251" actId="14100"/>
          <ac:cxnSpMkLst>
            <pc:docMk/>
            <pc:sldMk cId="2170578351" sldId="278"/>
            <ac:cxnSpMk id="7" creationId="{ADE6AD68-FCE6-D936-9887-0EAF90F058F7}"/>
          </ac:cxnSpMkLst>
        </pc:cxnChg>
      </pc:sldChg>
      <pc:sldChg chg="addSp delSp modSp mod ord">
        <pc:chgData name="Aakriti Aneja" userId="09ac853b097999f6" providerId="LiveId" clId="{C68B660B-8232-4865-9E1E-731F0DB454C9}" dt="2022-09-28T03:22:49.704" v="4085"/>
        <pc:sldMkLst>
          <pc:docMk/>
          <pc:sldMk cId="916147922" sldId="279"/>
        </pc:sldMkLst>
        <pc:spChg chg="del mod">
          <ac:chgData name="Aakriti Aneja" userId="09ac853b097999f6" providerId="LiveId" clId="{C68B660B-8232-4865-9E1E-731F0DB454C9}" dt="2022-09-28T03:11:55.507" v="3296" actId="478"/>
          <ac:spMkLst>
            <pc:docMk/>
            <pc:sldMk cId="916147922" sldId="279"/>
            <ac:spMk id="3" creationId="{E07561CF-438A-89CA-E3A0-9E724487797C}"/>
          </ac:spMkLst>
        </pc:spChg>
        <pc:spChg chg="mod">
          <ac:chgData name="Aakriti Aneja" userId="09ac853b097999f6" providerId="LiveId" clId="{C68B660B-8232-4865-9E1E-731F0DB454C9}" dt="2022-09-28T03:12:03.866" v="3299" actId="1076"/>
          <ac:spMkLst>
            <pc:docMk/>
            <pc:sldMk cId="916147922" sldId="279"/>
            <ac:spMk id="4" creationId="{9836C825-552B-E11D-FB3C-DF308D603AD5}"/>
          </ac:spMkLst>
        </pc:spChg>
        <pc:spChg chg="add mod">
          <ac:chgData name="Aakriti Aneja" userId="09ac853b097999f6" providerId="LiveId" clId="{C68B660B-8232-4865-9E1E-731F0DB454C9}" dt="2022-09-28T03:13:38.942" v="3432" actId="1038"/>
          <ac:spMkLst>
            <pc:docMk/>
            <pc:sldMk cId="916147922" sldId="279"/>
            <ac:spMk id="5" creationId="{AC047B01-F8B6-26A0-76EC-239F2BAB59B8}"/>
          </ac:spMkLst>
        </pc:spChg>
        <pc:picChg chg="mod">
          <ac:chgData name="Aakriti Aneja" userId="09ac853b097999f6" providerId="LiveId" clId="{C68B660B-8232-4865-9E1E-731F0DB454C9}" dt="2022-09-28T03:13:34.118" v="3425" actId="14100"/>
          <ac:picMkLst>
            <pc:docMk/>
            <pc:sldMk cId="916147922" sldId="279"/>
            <ac:picMk id="6" creationId="{A5DDD00F-5F6B-0003-7722-B59438AF846C}"/>
          </ac:picMkLst>
        </pc:picChg>
      </pc:sldChg>
      <pc:sldChg chg="add del">
        <pc:chgData name="Aakriti Aneja" userId="09ac853b097999f6" providerId="LiveId" clId="{C68B660B-8232-4865-9E1E-731F0DB454C9}" dt="2022-09-27T16:59:02.722" v="560"/>
        <pc:sldMkLst>
          <pc:docMk/>
          <pc:sldMk cId="71468313" sldId="280"/>
        </pc:sldMkLst>
      </pc:sldChg>
      <pc:sldChg chg="add del">
        <pc:chgData name="Aakriti Aneja" userId="09ac853b097999f6" providerId="LiveId" clId="{C68B660B-8232-4865-9E1E-731F0DB454C9}" dt="2022-09-27T16:59:09.062" v="562"/>
        <pc:sldMkLst>
          <pc:docMk/>
          <pc:sldMk cId="3385523090" sldId="280"/>
        </pc:sldMkLst>
      </pc:sldChg>
      <pc:sldChg chg="delSp modSp mod">
        <pc:chgData name="Aakriti Aneja" userId="09ac853b097999f6" providerId="LiveId" clId="{C68B660B-8232-4865-9E1E-731F0DB454C9}" dt="2022-09-27T17:21:07.995" v="678" actId="1076"/>
        <pc:sldMkLst>
          <pc:docMk/>
          <pc:sldMk cId="3690430677" sldId="280"/>
        </pc:sldMkLst>
        <pc:spChg chg="mod">
          <ac:chgData name="Aakriti Aneja" userId="09ac853b097999f6" providerId="LiveId" clId="{C68B660B-8232-4865-9E1E-731F0DB454C9}" dt="2022-09-27T17:21:07.995" v="678" actId="1076"/>
          <ac:spMkLst>
            <pc:docMk/>
            <pc:sldMk cId="3690430677" sldId="280"/>
            <ac:spMk id="2" creationId="{6E158346-D816-20A1-97D8-B66E20BF5A05}"/>
          </ac:spMkLst>
        </pc:spChg>
        <pc:spChg chg="del">
          <ac:chgData name="Aakriti Aneja" userId="09ac853b097999f6" providerId="LiveId" clId="{C68B660B-8232-4865-9E1E-731F0DB454C9}" dt="2022-09-27T17:00:51.286" v="565" actId="478"/>
          <ac:spMkLst>
            <pc:docMk/>
            <pc:sldMk cId="3690430677" sldId="280"/>
            <ac:spMk id="9" creationId="{693F04E6-FFF8-9EC0-1ADE-8C5FBA2A4629}"/>
          </ac:spMkLst>
        </pc:spChg>
      </pc:sldChg>
      <pc:sldChg chg="addSp delSp modSp mod ord modNotesTx">
        <pc:chgData name="Aakriti Aneja" userId="09ac853b097999f6" providerId="LiveId" clId="{C68B660B-8232-4865-9E1E-731F0DB454C9}" dt="2022-09-28T03:04:04.475" v="3052" actId="1035"/>
        <pc:sldMkLst>
          <pc:docMk/>
          <pc:sldMk cId="3044587817" sldId="281"/>
        </pc:sldMkLst>
        <pc:spChg chg="del mod">
          <ac:chgData name="Aakriti Aneja" userId="09ac853b097999f6" providerId="LiveId" clId="{C68B660B-8232-4865-9E1E-731F0DB454C9}" dt="2022-09-28T01:23:50.703" v="1239" actId="21"/>
          <ac:spMkLst>
            <pc:docMk/>
            <pc:sldMk cId="3044587817" sldId="281"/>
            <ac:spMk id="3" creationId="{4B41DCFC-2174-E9E1-B312-2E5956657946}"/>
          </ac:spMkLst>
        </pc:spChg>
        <pc:spChg chg="del">
          <ac:chgData name="Aakriti Aneja" userId="09ac853b097999f6" providerId="LiveId" clId="{C68B660B-8232-4865-9E1E-731F0DB454C9}" dt="2022-09-28T01:23:58.532" v="1241" actId="478"/>
          <ac:spMkLst>
            <pc:docMk/>
            <pc:sldMk cId="3044587817" sldId="281"/>
            <ac:spMk id="7" creationId="{BBBE32E0-41E0-F33F-B767-4DA5B602A914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14" creationId="{4597145C-6923-68A5-F696-00B28CD61A03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15" creationId="{94636857-3872-7527-C216-0A17745C7278}"/>
          </ac:spMkLst>
        </pc:spChg>
        <pc:spChg chg="del mod">
          <ac:chgData name="Aakriti Aneja" userId="09ac853b097999f6" providerId="LiveId" clId="{C68B660B-8232-4865-9E1E-731F0DB454C9}" dt="2022-09-28T01:22:23.431" v="1218" actId="478"/>
          <ac:spMkLst>
            <pc:docMk/>
            <pc:sldMk cId="3044587817" sldId="281"/>
            <ac:spMk id="22" creationId="{5A8F660B-934C-12CD-FDDC-AAB0A03BB96D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23" creationId="{A38DCDE6-E4C9-70A4-6186-67E00F998722}"/>
          </ac:spMkLst>
        </pc:spChg>
        <pc:spChg chg="add del mod">
          <ac:chgData name="Aakriti Aneja" userId="09ac853b097999f6" providerId="LiveId" clId="{C68B660B-8232-4865-9E1E-731F0DB454C9}" dt="2022-09-28T01:37:30.244" v="1272"/>
          <ac:spMkLst>
            <pc:docMk/>
            <pc:sldMk cId="3044587817" sldId="281"/>
            <ac:spMk id="26" creationId="{955482B0-F1D1-84DC-6D64-7C18A33E165E}"/>
          </ac:spMkLst>
        </pc:spChg>
        <pc:spChg chg="add del mod">
          <ac:chgData name="Aakriti Aneja" userId="09ac853b097999f6" providerId="LiveId" clId="{C68B660B-8232-4865-9E1E-731F0DB454C9}" dt="2022-09-28T01:47:21.320" v="1401" actId="478"/>
          <ac:spMkLst>
            <pc:docMk/>
            <pc:sldMk cId="3044587817" sldId="281"/>
            <ac:spMk id="29" creationId="{0CD67D7C-637F-7FEF-73B6-4EB36D7BC220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30" creationId="{E95684E0-66AE-543D-EE1D-FECBE4E8653D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31" creationId="{191F366E-FCCD-0205-2F14-6354C220451B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34" creationId="{E44A6730-4AE2-98A4-C16A-BDA230DB9984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35" creationId="{714FB078-2206-C462-975E-B5C2E4F24BB8}"/>
          </ac:spMkLst>
        </pc:spChg>
        <pc:spChg chg="add mod">
          <ac:chgData name="Aakriti Aneja" userId="09ac853b097999f6" providerId="LiveId" clId="{C68B660B-8232-4865-9E1E-731F0DB454C9}" dt="2022-09-28T03:03:59.656" v="3048" actId="1035"/>
          <ac:spMkLst>
            <pc:docMk/>
            <pc:sldMk cId="3044587817" sldId="281"/>
            <ac:spMk id="36" creationId="{B8655EE2-62B8-E2D6-9C64-4A3212A70F61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37" creationId="{F86681CA-7105-9087-D46F-329ACE62DAD3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38" creationId="{61E80E05-1B47-74C6-4D31-958AC4DEC57A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39" creationId="{C7990FDE-D16D-C802-FC87-22E9BD24C439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40" creationId="{F474D16A-56A5-24EB-7E11-D4E9026640EC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41" creationId="{9078D243-DB06-35A3-E31D-C60A37F23719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42" creationId="{D3541D88-2044-4A54-EFA9-3E094D727F4B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43" creationId="{217552B7-236B-13B1-9A39-3017BE6E1E70}"/>
          </ac:spMkLst>
        </pc:spChg>
        <pc:spChg chg="add mod">
          <ac:chgData name="Aakriti Aneja" userId="09ac853b097999f6" providerId="LiveId" clId="{C68B660B-8232-4865-9E1E-731F0DB454C9}" dt="2022-09-28T03:04:04.475" v="3052" actId="1035"/>
          <ac:spMkLst>
            <pc:docMk/>
            <pc:sldMk cId="3044587817" sldId="281"/>
            <ac:spMk id="44" creationId="{D47C0785-A578-8008-B4B4-A41C3A52B276}"/>
          </ac:spMkLst>
        </pc:spChg>
        <pc:picChg chg="add mod">
          <ac:chgData name="Aakriti Aneja" userId="09ac853b097999f6" providerId="LiveId" clId="{C68B660B-8232-4865-9E1E-731F0DB454C9}" dt="2022-09-28T03:03:59.656" v="3048" actId="1035"/>
          <ac:picMkLst>
            <pc:docMk/>
            <pc:sldMk cId="3044587817" sldId="281"/>
            <ac:picMk id="18" creationId="{B151A70D-13C3-7350-5021-ACE01430CA28}"/>
          </ac:picMkLst>
        </pc:picChg>
        <pc:picChg chg="add mod">
          <ac:chgData name="Aakriti Aneja" userId="09ac853b097999f6" providerId="LiveId" clId="{C68B660B-8232-4865-9E1E-731F0DB454C9}" dt="2022-09-28T03:03:59.656" v="3048" actId="1035"/>
          <ac:picMkLst>
            <pc:docMk/>
            <pc:sldMk cId="3044587817" sldId="281"/>
            <ac:picMk id="33" creationId="{9D337C9C-A650-4D98-B4A0-629C351E540A}"/>
          </ac:picMkLst>
        </pc:picChg>
        <pc:cxnChg chg="add mod">
          <ac:chgData name="Aakriti Aneja" userId="09ac853b097999f6" providerId="LiveId" clId="{C68B660B-8232-4865-9E1E-731F0DB454C9}" dt="2022-09-28T03:03:59.656" v="3048" actId="1035"/>
          <ac:cxnSpMkLst>
            <pc:docMk/>
            <pc:sldMk cId="3044587817" sldId="281"/>
            <ac:cxnSpMk id="5" creationId="{0B6B7F28-CDF2-681F-26F1-B5354BFAA68A}"/>
          </ac:cxnSpMkLst>
        </pc:cxnChg>
      </pc:sldChg>
      <pc:sldChg chg="add del">
        <pc:chgData name="Aakriti Aneja" userId="09ac853b097999f6" providerId="LiveId" clId="{C68B660B-8232-4865-9E1E-731F0DB454C9}" dt="2022-09-27T17:04:49.931" v="575"/>
        <pc:sldMkLst>
          <pc:docMk/>
          <pc:sldMk cId="3365014161" sldId="282"/>
        </pc:sldMkLst>
      </pc:sldChg>
      <pc:sldChg chg="modSp mod ord">
        <pc:chgData name="Aakriti Aneja" userId="09ac853b097999f6" providerId="LiveId" clId="{C68B660B-8232-4865-9E1E-731F0DB454C9}" dt="2022-09-27T17:21:24.975" v="680" actId="1076"/>
        <pc:sldMkLst>
          <pc:docMk/>
          <pc:sldMk cId="3957447718" sldId="282"/>
        </pc:sldMkLst>
        <pc:spChg chg="mod">
          <ac:chgData name="Aakriti Aneja" userId="09ac853b097999f6" providerId="LiveId" clId="{C68B660B-8232-4865-9E1E-731F0DB454C9}" dt="2022-09-27T17:21:24.975" v="680" actId="1076"/>
          <ac:spMkLst>
            <pc:docMk/>
            <pc:sldMk cId="3957447718" sldId="282"/>
            <ac:spMk id="2" creationId="{6E158346-D816-20A1-97D8-B66E20BF5A05}"/>
          </ac:spMkLst>
        </pc:spChg>
      </pc:sldChg>
      <pc:sldChg chg="addSp delSp modSp mod">
        <pc:chgData name="Aakriti Aneja" userId="09ac853b097999f6" providerId="LiveId" clId="{C68B660B-8232-4865-9E1E-731F0DB454C9}" dt="2022-09-28T03:04:15.406" v="3053" actId="20577"/>
        <pc:sldMkLst>
          <pc:docMk/>
          <pc:sldMk cId="1977429854" sldId="283"/>
        </pc:sldMkLst>
        <pc:spChg chg="del">
          <ac:chgData name="Aakriti Aneja" userId="09ac853b097999f6" providerId="LiveId" clId="{C68B660B-8232-4865-9E1E-731F0DB454C9}" dt="2022-09-27T17:21:16.797" v="679" actId="478"/>
          <ac:spMkLst>
            <pc:docMk/>
            <pc:sldMk cId="1977429854" sldId="283"/>
            <ac:spMk id="3" creationId="{4B41DCFC-2174-E9E1-B312-2E5956657946}"/>
          </ac:spMkLst>
        </pc:spChg>
        <pc:spChg chg="add mod">
          <ac:chgData name="Aakriti Aneja" userId="09ac853b097999f6" providerId="LiveId" clId="{C68B660B-8232-4865-9E1E-731F0DB454C9}" dt="2022-09-28T01:56:41.159" v="1649" actId="21"/>
          <ac:spMkLst>
            <pc:docMk/>
            <pc:sldMk cId="1977429854" sldId="283"/>
            <ac:spMk id="4" creationId="{58B1314F-1932-2F6D-A900-4566B94E0249}"/>
          </ac:spMkLst>
        </pc:spChg>
        <pc:spChg chg="add mod">
          <ac:chgData name="Aakriti Aneja" userId="09ac853b097999f6" providerId="LiveId" clId="{C68B660B-8232-4865-9E1E-731F0DB454C9}" dt="2022-09-28T02:09:20.879" v="2041" actId="403"/>
          <ac:spMkLst>
            <pc:docMk/>
            <pc:sldMk cId="1977429854" sldId="283"/>
            <ac:spMk id="6" creationId="{76D518EB-3772-11B6-23F3-11FE345CE4BF}"/>
          </ac:spMkLst>
        </pc:spChg>
        <pc:spChg chg="del">
          <ac:chgData name="Aakriti Aneja" userId="09ac853b097999f6" providerId="LiveId" clId="{C68B660B-8232-4865-9E1E-731F0DB454C9}" dt="2022-09-28T01:22:07.447" v="1217" actId="478"/>
          <ac:spMkLst>
            <pc:docMk/>
            <pc:sldMk cId="1977429854" sldId="283"/>
            <ac:spMk id="7" creationId="{BBBE32E0-41E0-F33F-B767-4DA5B602A914}"/>
          </ac:spMkLst>
        </pc:spChg>
        <pc:spChg chg="add del mod">
          <ac:chgData name="Aakriti Aneja" userId="09ac853b097999f6" providerId="LiveId" clId="{C68B660B-8232-4865-9E1E-731F0DB454C9}" dt="2022-09-28T02:17:09.547" v="2135" actId="478"/>
          <ac:spMkLst>
            <pc:docMk/>
            <pc:sldMk cId="1977429854" sldId="283"/>
            <ac:spMk id="14" creationId="{D535147C-5462-6204-833D-1B3383C1938B}"/>
          </ac:spMkLst>
        </pc:spChg>
        <pc:spChg chg="add mod">
          <ac:chgData name="Aakriti Aneja" userId="09ac853b097999f6" providerId="LiveId" clId="{C68B660B-8232-4865-9E1E-731F0DB454C9}" dt="2022-09-28T03:04:15.406" v="3053" actId="20577"/>
          <ac:spMkLst>
            <pc:docMk/>
            <pc:sldMk cId="1977429854" sldId="283"/>
            <ac:spMk id="17" creationId="{B249C441-BA03-3524-C3EF-573A3BAB23C0}"/>
          </ac:spMkLst>
        </pc:spChg>
        <pc:spChg chg="add mod">
          <ac:chgData name="Aakriti Aneja" userId="09ac853b097999f6" providerId="LiveId" clId="{C68B660B-8232-4865-9E1E-731F0DB454C9}" dt="2022-09-28T02:09:20.879" v="2041" actId="403"/>
          <ac:spMkLst>
            <pc:docMk/>
            <pc:sldMk cId="1977429854" sldId="283"/>
            <ac:spMk id="18" creationId="{4D0F8A85-58DE-72BA-0522-2A0B4641F1A9}"/>
          </ac:spMkLst>
        </pc:spChg>
        <pc:spChg chg="add mod">
          <ac:chgData name="Aakriti Aneja" userId="09ac853b097999f6" providerId="LiveId" clId="{C68B660B-8232-4865-9E1E-731F0DB454C9}" dt="2022-09-28T02:09:20.879" v="2041" actId="403"/>
          <ac:spMkLst>
            <pc:docMk/>
            <pc:sldMk cId="1977429854" sldId="283"/>
            <ac:spMk id="20" creationId="{8E29A8D1-723E-ACB1-DBCE-87098D1D3772}"/>
          </ac:spMkLst>
        </pc:spChg>
        <pc:spChg chg="add mod ord">
          <ac:chgData name="Aakriti Aneja" userId="09ac853b097999f6" providerId="LiveId" clId="{C68B660B-8232-4865-9E1E-731F0DB454C9}" dt="2022-09-28T02:20:46.986" v="2158" actId="14100"/>
          <ac:spMkLst>
            <pc:docMk/>
            <pc:sldMk cId="1977429854" sldId="283"/>
            <ac:spMk id="21" creationId="{752716B9-E8BA-4ACA-6647-822072ACDADC}"/>
          </ac:spMkLst>
        </pc:spChg>
        <pc:spChg chg="mod">
          <ac:chgData name="Aakriti Aneja" userId="09ac853b097999f6" providerId="LiveId" clId="{C68B660B-8232-4865-9E1E-731F0DB454C9}" dt="2022-09-28T02:20:50.551" v="2172" actId="1036"/>
          <ac:spMkLst>
            <pc:docMk/>
            <pc:sldMk cId="1977429854" sldId="283"/>
            <ac:spMk id="22" creationId="{5A8F660B-934C-12CD-FDDC-AAB0A03BB96D}"/>
          </ac:spMkLst>
        </pc:spChg>
        <pc:spChg chg="add mod">
          <ac:chgData name="Aakriti Aneja" userId="09ac853b097999f6" providerId="LiveId" clId="{C68B660B-8232-4865-9E1E-731F0DB454C9}" dt="2022-09-28T02:37:01.605" v="2628" actId="1038"/>
          <ac:spMkLst>
            <pc:docMk/>
            <pc:sldMk cId="1977429854" sldId="283"/>
            <ac:spMk id="25" creationId="{61CC3FF1-F7C2-43EB-3F4B-4E165C0D9F82}"/>
          </ac:spMkLst>
        </pc:spChg>
        <pc:spChg chg="add del mod">
          <ac:chgData name="Aakriti Aneja" userId="09ac853b097999f6" providerId="LiveId" clId="{C68B660B-8232-4865-9E1E-731F0DB454C9}" dt="2022-09-28T02:24:38.413" v="2404" actId="478"/>
          <ac:spMkLst>
            <pc:docMk/>
            <pc:sldMk cId="1977429854" sldId="283"/>
            <ac:spMk id="30" creationId="{91F76B15-555F-83C1-CBCB-C52B894F143B}"/>
          </ac:spMkLst>
        </pc:spChg>
        <pc:spChg chg="add del mod">
          <ac:chgData name="Aakriti Aneja" userId="09ac853b097999f6" providerId="LiveId" clId="{C68B660B-8232-4865-9E1E-731F0DB454C9}" dt="2022-09-28T02:31:38.910" v="2476" actId="478"/>
          <ac:spMkLst>
            <pc:docMk/>
            <pc:sldMk cId="1977429854" sldId="283"/>
            <ac:spMk id="31" creationId="{AC6AF7D0-4EDD-2793-8769-332C5AE82D10}"/>
          </ac:spMkLst>
        </pc:spChg>
        <pc:spChg chg="add mod">
          <ac:chgData name="Aakriti Aneja" userId="09ac853b097999f6" providerId="LiveId" clId="{C68B660B-8232-4865-9E1E-731F0DB454C9}" dt="2022-09-28T02:37:07.117" v="2639" actId="1038"/>
          <ac:spMkLst>
            <pc:docMk/>
            <pc:sldMk cId="1977429854" sldId="283"/>
            <ac:spMk id="32" creationId="{DD0C74FB-99F6-BD15-6DF5-A345CE2835BE}"/>
          </ac:spMkLst>
        </pc:spChg>
        <pc:spChg chg="add mod">
          <ac:chgData name="Aakriti Aneja" userId="09ac853b097999f6" providerId="LiveId" clId="{C68B660B-8232-4865-9E1E-731F0DB454C9}" dt="2022-09-28T02:36:56.251" v="2625" actId="20577"/>
          <ac:spMkLst>
            <pc:docMk/>
            <pc:sldMk cId="1977429854" sldId="283"/>
            <ac:spMk id="33" creationId="{07532AD9-EA0D-DDCC-AC9F-5380E1E66723}"/>
          </ac:spMkLst>
        </pc:spChg>
        <pc:graphicFrameChg chg="add mod modGraphic">
          <ac:chgData name="Aakriti Aneja" userId="09ac853b097999f6" providerId="LiveId" clId="{C68B660B-8232-4865-9E1E-731F0DB454C9}" dt="2022-09-28T02:09:26.335" v="2043" actId="403"/>
          <ac:graphicFrameMkLst>
            <pc:docMk/>
            <pc:sldMk cId="1977429854" sldId="283"/>
            <ac:graphicFrameMk id="16" creationId="{42A4BE30-FCD4-666F-EEB7-910DF90D9196}"/>
          </ac:graphicFrameMkLst>
        </pc:graphicFrameChg>
        <pc:picChg chg="add mod">
          <ac:chgData name="Aakriti Aneja" userId="09ac853b097999f6" providerId="LiveId" clId="{C68B660B-8232-4865-9E1E-731F0DB454C9}" dt="2022-09-28T02:07:46.970" v="2014" actId="1038"/>
          <ac:picMkLst>
            <pc:docMk/>
            <pc:sldMk cId="1977429854" sldId="283"/>
            <ac:picMk id="15" creationId="{41D0653E-B370-0A66-A0A5-F7193263AF17}"/>
          </ac:picMkLst>
        </pc:picChg>
        <pc:picChg chg="add mod">
          <ac:chgData name="Aakriti Aneja" userId="09ac853b097999f6" providerId="LiveId" clId="{C68B660B-8232-4865-9E1E-731F0DB454C9}" dt="2022-09-28T02:37:01.605" v="2628" actId="1038"/>
          <ac:picMkLst>
            <pc:docMk/>
            <pc:sldMk cId="1977429854" sldId="283"/>
            <ac:picMk id="24" creationId="{EA1DEB21-2F1F-F59F-FFCE-1D23434C09B5}"/>
          </ac:picMkLst>
        </pc:picChg>
        <pc:picChg chg="add mod">
          <ac:chgData name="Aakriti Aneja" userId="09ac853b097999f6" providerId="LiveId" clId="{C68B660B-8232-4865-9E1E-731F0DB454C9}" dt="2022-09-28T02:37:07.117" v="2639" actId="1038"/>
          <ac:picMkLst>
            <pc:docMk/>
            <pc:sldMk cId="1977429854" sldId="283"/>
            <ac:picMk id="27" creationId="{5F83B151-E067-D4A9-6587-A8EA942A0AD5}"/>
          </ac:picMkLst>
        </pc:picChg>
        <pc:picChg chg="add mod">
          <ac:chgData name="Aakriti Aneja" userId="09ac853b097999f6" providerId="LiveId" clId="{C68B660B-8232-4865-9E1E-731F0DB454C9}" dt="2022-09-28T02:20:35.990" v="2156" actId="1076"/>
          <ac:picMkLst>
            <pc:docMk/>
            <pc:sldMk cId="1977429854" sldId="283"/>
            <ac:picMk id="29" creationId="{F83DB971-753E-EABC-0FDA-8C3AF4913729}"/>
          </ac:picMkLst>
        </pc:picChg>
        <pc:cxnChg chg="add mod">
          <ac:chgData name="Aakriti Aneja" userId="09ac853b097999f6" providerId="LiveId" clId="{C68B660B-8232-4865-9E1E-731F0DB454C9}" dt="2022-09-28T02:37:44.744" v="2661" actId="1038"/>
          <ac:cxnSpMkLst>
            <pc:docMk/>
            <pc:sldMk cId="1977429854" sldId="283"/>
            <ac:cxnSpMk id="35" creationId="{4FAA676D-F799-1762-2F24-B1F7B7CE49BB}"/>
          </ac:cxnSpMkLst>
        </pc:cxnChg>
        <pc:cxnChg chg="add mod">
          <ac:chgData name="Aakriti Aneja" userId="09ac853b097999f6" providerId="LiveId" clId="{C68B660B-8232-4865-9E1E-731F0DB454C9}" dt="2022-09-28T02:37:46.814" v="2663" actId="1037"/>
          <ac:cxnSpMkLst>
            <pc:docMk/>
            <pc:sldMk cId="1977429854" sldId="283"/>
            <ac:cxnSpMk id="37" creationId="{0507A9DE-052D-8E03-B375-8E6D3F2D917A}"/>
          </ac:cxnSpMkLst>
        </pc:cxnChg>
      </pc:sldChg>
      <pc:sldChg chg="addSp delSp modSp mod">
        <pc:chgData name="Aakriti Aneja" userId="09ac853b097999f6" providerId="LiveId" clId="{C68B660B-8232-4865-9E1E-731F0DB454C9}" dt="2022-09-28T03:31:09.972" v="4739" actId="571"/>
        <pc:sldMkLst>
          <pc:docMk/>
          <pc:sldMk cId="4292132098" sldId="284"/>
        </pc:sldMkLst>
        <pc:spChg chg="mod">
          <ac:chgData name="Aakriti Aneja" userId="09ac853b097999f6" providerId="LiveId" clId="{C68B660B-8232-4865-9E1E-731F0DB454C9}" dt="2022-09-27T17:32:16.042" v="1018" actId="20577"/>
          <ac:spMkLst>
            <pc:docMk/>
            <pc:sldMk cId="4292132098" sldId="284"/>
            <ac:spMk id="2" creationId="{E29E14FA-A733-0AB0-DCEC-C33AC734B88B}"/>
          </ac:spMkLst>
        </pc:spChg>
        <pc:spChg chg="del">
          <ac:chgData name="Aakriti Aneja" userId="09ac853b097999f6" providerId="LiveId" clId="{C68B660B-8232-4865-9E1E-731F0DB454C9}" dt="2022-09-28T03:04:49.711" v="3057" actId="21"/>
          <ac:spMkLst>
            <pc:docMk/>
            <pc:sldMk cId="4292132098" sldId="284"/>
            <ac:spMk id="3" creationId="{A9EB9921-E0A6-323C-94EA-F49001AE1BD3}"/>
          </ac:spMkLst>
        </pc:spChg>
        <pc:spChg chg="add mod">
          <ac:chgData name="Aakriti Aneja" userId="09ac853b097999f6" providerId="LiveId" clId="{C68B660B-8232-4865-9E1E-731F0DB454C9}" dt="2022-09-28T03:15:24.457" v="3463" actId="1076"/>
          <ac:spMkLst>
            <pc:docMk/>
            <pc:sldMk cId="4292132098" sldId="284"/>
            <ac:spMk id="5" creationId="{C4D68C0C-0EA6-E2C2-F883-C7BCE37D3C95}"/>
          </ac:spMkLst>
        </pc:spChg>
        <pc:spChg chg="del mod">
          <ac:chgData name="Aakriti Aneja" userId="09ac853b097999f6" providerId="LiveId" clId="{C68B660B-8232-4865-9E1E-731F0DB454C9}" dt="2022-09-28T03:25:54.323" v="4446" actId="478"/>
          <ac:spMkLst>
            <pc:docMk/>
            <pc:sldMk cId="4292132098" sldId="284"/>
            <ac:spMk id="10" creationId="{ACE91C60-94D0-DBDE-929A-4A28EA36ABC5}"/>
          </ac:spMkLst>
        </pc:spChg>
        <pc:spChg chg="mod">
          <ac:chgData name="Aakriti Aneja" userId="09ac853b097999f6" providerId="LiveId" clId="{C68B660B-8232-4865-9E1E-731F0DB454C9}" dt="2022-09-28T03:24:12.244" v="4248" actId="20577"/>
          <ac:spMkLst>
            <pc:docMk/>
            <pc:sldMk cId="4292132098" sldId="284"/>
            <ac:spMk id="22" creationId="{5A8F660B-934C-12CD-FDDC-AAB0A03BB96D}"/>
          </ac:spMkLst>
        </pc:spChg>
        <pc:graphicFrameChg chg="add mod modGraphic">
          <ac:chgData name="Aakriti Aneja" userId="09ac853b097999f6" providerId="LiveId" clId="{C68B660B-8232-4865-9E1E-731F0DB454C9}" dt="2022-09-28T03:26:50.506" v="4510" actId="20577"/>
          <ac:graphicFrameMkLst>
            <pc:docMk/>
            <pc:sldMk cId="4292132098" sldId="284"/>
            <ac:graphicFrameMk id="6" creationId="{64B4A72E-428F-6851-00D6-3B33E74D5DC5}"/>
          </ac:graphicFrameMkLst>
        </pc:graphicFrameChg>
        <pc:graphicFrameChg chg="add mod">
          <ac:chgData name="Aakriti Aneja" userId="09ac853b097999f6" providerId="LiveId" clId="{C68B660B-8232-4865-9E1E-731F0DB454C9}" dt="2022-09-28T03:31:09.972" v="4739" actId="571"/>
          <ac:graphicFrameMkLst>
            <pc:docMk/>
            <pc:sldMk cId="4292132098" sldId="284"/>
            <ac:graphicFrameMk id="14" creationId="{856FAB02-07E5-B0A3-6742-7E1CA3E8FBC2}"/>
          </ac:graphicFrameMkLst>
        </pc:graphicFrameChg>
      </pc:sldChg>
      <pc:sldChg chg="modSp mod">
        <pc:chgData name="Aakriti Aneja" userId="09ac853b097999f6" providerId="LiveId" clId="{C68B660B-8232-4865-9E1E-731F0DB454C9}" dt="2022-09-28T03:03:30.007" v="3041" actId="20577"/>
        <pc:sldMkLst>
          <pc:docMk/>
          <pc:sldMk cId="2026483247" sldId="285"/>
        </pc:sldMkLst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7" creationId="{BBBE32E0-41E0-F33F-B767-4DA5B602A914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10" creationId="{2F17FA1E-29F5-CDC6-B391-449F1C7AEA4C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14" creationId="{E0DCE6F2-DB00-4425-1498-F2FAF7FADE64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15" creationId="{F34C314F-C9D7-9560-7B74-45B1B0DAEB91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16" creationId="{49EEC833-01AF-3AD0-AA7B-7A464D56C414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17" creationId="{458FDF05-A688-99C7-CA54-46359938D4E3}"/>
          </ac:spMkLst>
        </pc:spChg>
        <pc:spChg chg="mod">
          <ac:chgData name="Aakriti Aneja" userId="09ac853b097999f6" providerId="LiveId" clId="{C68B660B-8232-4865-9E1E-731F0DB454C9}" dt="2022-09-28T00:33:50.875" v="1189" actId="14100"/>
          <ac:spMkLst>
            <pc:docMk/>
            <pc:sldMk cId="2026483247" sldId="285"/>
            <ac:spMk id="18" creationId="{8C39A445-EB2D-7341-762E-67C5FBA908F8}"/>
          </ac:spMkLst>
        </pc:spChg>
        <pc:spChg chg="mod">
          <ac:chgData name="Aakriti Aneja" userId="09ac853b097999f6" providerId="LiveId" clId="{C68B660B-8232-4865-9E1E-731F0DB454C9}" dt="2022-09-28T03:03:30.007" v="3041" actId="20577"/>
          <ac:spMkLst>
            <pc:docMk/>
            <pc:sldMk cId="2026483247" sldId="285"/>
            <ac:spMk id="22" creationId="{5A8F660B-934C-12CD-FDDC-AAB0A03BB96D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24" creationId="{02F1B781-6BAC-A0FE-20D8-D75EB13DE307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26" creationId="{3CB40310-6C97-A17C-D62B-0DB321E01C7B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27" creationId="{55453DF7-308E-0B19-067C-B0D93D6124B6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28" creationId="{CB47AEC6-A99F-666D-681A-8FECE3B01BD0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32" creationId="{FE0CCD9C-A0E2-973A-D9C2-A4E7EFE7CA6C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36" creationId="{C7361EA4-8F45-5A15-3201-343349F9CF67}"/>
          </ac:spMkLst>
        </pc:spChg>
        <pc:spChg chg="mod">
          <ac:chgData name="Aakriti Aneja" userId="09ac853b097999f6" providerId="LiveId" clId="{C68B660B-8232-4865-9E1E-731F0DB454C9}" dt="2022-09-28T00:33:41.788" v="1187" actId="1035"/>
          <ac:spMkLst>
            <pc:docMk/>
            <pc:sldMk cId="2026483247" sldId="285"/>
            <ac:spMk id="42" creationId="{48379DFA-5B74-C447-E205-0080B4542F01}"/>
          </ac:spMkLst>
        </pc:spChg>
        <pc:picChg chg="mod">
          <ac:chgData name="Aakriti Aneja" userId="09ac853b097999f6" providerId="LiveId" clId="{C68B660B-8232-4865-9E1E-731F0DB454C9}" dt="2022-09-28T00:33:41.788" v="1187" actId="1035"/>
          <ac:picMkLst>
            <pc:docMk/>
            <pc:sldMk cId="2026483247" sldId="285"/>
            <ac:picMk id="4" creationId="{9051B2E5-883F-1466-4B87-27F25D472395}"/>
          </ac:picMkLst>
        </pc:picChg>
        <pc:picChg chg="mod">
          <ac:chgData name="Aakriti Aneja" userId="09ac853b097999f6" providerId="LiveId" clId="{C68B660B-8232-4865-9E1E-731F0DB454C9}" dt="2022-09-28T00:33:41.788" v="1187" actId="1035"/>
          <ac:picMkLst>
            <pc:docMk/>
            <pc:sldMk cId="2026483247" sldId="285"/>
            <ac:picMk id="19" creationId="{F9E761C2-ED6C-A64C-55D9-9267D336BB82}"/>
          </ac:picMkLst>
        </pc:picChg>
        <pc:picChg chg="mod">
          <ac:chgData name="Aakriti Aneja" userId="09ac853b097999f6" providerId="LiveId" clId="{C68B660B-8232-4865-9E1E-731F0DB454C9}" dt="2022-09-28T00:33:41.788" v="1187" actId="1035"/>
          <ac:picMkLst>
            <pc:docMk/>
            <pc:sldMk cId="2026483247" sldId="285"/>
            <ac:picMk id="34" creationId="{BEED6560-E4CD-1EDB-46EC-88D14BBFBED9}"/>
          </ac:picMkLst>
        </pc:picChg>
        <pc:picChg chg="mod">
          <ac:chgData name="Aakriti Aneja" userId="09ac853b097999f6" providerId="LiveId" clId="{C68B660B-8232-4865-9E1E-731F0DB454C9}" dt="2022-09-28T00:33:41.788" v="1187" actId="1035"/>
          <ac:picMkLst>
            <pc:docMk/>
            <pc:sldMk cId="2026483247" sldId="285"/>
            <ac:picMk id="37" creationId="{EBD4E9C9-3376-E6C7-81AD-1B239FFD7F13}"/>
          </ac:picMkLst>
        </pc:picChg>
        <pc:picChg chg="mod">
          <ac:chgData name="Aakriti Aneja" userId="09ac853b097999f6" providerId="LiveId" clId="{C68B660B-8232-4865-9E1E-731F0DB454C9}" dt="2022-09-28T00:33:41.788" v="1187" actId="1035"/>
          <ac:picMkLst>
            <pc:docMk/>
            <pc:sldMk cId="2026483247" sldId="285"/>
            <ac:picMk id="43" creationId="{637C74D3-DD39-3B48-DD47-875601817014}"/>
          </ac:picMkLst>
        </pc:picChg>
      </pc:sldChg>
      <pc:sldChg chg="add del">
        <pc:chgData name="Aakriti Aneja" userId="09ac853b097999f6" providerId="LiveId" clId="{C68B660B-8232-4865-9E1E-731F0DB454C9}" dt="2022-09-27T17:37:01.493" v="1079"/>
        <pc:sldMkLst>
          <pc:docMk/>
          <pc:sldMk cId="2458849829" sldId="285"/>
        </pc:sldMkLst>
      </pc:sldChg>
      <pc:sldChg chg="addSp delSp modSp add del mod">
        <pc:chgData name="Aakriti Aneja" userId="09ac853b097999f6" providerId="LiveId" clId="{C68B660B-8232-4865-9E1E-731F0DB454C9}" dt="2022-09-28T03:14:04.058" v="3442"/>
        <pc:sldMkLst>
          <pc:docMk/>
          <pc:sldMk cId="2479366307" sldId="286"/>
        </pc:sldMkLst>
        <pc:spChg chg="add del mod">
          <ac:chgData name="Aakriti Aneja" userId="09ac853b097999f6" providerId="LiveId" clId="{C68B660B-8232-4865-9E1E-731F0DB454C9}" dt="2022-09-28T03:14:03.465" v="3441" actId="6549"/>
          <ac:spMkLst>
            <pc:docMk/>
            <pc:sldMk cId="2479366307" sldId="286"/>
            <ac:spMk id="10" creationId="{D03FD9F6-2C9F-2DAA-5A12-3ABE10358266}"/>
          </ac:spMkLst>
        </pc:spChg>
      </pc:sldChg>
      <pc:sldChg chg="add del">
        <pc:chgData name="Aakriti Aneja" userId="09ac853b097999f6" providerId="LiveId" clId="{C68B660B-8232-4865-9E1E-731F0DB454C9}" dt="2022-09-27T18:41:00.294" v="1161"/>
        <pc:sldMkLst>
          <pc:docMk/>
          <pc:sldMk cId="3148550841" sldId="286"/>
        </pc:sldMkLst>
      </pc:sldChg>
      <pc:sldChg chg="modSp add mod ord">
        <pc:chgData name="Aakriti Aneja" userId="09ac853b097999f6" providerId="LiveId" clId="{C68B660B-8232-4865-9E1E-731F0DB454C9}" dt="2022-09-28T03:14:18.667" v="3455" actId="242"/>
        <pc:sldMkLst>
          <pc:docMk/>
          <pc:sldMk cId="3788712773" sldId="286"/>
        </pc:sldMkLst>
        <pc:spChg chg="mod">
          <ac:chgData name="Aakriti Aneja" userId="09ac853b097999f6" providerId="LiveId" clId="{C68B660B-8232-4865-9E1E-731F0DB454C9}" dt="2022-09-28T03:14:18.667" v="3455" actId="242"/>
          <ac:spMkLst>
            <pc:docMk/>
            <pc:sldMk cId="3788712773" sldId="286"/>
            <ac:spMk id="2" creationId="{6E158346-D816-20A1-97D8-B66E20BF5A05}"/>
          </ac:spMkLst>
        </pc:spChg>
      </pc:sldChg>
    </pc:docChg>
  </pc:docChgLst>
  <pc:docChgLst>
    <pc:chgData name="Guest User" providerId="Windows Live" clId="Web-{A5AAC7E8-FA69-4BD1-940E-74372E53656D}"/>
    <pc:docChg chg="modSld">
      <pc:chgData name="Guest User" userId="" providerId="Windows Live" clId="Web-{A5AAC7E8-FA69-4BD1-940E-74372E53656D}" dt="2022-11-01T22:13:12.930" v="20" actId="20577"/>
      <pc:docMkLst>
        <pc:docMk/>
      </pc:docMkLst>
      <pc:sldChg chg="addSp delSp modSp">
        <pc:chgData name="Guest User" userId="" providerId="Windows Live" clId="Web-{A5AAC7E8-FA69-4BD1-940E-74372E53656D}" dt="2022-11-01T22:13:12.930" v="20" actId="20577"/>
        <pc:sldMkLst>
          <pc:docMk/>
          <pc:sldMk cId="3044587817" sldId="281"/>
        </pc:sldMkLst>
        <pc:spChg chg="mod">
          <ac:chgData name="Guest User" userId="" providerId="Windows Live" clId="Web-{A5AAC7E8-FA69-4BD1-940E-74372E53656D}" dt="2022-11-01T22:13:12.930" v="20" actId="20577"/>
          <ac:spMkLst>
            <pc:docMk/>
            <pc:sldMk cId="3044587817" sldId="281"/>
            <ac:spMk id="5" creationId="{E2E3BF56-8A78-329F-C2BC-7F93BE471083}"/>
          </ac:spMkLst>
        </pc:spChg>
        <pc:spChg chg="del">
          <ac:chgData name="Guest User" userId="" providerId="Windows Live" clId="Web-{A5AAC7E8-FA69-4BD1-940E-74372E53656D}" dt="2022-11-01T22:12:04.490" v="0"/>
          <ac:spMkLst>
            <pc:docMk/>
            <pc:sldMk cId="3044587817" sldId="281"/>
            <ac:spMk id="17" creationId="{3E4634CB-67BE-18DC-4168-7F2A865784C2}"/>
          </ac:spMkLst>
        </pc:spChg>
        <pc:spChg chg="mod">
          <ac:chgData name="Guest User" userId="" providerId="Windows Live" clId="Web-{A5AAC7E8-FA69-4BD1-940E-74372E53656D}" dt="2022-11-01T22:13:05.336" v="11" actId="20577"/>
          <ac:spMkLst>
            <pc:docMk/>
            <pc:sldMk cId="3044587817" sldId="281"/>
            <ac:spMk id="19" creationId="{52A0C2A9-4AA5-795B-30DC-FDCF5A598923}"/>
          </ac:spMkLst>
        </pc:spChg>
        <pc:grpChg chg="add mod">
          <ac:chgData name="Guest User" userId="" providerId="Windows Live" clId="Web-{A5AAC7E8-FA69-4BD1-940E-74372E53656D}" dt="2022-11-01T22:13:00.117" v="6" actId="1076"/>
          <ac:grpSpMkLst>
            <pc:docMk/>
            <pc:sldMk cId="3044587817" sldId="281"/>
            <ac:grpSpMk id="4" creationId="{A83448C6-4A33-1112-4A92-6D9DE0628975}"/>
          </ac:grpSpMkLst>
        </pc:grpChg>
        <pc:grpChg chg="mod">
          <ac:chgData name="Guest User" userId="" providerId="Windows Live" clId="Web-{A5AAC7E8-FA69-4BD1-940E-74372E53656D}" dt="2022-11-01T22:12:41.210" v="4" actId="1076"/>
          <ac:grpSpMkLst>
            <pc:docMk/>
            <pc:sldMk cId="3044587817" sldId="281"/>
            <ac:grpSpMk id="7" creationId="{58498D43-6779-1025-8A11-093064B6E69E}"/>
          </ac:grpSpMkLst>
        </pc:grpChg>
        <pc:grpChg chg="mod">
          <ac:chgData name="Guest User" userId="" providerId="Windows Live" clId="Web-{A5AAC7E8-FA69-4BD1-940E-74372E53656D}" dt="2022-11-01T22:12:47.788" v="5" actId="1076"/>
          <ac:grpSpMkLst>
            <pc:docMk/>
            <pc:sldMk cId="3044587817" sldId="281"/>
            <ac:grpSpMk id="25" creationId="{3EAFB12C-0A5F-4403-7B81-F17F98EFF6A0}"/>
          </ac:grpSpMkLst>
        </pc:grpChg>
      </pc:sldChg>
    </pc:docChg>
  </pc:docChgLst>
  <pc:docChgLst>
    <pc:chgData name="Guest User" providerId="Windows Live" clId="Web-{337CE1AA-5244-401A-B806-180C51941C77}"/>
    <pc:docChg chg="addSld delSld modSld sldOrd">
      <pc:chgData name="Guest User" userId="" providerId="Windows Live" clId="Web-{337CE1AA-5244-401A-B806-180C51941C77}" dt="2022-11-02T02:01:48.320" v="2492"/>
      <pc:docMkLst>
        <pc:docMk/>
      </pc:docMkLst>
      <pc:sldChg chg="modSp ord">
        <pc:chgData name="Guest User" userId="" providerId="Windows Live" clId="Web-{337CE1AA-5244-401A-B806-180C51941C77}" dt="2022-11-02T01:11:51.678" v="2217"/>
        <pc:sldMkLst>
          <pc:docMk/>
          <pc:sldMk cId="1977429854" sldId="283"/>
        </pc:sldMkLst>
        <pc:spChg chg="mod">
          <ac:chgData name="Guest User" userId="" providerId="Windows Live" clId="Web-{337CE1AA-5244-401A-B806-180C51941C77}" dt="2022-11-02T01:11:40.021" v="2216" actId="20577"/>
          <ac:spMkLst>
            <pc:docMk/>
            <pc:sldMk cId="1977429854" sldId="283"/>
            <ac:spMk id="2" creationId="{E29E14FA-A733-0AB0-DCEC-C33AC734B88B}"/>
          </ac:spMkLst>
        </pc:spChg>
      </pc:sldChg>
      <pc:sldChg chg="addSp modSp">
        <pc:chgData name="Guest User" userId="" providerId="Windows Live" clId="Web-{337CE1AA-5244-401A-B806-180C51941C77}" dt="2022-11-02T01:27:42.438" v="2367" actId="20577"/>
        <pc:sldMkLst>
          <pc:docMk/>
          <pc:sldMk cId="447788113" sldId="313"/>
        </pc:sldMkLst>
        <pc:spChg chg="add mod">
          <ac:chgData name="Guest User" userId="" providerId="Windows Live" clId="Web-{337CE1AA-5244-401A-B806-180C51941C77}" dt="2022-11-01T22:38:22.580" v="167" actId="20577"/>
          <ac:spMkLst>
            <pc:docMk/>
            <pc:sldMk cId="447788113" sldId="313"/>
            <ac:spMk id="3" creationId="{B1111C42-D1D6-E6C5-810C-71DF8B2EFCD8}"/>
          </ac:spMkLst>
        </pc:spChg>
        <pc:spChg chg="add mod">
          <ac:chgData name="Guest User" userId="" providerId="Windows Live" clId="Web-{337CE1AA-5244-401A-B806-180C51941C77}" dt="2022-11-01T22:38:49.361" v="179" actId="20577"/>
          <ac:spMkLst>
            <pc:docMk/>
            <pc:sldMk cId="447788113" sldId="313"/>
            <ac:spMk id="5" creationId="{8576C4E8-F945-EA5D-74C1-DCD5426300AD}"/>
          </ac:spMkLst>
        </pc:spChg>
        <pc:spChg chg="add mod">
          <ac:chgData name="Guest User" userId="" providerId="Windows Live" clId="Web-{337CE1AA-5244-401A-B806-180C51941C77}" dt="2022-11-01T22:39:59.176" v="204" actId="1076"/>
          <ac:spMkLst>
            <pc:docMk/>
            <pc:sldMk cId="447788113" sldId="313"/>
            <ac:spMk id="6" creationId="{97ECC70F-7ECB-4364-0FC6-F129673176BE}"/>
          </ac:spMkLst>
        </pc:spChg>
        <pc:spChg chg="add mod">
          <ac:chgData name="Guest User" userId="" providerId="Windows Live" clId="Web-{337CE1AA-5244-401A-B806-180C51941C77}" dt="2022-11-01T22:40:06.410" v="206" actId="1076"/>
          <ac:spMkLst>
            <pc:docMk/>
            <pc:sldMk cId="447788113" sldId="313"/>
            <ac:spMk id="7" creationId="{1CB4DE71-622C-D6B8-FD02-C03373C6244E}"/>
          </ac:spMkLst>
        </pc:spChg>
        <pc:spChg chg="add mod">
          <ac:chgData name="Guest User" userId="" providerId="Windows Live" clId="Web-{337CE1AA-5244-401A-B806-180C51941C77}" dt="2022-11-01T22:40:13.832" v="208" actId="1076"/>
          <ac:spMkLst>
            <pc:docMk/>
            <pc:sldMk cId="447788113" sldId="313"/>
            <ac:spMk id="8" creationId="{ABE3F6E8-C016-BEA3-BBC7-89D0D1F64EB1}"/>
          </ac:spMkLst>
        </pc:spChg>
        <pc:spChg chg="add mod">
          <ac:chgData name="Guest User" userId="" providerId="Windows Live" clId="Web-{337CE1AA-5244-401A-B806-180C51941C77}" dt="2022-11-01T22:39:20.159" v="193" actId="20577"/>
          <ac:spMkLst>
            <pc:docMk/>
            <pc:sldMk cId="447788113" sldId="313"/>
            <ac:spMk id="9" creationId="{FA54F0E0-828E-AC3A-BDA2-B8AAF8753237}"/>
          </ac:spMkLst>
        </pc:spChg>
        <pc:spChg chg="add mod">
          <ac:chgData name="Guest User" userId="" providerId="Windows Live" clId="Web-{337CE1AA-5244-401A-B806-180C51941C77}" dt="2022-11-01T22:38:33.720" v="171" actId="20577"/>
          <ac:spMkLst>
            <pc:docMk/>
            <pc:sldMk cId="447788113" sldId="313"/>
            <ac:spMk id="15" creationId="{0C16BB1C-A385-2A38-7FF4-CD3678FC86FC}"/>
          </ac:spMkLst>
        </pc:spChg>
        <pc:spChg chg="mod">
          <ac:chgData name="Guest User" userId="" providerId="Windows Live" clId="Web-{337CE1AA-5244-401A-B806-180C51941C77}" dt="2022-11-02T01:27:42.438" v="2367" actId="20577"/>
          <ac:spMkLst>
            <pc:docMk/>
            <pc:sldMk cId="447788113" sldId="313"/>
            <ac:spMk id="46" creationId="{99ED094B-411C-2C46-7E78-53050F665AFF}"/>
          </ac:spMkLst>
        </pc:spChg>
      </pc:sldChg>
      <pc:sldChg chg="ord">
        <pc:chgData name="Guest User" userId="" providerId="Windows Live" clId="Web-{337CE1AA-5244-401A-B806-180C51941C77}" dt="2022-11-01T23:50:36.654" v="1132"/>
        <pc:sldMkLst>
          <pc:docMk/>
          <pc:sldMk cId="1390238496" sldId="318"/>
        </pc:sldMkLst>
      </pc:sldChg>
      <pc:sldChg chg="modSp">
        <pc:chgData name="Guest User" userId="" providerId="Windows Live" clId="Web-{337CE1AA-5244-401A-B806-180C51941C77}" dt="2022-11-02T01:04:07.931" v="2051" actId="20577"/>
        <pc:sldMkLst>
          <pc:docMk/>
          <pc:sldMk cId="3406886799" sldId="323"/>
        </pc:sldMkLst>
        <pc:spChg chg="mod">
          <ac:chgData name="Guest User" userId="" providerId="Windows Live" clId="Web-{337CE1AA-5244-401A-B806-180C51941C77}" dt="2022-11-02T01:04:07.931" v="2051" actId="20577"/>
          <ac:spMkLst>
            <pc:docMk/>
            <pc:sldMk cId="3406886799" sldId="323"/>
            <ac:spMk id="4" creationId="{D3A8D9DC-DBE8-DE5F-E796-1DD474910746}"/>
          </ac:spMkLst>
        </pc:spChg>
        <pc:picChg chg="mod ord">
          <ac:chgData name="Guest User" userId="" providerId="Windows Live" clId="Web-{337CE1AA-5244-401A-B806-180C51941C77}" dt="2022-11-02T00:58:51.470" v="2036"/>
          <ac:picMkLst>
            <pc:docMk/>
            <pc:sldMk cId="3406886799" sldId="323"/>
            <ac:picMk id="5" creationId="{8B07C904-093E-A9D2-D498-1CEEEECA0CC8}"/>
          </ac:picMkLst>
        </pc:picChg>
      </pc:sldChg>
      <pc:sldChg chg="addSp modSp ord">
        <pc:chgData name="Guest User" userId="" providerId="Windows Live" clId="Web-{337CE1AA-5244-401A-B806-180C51941C77}" dt="2022-11-02T00:44:14.149" v="1398"/>
        <pc:sldMkLst>
          <pc:docMk/>
          <pc:sldMk cId="935383722" sldId="345"/>
        </pc:sldMkLst>
        <pc:spChg chg="mod">
          <ac:chgData name="Guest User" userId="" providerId="Windows Live" clId="Web-{337CE1AA-5244-401A-B806-180C51941C77}" dt="2022-11-01T23:14:41.496" v="698" actId="1076"/>
          <ac:spMkLst>
            <pc:docMk/>
            <pc:sldMk cId="935383722" sldId="345"/>
            <ac:spMk id="3" creationId="{2D68D942-AE0E-C9E5-F54E-5D81E9023156}"/>
          </ac:spMkLst>
        </pc:spChg>
        <pc:graphicFrameChg chg="add mod modGraphic">
          <ac:chgData name="Guest User" userId="" providerId="Windows Live" clId="Web-{337CE1AA-5244-401A-B806-180C51941C77}" dt="2022-11-01T23:14:09.824" v="696" actId="1076"/>
          <ac:graphicFrameMkLst>
            <pc:docMk/>
            <pc:sldMk cId="935383722" sldId="345"/>
            <ac:graphicFrameMk id="5" creationId="{EA935D41-CCF7-2D5C-0599-B88B375A2EAC}"/>
          </ac:graphicFrameMkLst>
        </pc:graphicFrameChg>
      </pc:sldChg>
      <pc:sldChg chg="addSp delSp modSp">
        <pc:chgData name="Guest User" userId="" providerId="Windows Live" clId="Web-{337CE1AA-5244-401A-B806-180C51941C77}" dt="2022-11-02T02:01:48.320" v="2492"/>
        <pc:sldMkLst>
          <pc:docMk/>
          <pc:sldMk cId="2121323682" sldId="346"/>
        </pc:sldMkLst>
        <pc:graphicFrameChg chg="mod modGraphic">
          <ac:chgData name="Guest User" userId="" providerId="Windows Live" clId="Web-{337CE1AA-5244-401A-B806-180C51941C77}" dt="2022-11-02T02:01:48.320" v="2492"/>
          <ac:graphicFrameMkLst>
            <pc:docMk/>
            <pc:sldMk cId="2121323682" sldId="346"/>
            <ac:graphicFrameMk id="3" creationId="{7E217A3D-6384-93A0-F0EC-C5EBF52A06D2}"/>
          </ac:graphicFrameMkLst>
        </pc:graphicFrameChg>
        <pc:graphicFrameChg chg="add del mod">
          <ac:chgData name="Guest User" userId="" providerId="Windows Live" clId="Web-{337CE1AA-5244-401A-B806-180C51941C77}" dt="2022-11-02T00:26:08.668" v="1208"/>
          <ac:graphicFrameMkLst>
            <pc:docMk/>
            <pc:sldMk cId="2121323682" sldId="346"/>
            <ac:graphicFrameMk id="5" creationId="{1F531D32-E3A9-8ABF-E38E-4F1FDA7D4EA7}"/>
          </ac:graphicFrameMkLst>
        </pc:graphicFrameChg>
      </pc:sldChg>
      <pc:sldChg chg="ord">
        <pc:chgData name="Guest User" userId="" providerId="Windows Live" clId="Web-{337CE1AA-5244-401A-B806-180C51941C77}" dt="2022-11-02T00:44:47.994" v="1399"/>
        <pc:sldMkLst>
          <pc:docMk/>
          <pc:sldMk cId="1886281058" sldId="350"/>
        </pc:sldMkLst>
      </pc:sldChg>
      <pc:sldChg chg="modSp">
        <pc:chgData name="Guest User" userId="" providerId="Windows Live" clId="Web-{337CE1AA-5244-401A-B806-180C51941C77}" dt="2022-11-01T22:53:53.620" v="221" actId="20577"/>
        <pc:sldMkLst>
          <pc:docMk/>
          <pc:sldMk cId="2483937100" sldId="354"/>
        </pc:sldMkLst>
        <pc:spChg chg="mod">
          <ac:chgData name="Guest User" userId="" providerId="Windows Live" clId="Web-{337CE1AA-5244-401A-B806-180C51941C77}" dt="2022-11-01T22:53:53.620" v="221" actId="20577"/>
          <ac:spMkLst>
            <pc:docMk/>
            <pc:sldMk cId="2483937100" sldId="354"/>
            <ac:spMk id="20" creationId="{A6C0C834-9102-305A-87CD-DD84D732E0FD}"/>
          </ac:spMkLst>
        </pc:spChg>
      </pc:sldChg>
      <pc:sldChg chg="addSp delSp modSp">
        <pc:chgData name="Guest User" userId="" providerId="Windows Live" clId="Web-{337CE1AA-5244-401A-B806-180C51941C77}" dt="2022-11-01T23:00:41.427" v="356" actId="1076"/>
        <pc:sldMkLst>
          <pc:docMk/>
          <pc:sldMk cId="2921362467" sldId="360"/>
        </pc:sldMkLst>
        <pc:spChg chg="mod">
          <ac:chgData name="Guest User" userId="" providerId="Windows Live" clId="Web-{337CE1AA-5244-401A-B806-180C51941C77}" dt="2022-11-01T22:59:51.582" v="354" actId="20577"/>
          <ac:spMkLst>
            <pc:docMk/>
            <pc:sldMk cId="2921362467" sldId="360"/>
            <ac:spMk id="3" creationId="{34EBA3D2-2CBB-EC88-36CD-1D2D6EFEAEA6}"/>
          </ac:spMkLst>
        </pc:spChg>
        <pc:spChg chg="mod">
          <ac:chgData name="Guest User" userId="" providerId="Windows Live" clId="Web-{337CE1AA-5244-401A-B806-180C51941C77}" dt="2022-11-01T22:59:45.238" v="350" actId="20577"/>
          <ac:spMkLst>
            <pc:docMk/>
            <pc:sldMk cId="2921362467" sldId="360"/>
            <ac:spMk id="19" creationId="{3E851864-18F6-5FC0-7AFB-65E664ECF331}"/>
          </ac:spMkLst>
        </pc:spChg>
        <pc:spChg chg="mod">
          <ac:chgData name="Guest User" userId="" providerId="Windows Live" clId="Web-{337CE1AA-5244-401A-B806-180C51941C77}" dt="2022-11-01T22:57:26.469" v="305" actId="20577"/>
          <ac:spMkLst>
            <pc:docMk/>
            <pc:sldMk cId="2921362467" sldId="360"/>
            <ac:spMk id="20" creationId="{A6C0C834-9102-305A-87CD-DD84D732E0FD}"/>
          </ac:spMkLst>
        </pc:spChg>
        <pc:spChg chg="mod">
          <ac:chgData name="Guest User" userId="" providerId="Windows Live" clId="Web-{337CE1AA-5244-401A-B806-180C51941C77}" dt="2022-11-01T23:00:41.427" v="356" actId="1076"/>
          <ac:spMkLst>
            <pc:docMk/>
            <pc:sldMk cId="2921362467" sldId="360"/>
            <ac:spMk id="22" creationId="{DF079139-FD46-D44E-2630-48F088598E12}"/>
          </ac:spMkLst>
        </pc:spChg>
        <pc:picChg chg="del">
          <ac:chgData name="Guest User" userId="" providerId="Windows Live" clId="Web-{337CE1AA-5244-401A-B806-180C51941C77}" dt="2022-11-01T22:50:37.333" v="210"/>
          <ac:picMkLst>
            <pc:docMk/>
            <pc:sldMk cId="2921362467" sldId="360"/>
            <ac:picMk id="18" creationId="{B3A39573-B8F3-315B-9A96-20D05F95DF82}"/>
          </ac:picMkLst>
        </pc:picChg>
        <pc:picChg chg="add mod">
          <ac:chgData name="Guest User" userId="" providerId="Windows Live" clId="Web-{337CE1AA-5244-401A-B806-180C51941C77}" dt="2022-11-01T22:57:43.220" v="309" actId="14100"/>
          <ac:picMkLst>
            <pc:docMk/>
            <pc:sldMk cId="2921362467" sldId="360"/>
            <ac:picMk id="27" creationId="{EE797731-1FB4-E730-6A5B-B51D59A0A82D}"/>
          </ac:picMkLst>
        </pc:picChg>
        <pc:picChg chg="add del">
          <ac:chgData name="Guest User" userId="" providerId="Windows Live" clId="Web-{337CE1AA-5244-401A-B806-180C51941C77}" dt="2022-11-01T22:52:59.087" v="213"/>
          <ac:picMkLst>
            <pc:docMk/>
            <pc:sldMk cId="2921362467" sldId="360"/>
            <ac:picMk id="29" creationId="{7176AC61-4F25-1541-8AA5-759F5939ECF2}"/>
          </ac:picMkLst>
        </pc:picChg>
        <pc:picChg chg="add mod">
          <ac:chgData name="Guest User" userId="" providerId="Windows Live" clId="Web-{337CE1AA-5244-401A-B806-180C51941C77}" dt="2022-11-01T22:57:39.469" v="308" actId="1076"/>
          <ac:picMkLst>
            <pc:docMk/>
            <pc:sldMk cId="2921362467" sldId="360"/>
            <ac:picMk id="30" creationId="{D25F6395-5573-FE49-786B-E8199993AFA7}"/>
          </ac:picMkLst>
        </pc:picChg>
        <pc:cxnChg chg="del">
          <ac:chgData name="Guest User" userId="" providerId="Windows Live" clId="Web-{337CE1AA-5244-401A-B806-180C51941C77}" dt="2022-11-01T22:50:25.739" v="209"/>
          <ac:cxnSpMkLst>
            <pc:docMk/>
            <pc:sldMk cId="2921362467" sldId="360"/>
            <ac:cxnSpMk id="24" creationId="{F9B4B723-CC1B-D51C-0C2C-CFDBBFEAB036}"/>
          </ac:cxnSpMkLst>
        </pc:cxnChg>
      </pc:sldChg>
      <pc:sldChg chg="modSp">
        <pc:chgData name="Guest User" userId="" providerId="Windows Live" clId="Web-{337CE1AA-5244-401A-B806-180C51941C77}" dt="2022-11-01T23:48:15.760" v="1131" actId="14100"/>
        <pc:sldMkLst>
          <pc:docMk/>
          <pc:sldMk cId="1186135453" sldId="363"/>
        </pc:sldMkLst>
        <pc:spChg chg="mod">
          <ac:chgData name="Guest User" userId="" providerId="Windows Live" clId="Web-{337CE1AA-5244-401A-B806-180C51941C77}" dt="2022-11-01T23:47:46.197" v="1130" actId="20577"/>
          <ac:spMkLst>
            <pc:docMk/>
            <pc:sldMk cId="1186135453" sldId="363"/>
            <ac:spMk id="3" creationId="{AADA76EC-3F5A-CFF6-C308-BB2EEB84F07F}"/>
          </ac:spMkLst>
        </pc:spChg>
        <pc:spChg chg="mod">
          <ac:chgData name="Guest User" userId="" providerId="Windows Live" clId="Web-{337CE1AA-5244-401A-B806-180C51941C77}" dt="2022-11-01T23:48:15.760" v="1131" actId="14100"/>
          <ac:spMkLst>
            <pc:docMk/>
            <pc:sldMk cId="1186135453" sldId="363"/>
            <ac:spMk id="4" creationId="{63C47C21-8386-3C7D-218D-940B6D9D54EF}"/>
          </ac:spMkLst>
        </pc:spChg>
      </pc:sldChg>
      <pc:sldChg chg="addSp delSp modSp add replId">
        <pc:chgData name="Guest User" userId="" providerId="Windows Live" clId="Web-{337CE1AA-5244-401A-B806-180C51941C77}" dt="2022-11-01T23:37:43.962" v="948"/>
        <pc:sldMkLst>
          <pc:docMk/>
          <pc:sldMk cId="2487389834" sldId="364"/>
        </pc:sldMkLst>
        <pc:spChg chg="mod">
          <ac:chgData name="Guest User" userId="" providerId="Windows Live" clId="Web-{337CE1AA-5244-401A-B806-180C51941C77}" dt="2022-11-01T23:18:40.676" v="809" actId="1076"/>
          <ac:spMkLst>
            <pc:docMk/>
            <pc:sldMk cId="2487389834" sldId="364"/>
            <ac:spMk id="3" creationId="{2D68D942-AE0E-C9E5-F54E-5D81E9023156}"/>
          </ac:spMkLst>
        </pc:spChg>
        <pc:spChg chg="mod">
          <ac:chgData name="Guest User" userId="" providerId="Windows Live" clId="Web-{337CE1AA-5244-401A-B806-180C51941C77}" dt="2022-11-01T23:18:46.504" v="810" actId="14100"/>
          <ac:spMkLst>
            <pc:docMk/>
            <pc:sldMk cId="2487389834" sldId="364"/>
            <ac:spMk id="7" creationId="{D0EB9845-8F32-90C4-173A-09CF9F911542}"/>
          </ac:spMkLst>
        </pc:spChg>
        <pc:graphicFrameChg chg="del mod">
          <ac:chgData name="Guest User" userId="" providerId="Windows Live" clId="Web-{337CE1AA-5244-401A-B806-180C51941C77}" dt="2022-11-01T23:16:45.750" v="770"/>
          <ac:graphicFrameMkLst>
            <pc:docMk/>
            <pc:sldMk cId="2487389834" sldId="364"/>
            <ac:graphicFrameMk id="5" creationId="{EA935D41-CCF7-2D5C-0599-B88B375A2EAC}"/>
          </ac:graphicFrameMkLst>
        </pc:graphicFrameChg>
        <pc:graphicFrameChg chg="add del mod modGraphic">
          <ac:chgData name="Guest User" userId="" providerId="Windows Live" clId="Web-{337CE1AA-5244-401A-B806-180C51941C77}" dt="2022-11-01T23:37:43.962" v="948"/>
          <ac:graphicFrameMkLst>
            <pc:docMk/>
            <pc:sldMk cId="2487389834" sldId="364"/>
            <ac:graphicFrameMk id="6" creationId="{F62F2252-72D2-C485-32D5-6E9E5F8CF8CC}"/>
          </ac:graphicFrameMkLst>
        </pc:graphicFrameChg>
        <pc:cxnChg chg="del">
          <ac:chgData name="Guest User" userId="" providerId="Windows Live" clId="Web-{337CE1AA-5244-401A-B806-180C51941C77}" dt="2022-11-01T23:14:51.418" v="700"/>
          <ac:cxnSpMkLst>
            <pc:docMk/>
            <pc:sldMk cId="2487389834" sldId="364"/>
            <ac:cxnSpMk id="4" creationId="{A7BDB285-77F8-5516-175E-D271EFD807BC}"/>
          </ac:cxnSpMkLst>
        </pc:cxnChg>
      </pc:sldChg>
      <pc:sldChg chg="addSp delSp modSp">
        <pc:chgData name="Guest User" userId="" providerId="Windows Live" clId="Web-{337CE1AA-5244-401A-B806-180C51941C77}" dt="2022-11-02T01:22:00.210" v="2346" actId="20577"/>
        <pc:sldMkLst>
          <pc:docMk/>
          <pc:sldMk cId="544120837" sldId="365"/>
        </pc:sldMkLst>
        <pc:spChg chg="mod">
          <ac:chgData name="Guest User" userId="" providerId="Windows Live" clId="Web-{337CE1AA-5244-401A-B806-180C51941C77}" dt="2022-11-01T23:46:28.929" v="1076" actId="20577"/>
          <ac:spMkLst>
            <pc:docMk/>
            <pc:sldMk cId="544120837" sldId="365"/>
            <ac:spMk id="5" creationId="{81E2AE8C-161D-4DBC-CC13-2CBB33B4144D}"/>
          </ac:spMkLst>
        </pc:spChg>
        <pc:spChg chg="mod">
          <ac:chgData name="Guest User" userId="" providerId="Windows Live" clId="Web-{337CE1AA-5244-401A-B806-180C51941C77}" dt="2022-11-02T01:22:00.210" v="2346" actId="20577"/>
          <ac:spMkLst>
            <pc:docMk/>
            <pc:sldMk cId="544120837" sldId="365"/>
            <ac:spMk id="7" creationId="{BBBE32E0-41E0-F33F-B767-4DA5B602A914}"/>
          </ac:spMkLst>
        </pc:spChg>
        <pc:spChg chg="mod">
          <ac:chgData name="Guest User" userId="" providerId="Windows Live" clId="Web-{337CE1AA-5244-401A-B806-180C51941C77}" dt="2022-11-02T00:00:13.986" v="1148" actId="14100"/>
          <ac:spMkLst>
            <pc:docMk/>
            <pc:sldMk cId="544120837" sldId="365"/>
            <ac:spMk id="20" creationId="{9EC2EBBB-08D8-DAFE-602A-BAF77E293835}"/>
          </ac:spMkLst>
        </pc:spChg>
        <pc:picChg chg="del">
          <ac:chgData name="Guest User" userId="" providerId="Windows Live" clId="Web-{337CE1AA-5244-401A-B806-180C51941C77}" dt="2022-11-01T23:45:13.005" v="1065"/>
          <ac:picMkLst>
            <pc:docMk/>
            <pc:sldMk cId="544120837" sldId="365"/>
            <ac:picMk id="4" creationId="{9051B2E5-883F-1466-4B87-27F25D472395}"/>
          </ac:picMkLst>
        </pc:picChg>
        <pc:picChg chg="add mod">
          <ac:chgData name="Guest User" userId="" providerId="Windows Live" clId="Web-{337CE1AA-5244-401A-B806-180C51941C77}" dt="2022-11-01T23:45:21.615" v="1068" actId="1076"/>
          <ac:picMkLst>
            <pc:docMk/>
            <pc:sldMk cId="544120837" sldId="365"/>
            <ac:picMk id="30" creationId="{5ADF0097-85D5-EBD5-B23D-F75225CC58FF}"/>
          </ac:picMkLst>
        </pc:picChg>
        <pc:cxnChg chg="mod">
          <ac:chgData name="Guest User" userId="" providerId="Windows Live" clId="Web-{337CE1AA-5244-401A-B806-180C51941C77}" dt="2022-11-01T23:45:37.428" v="1069" actId="1076"/>
          <ac:cxnSpMkLst>
            <pc:docMk/>
            <pc:sldMk cId="544120837" sldId="365"/>
            <ac:cxnSpMk id="38" creationId="{E426603B-6488-139E-5D57-CA3CA4B9A209}"/>
          </ac:cxnSpMkLst>
        </pc:cxnChg>
        <pc:cxnChg chg="mod">
          <ac:chgData name="Guest User" userId="" providerId="Windows Live" clId="Web-{337CE1AA-5244-401A-B806-180C51941C77}" dt="2022-11-01T23:45:43.428" v="1070" actId="1076"/>
          <ac:cxnSpMkLst>
            <pc:docMk/>
            <pc:sldMk cId="544120837" sldId="365"/>
            <ac:cxnSpMk id="41" creationId="{9786B2FC-DB19-77F4-E170-50C0F7E26296}"/>
          </ac:cxnSpMkLst>
        </pc:cxnChg>
        <pc:cxnChg chg="mod">
          <ac:chgData name="Guest User" userId="" providerId="Windows Live" clId="Web-{337CE1AA-5244-401A-B806-180C51941C77}" dt="2022-11-01T23:45:47.350" v="1071" actId="1076"/>
          <ac:cxnSpMkLst>
            <pc:docMk/>
            <pc:sldMk cId="544120837" sldId="365"/>
            <ac:cxnSpMk id="46" creationId="{55448965-3D2A-ABE2-CF70-CF715F44FEB1}"/>
          </ac:cxnSpMkLst>
        </pc:cxnChg>
      </pc:sldChg>
      <pc:sldChg chg="modSp">
        <pc:chgData name="Guest User" userId="" providerId="Windows Live" clId="Web-{337CE1AA-5244-401A-B806-180C51941C77}" dt="2022-11-02T01:36:22.405" v="2423"/>
        <pc:sldMkLst>
          <pc:docMk/>
          <pc:sldMk cId="979263344" sldId="366"/>
        </pc:sldMkLst>
        <pc:spChg chg="mod">
          <ac:chgData name="Guest User" userId="" providerId="Windows Live" clId="Web-{337CE1AA-5244-401A-B806-180C51941C77}" dt="2022-11-02T01:33:25.353" v="2410" actId="1076"/>
          <ac:spMkLst>
            <pc:docMk/>
            <pc:sldMk cId="979263344" sldId="366"/>
            <ac:spMk id="20" creationId="{CE569936-6793-438E-A9AC-D5AA44001B7B}"/>
          </ac:spMkLst>
        </pc:spChg>
        <pc:spChg chg="mod">
          <ac:chgData name="Guest User" userId="" providerId="Windows Live" clId="Web-{337CE1AA-5244-401A-B806-180C51941C77}" dt="2022-11-02T01:33:30.025" v="2411" actId="1076"/>
          <ac:spMkLst>
            <pc:docMk/>
            <pc:sldMk cId="979263344" sldId="366"/>
            <ac:spMk id="21" creationId="{8DE62317-53AC-2453-E158-B1D5E5962B8A}"/>
          </ac:spMkLst>
        </pc:spChg>
        <pc:spChg chg="mod">
          <ac:chgData name="Guest User" userId="" providerId="Windows Live" clId="Web-{337CE1AA-5244-401A-B806-180C51941C77}" dt="2022-11-02T01:17:50.891" v="2257" actId="1076"/>
          <ac:spMkLst>
            <pc:docMk/>
            <pc:sldMk cId="979263344" sldId="366"/>
            <ac:spMk id="24" creationId="{D4D31A23-FF8F-922C-C3B1-5474BB4E74B0}"/>
          </ac:spMkLst>
        </pc:spChg>
        <pc:spChg chg="mod">
          <ac:chgData name="Guest User" userId="" providerId="Windows Live" clId="Web-{337CE1AA-5244-401A-B806-180C51941C77}" dt="2022-11-02T01:00:22.613" v="2044" actId="20577"/>
          <ac:spMkLst>
            <pc:docMk/>
            <pc:sldMk cId="979263344" sldId="366"/>
            <ac:spMk id="38" creationId="{83E81E3B-F81E-9A30-4761-41579958B340}"/>
          </ac:spMkLst>
        </pc:spChg>
        <pc:spChg chg="mod">
          <ac:chgData name="Guest User" userId="" providerId="Windows Live" clId="Web-{337CE1AA-5244-401A-B806-180C51941C77}" dt="2022-11-02T01:00:34.332" v="2046" actId="20577"/>
          <ac:spMkLst>
            <pc:docMk/>
            <pc:sldMk cId="979263344" sldId="366"/>
            <ac:spMk id="40" creationId="{6F84F2BC-0147-2AB3-9A17-430979F02650}"/>
          </ac:spMkLst>
        </pc:spChg>
        <pc:graphicFrameChg chg="mod modGraphic">
          <ac:chgData name="Guest User" userId="" providerId="Windows Live" clId="Web-{337CE1AA-5244-401A-B806-180C51941C77}" dt="2022-11-02T01:36:22.405" v="2423"/>
          <ac:graphicFrameMkLst>
            <pc:docMk/>
            <pc:sldMk cId="979263344" sldId="366"/>
            <ac:graphicFrameMk id="5" creationId="{EA935D41-CCF7-2D5C-0599-B88B375A2EAC}"/>
          </ac:graphicFrameMkLst>
        </pc:graphicFrameChg>
        <pc:cxnChg chg="mod">
          <ac:chgData name="Guest User" userId="" providerId="Windows Live" clId="Web-{337CE1AA-5244-401A-B806-180C51941C77}" dt="2022-11-02T01:18:29.782" v="2261" actId="14100"/>
          <ac:cxnSpMkLst>
            <pc:docMk/>
            <pc:sldMk cId="979263344" sldId="366"/>
            <ac:cxnSpMk id="26" creationId="{494B0EF9-C115-8D9B-A0D7-40AD3BAB5242}"/>
          </ac:cxnSpMkLst>
        </pc:cxnChg>
        <pc:cxnChg chg="mod">
          <ac:chgData name="Guest User" userId="" providerId="Windows Live" clId="Web-{337CE1AA-5244-401A-B806-180C51941C77}" dt="2022-11-02T01:17:42.937" v="2256" actId="1076"/>
          <ac:cxnSpMkLst>
            <pc:docMk/>
            <pc:sldMk cId="979263344" sldId="366"/>
            <ac:cxnSpMk id="30" creationId="{ECC02104-1759-C807-3802-653086E41E7F}"/>
          </ac:cxnSpMkLst>
        </pc:cxnChg>
        <pc:cxnChg chg="mod">
          <ac:chgData name="Guest User" userId="" providerId="Windows Live" clId="Web-{337CE1AA-5244-401A-B806-180C51941C77}" dt="2022-11-02T01:18:06.657" v="2259" actId="14100"/>
          <ac:cxnSpMkLst>
            <pc:docMk/>
            <pc:sldMk cId="979263344" sldId="366"/>
            <ac:cxnSpMk id="46" creationId="{44FF6397-2C0D-654F-5DE5-BCFDF68117F4}"/>
          </ac:cxnSpMkLst>
        </pc:cxnChg>
      </pc:sldChg>
      <pc:sldChg chg="addSp delSp modSp new add del">
        <pc:chgData name="Guest User" userId="" providerId="Windows Live" clId="Web-{337CE1AA-5244-401A-B806-180C51941C77}" dt="2022-11-02T00:27:14.904" v="1214"/>
        <pc:sldMkLst>
          <pc:docMk/>
          <pc:sldMk cId="164253194" sldId="367"/>
        </pc:sldMkLst>
        <pc:spChg chg="add del">
          <ac:chgData name="Guest User" userId="" providerId="Windows Live" clId="Web-{337CE1AA-5244-401A-B806-180C51941C77}" dt="2022-11-02T00:26:29.106" v="1211"/>
          <ac:spMkLst>
            <pc:docMk/>
            <pc:sldMk cId="164253194" sldId="367"/>
            <ac:spMk id="3" creationId="{4E63CBDF-DFA3-0922-A4D2-D941F204B354}"/>
          </ac:spMkLst>
        </pc:spChg>
        <pc:graphicFrameChg chg="add del mod ord modGraphic">
          <ac:chgData name="Guest User" userId="" providerId="Windows Live" clId="Web-{337CE1AA-5244-401A-B806-180C51941C77}" dt="2022-11-02T00:26:29.106" v="1211"/>
          <ac:graphicFrameMkLst>
            <pc:docMk/>
            <pc:sldMk cId="164253194" sldId="367"/>
            <ac:graphicFrameMk id="5" creationId="{3534A69F-1AC1-A72A-636D-F99309EFF319}"/>
          </ac:graphicFrameMkLst>
        </pc:graphicFrameChg>
      </pc:sldChg>
      <pc:sldChg chg="addSp modSp">
        <pc:chgData name="Guest User" userId="" providerId="Windows Live" clId="Web-{337CE1AA-5244-401A-B806-180C51941C77}" dt="2022-11-02T01:17:29.874" v="2254" actId="20577"/>
        <pc:sldMkLst>
          <pc:docMk/>
          <pc:sldMk cId="3984998108" sldId="367"/>
        </pc:sldMkLst>
        <pc:spChg chg="mod">
          <ac:chgData name="Guest User" userId="" providerId="Windows Live" clId="Web-{337CE1AA-5244-401A-B806-180C51941C77}" dt="2022-11-02T01:13:05.617" v="2238" actId="20577"/>
          <ac:spMkLst>
            <pc:docMk/>
            <pc:sldMk cId="3984998108" sldId="367"/>
            <ac:spMk id="2" creationId="{E29E14FA-A733-0AB0-DCEC-C33AC734B88B}"/>
          </ac:spMkLst>
        </pc:spChg>
        <pc:spChg chg="mod">
          <ac:chgData name="Guest User" userId="" providerId="Windows Live" clId="Web-{337CE1AA-5244-401A-B806-180C51941C77}" dt="2022-11-02T01:17:29.874" v="2254" actId="20577"/>
          <ac:spMkLst>
            <pc:docMk/>
            <pc:sldMk cId="3984998108" sldId="367"/>
            <ac:spMk id="4" creationId="{D3A8D9DC-DBE8-DE5F-E796-1DD474910746}"/>
          </ac:spMkLst>
        </pc:spChg>
        <pc:spChg chg="add mod">
          <ac:chgData name="Guest User" userId="" providerId="Windows Live" clId="Web-{337CE1AA-5244-401A-B806-180C51941C77}" dt="2022-11-02T01:09:36.409" v="2187" actId="1076"/>
          <ac:spMkLst>
            <pc:docMk/>
            <pc:sldMk cId="3984998108" sldId="367"/>
            <ac:spMk id="6" creationId="{40DE4483-2D7B-A0CA-A9E7-D7A16688B599}"/>
          </ac:spMkLst>
        </pc:spChg>
        <pc:spChg chg="mod">
          <ac:chgData name="Guest User" userId="" providerId="Windows Live" clId="Web-{337CE1AA-5244-401A-B806-180C51941C77}" dt="2022-11-02T01:13:04.086" v="2237" actId="20577"/>
          <ac:spMkLst>
            <pc:docMk/>
            <pc:sldMk cId="3984998108" sldId="367"/>
            <ac:spMk id="11" creationId="{E67B0EED-EFF7-CBC6-BF62-50CA1C49D88D}"/>
          </ac:spMkLst>
        </pc:spChg>
      </pc:sldChg>
      <pc:sldChg chg="modSp">
        <pc:chgData name="Guest User" userId="" providerId="Windows Live" clId="Web-{337CE1AA-5244-401A-B806-180C51941C77}" dt="2022-11-02T01:31:27.835" v="2392" actId="1076"/>
        <pc:sldMkLst>
          <pc:docMk/>
          <pc:sldMk cId="722406673" sldId="368"/>
        </pc:sldMkLst>
        <pc:spChg chg="mod">
          <ac:chgData name="Guest User" userId="" providerId="Windows Live" clId="Web-{337CE1AA-5244-401A-B806-180C51941C77}" dt="2022-11-02T01:28:13.017" v="2391" actId="20577"/>
          <ac:spMkLst>
            <pc:docMk/>
            <pc:sldMk cId="722406673" sldId="368"/>
            <ac:spMk id="17" creationId="{B8833EBF-0C84-E58A-7C55-DA2EF8ACA635}"/>
          </ac:spMkLst>
        </pc:spChg>
        <pc:spChg chg="mod">
          <ac:chgData name="Guest User" userId="" providerId="Windows Live" clId="Web-{337CE1AA-5244-401A-B806-180C51941C77}" dt="2022-11-02T01:27:58.095" v="2381" actId="20577"/>
          <ac:spMkLst>
            <pc:docMk/>
            <pc:sldMk cId="722406673" sldId="368"/>
            <ac:spMk id="46" creationId="{99ED094B-411C-2C46-7E78-53050F665AFF}"/>
          </ac:spMkLst>
        </pc:spChg>
        <pc:grpChg chg="mod">
          <ac:chgData name="Guest User" userId="" providerId="Windows Live" clId="Web-{337CE1AA-5244-401A-B806-180C51941C77}" dt="2022-11-02T01:31:27.835" v="2392" actId="1076"/>
          <ac:grpSpMkLst>
            <pc:docMk/>
            <pc:sldMk cId="722406673" sldId="368"/>
            <ac:grpSpMk id="52" creationId="{D34B4112-9C6C-8FB0-4682-AE2A8084F330}"/>
          </ac:grpSpMkLst>
        </pc:grpChg>
      </pc:sldChg>
      <pc:sldChg chg="modSp add replId">
        <pc:chgData name="Guest User" userId="" providerId="Windows Live" clId="Web-{337CE1AA-5244-401A-B806-180C51941C77}" dt="2022-11-02T01:40:08.645" v="2465" actId="1076"/>
        <pc:sldMkLst>
          <pc:docMk/>
          <pc:sldMk cId="454322318" sldId="369"/>
        </pc:sldMkLst>
        <pc:spChg chg="mod">
          <ac:chgData name="Guest User" userId="" providerId="Windows Live" clId="Web-{337CE1AA-5244-401A-B806-180C51941C77}" dt="2022-11-02T01:39:16.128" v="2442" actId="1076"/>
          <ac:spMkLst>
            <pc:docMk/>
            <pc:sldMk cId="454322318" sldId="369"/>
            <ac:spMk id="3" creationId="{E9734CDD-CD6A-9F9D-6160-ABCA6CD742B5}"/>
          </ac:spMkLst>
        </pc:spChg>
        <pc:spChg chg="mod">
          <ac:chgData name="Guest User" userId="" providerId="Windows Live" clId="Web-{337CE1AA-5244-401A-B806-180C51941C77}" dt="2022-11-02T01:40:08.645" v="2465" actId="1076"/>
          <ac:spMkLst>
            <pc:docMk/>
            <pc:sldMk cId="454322318" sldId="369"/>
            <ac:spMk id="4" creationId="{D3A8D9DC-DBE8-DE5F-E796-1DD474910746}"/>
          </ac:spMkLst>
        </pc:spChg>
        <pc:picChg chg="mod">
          <ac:chgData name="Guest User" userId="" providerId="Windows Live" clId="Web-{337CE1AA-5244-401A-B806-180C51941C77}" dt="2022-11-02T01:39:09.362" v="2441" actId="1076"/>
          <ac:picMkLst>
            <pc:docMk/>
            <pc:sldMk cId="454322318" sldId="369"/>
            <ac:picMk id="5" creationId="{8B07C904-093E-A9D2-D498-1CEEEECA0CC8}"/>
          </ac:picMkLst>
        </pc:picChg>
      </pc:sldChg>
      <pc:sldChg chg="addSp modSp">
        <pc:chgData name="Guest User" userId="" providerId="Windows Live" clId="Web-{337CE1AA-5244-401A-B806-180C51941C77}" dt="2022-11-02T01:57:30.157" v="2489" actId="20577"/>
        <pc:sldMkLst>
          <pc:docMk/>
          <pc:sldMk cId="1900845092" sldId="370"/>
        </pc:sldMkLst>
        <pc:spChg chg="add mod">
          <ac:chgData name="Guest User" userId="" providerId="Windows Live" clId="Web-{337CE1AA-5244-401A-B806-180C51941C77}" dt="2022-11-02T01:57:10.219" v="2479" actId="20577"/>
          <ac:spMkLst>
            <pc:docMk/>
            <pc:sldMk cId="1900845092" sldId="370"/>
            <ac:spMk id="3" creationId="{63089444-9A3B-8E84-6D66-DFE5CFD55389}"/>
          </ac:spMkLst>
        </pc:spChg>
        <pc:spChg chg="mod">
          <ac:chgData name="Guest User" userId="" providerId="Windows Live" clId="Web-{337CE1AA-5244-401A-B806-180C51941C77}" dt="2022-11-02T01:57:30.157" v="2489" actId="20577"/>
          <ac:spMkLst>
            <pc:docMk/>
            <pc:sldMk cId="1900845092" sldId="370"/>
            <ac:spMk id="63" creationId="{CF480CFE-F1CA-71CD-1B80-843FC6A20D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5B17-7136-435F-8F44-774AC379996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47F8-918F-4CEC-984C-BB638CEC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6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19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20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0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6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65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4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3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47F8-918F-4CEC-984C-BB638CEC1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0677-DF10-D94A-88C9-C68231D4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D5A3-9DF6-10BF-1917-0C4DDECE0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2012-A682-2967-0975-E024A85E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F7AFF-12F5-CC87-2272-66649673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F678-58A3-6372-4E0C-3B2657DA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0835-8608-056A-4BEA-7BCB70C0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34D2F-8C9D-C2DC-22F9-A3960D7E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AD7A-A88C-5360-1295-0A0B38F2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6DF4-01E2-7092-64EB-E68D57FC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02AC-7DEC-96C4-82B6-4C7D4C54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13A44-18A9-BBE9-C108-FB3BD59BF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B0727-5D56-F330-7A48-4CE4C34F2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5B44-58E2-43E7-9ABC-436E53A7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485F-A4CB-1350-BFD0-224CA61E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BBA0-2F56-0331-00B3-0FE3165B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CF3-0D90-86E8-E18D-64C271B9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09E2-C51B-BF0B-C08A-1206D4CD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49E0-5966-6BE0-5CBC-DF9E37E6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8005-0195-5EA6-4E77-28E5C1D8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9ED1-B114-39C6-3C6C-9D3D339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9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2D3B-CCFC-8A1D-3C96-E2A704A1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6776-2E30-CE7D-4EC1-21A85934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22FF-340C-0055-A3C4-F738C257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91EB-C9CA-1709-4C6F-6E265D6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85B8-3B88-8F26-A4EE-D251EAD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814D-7C49-66A1-DDC0-22B354A4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B1E9-86EF-DC6F-78FF-DEC5DF5AF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235B7-2C84-D672-8EB7-723A1736B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C461F-0F0F-3B0B-8F7F-5402B25D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EBC1-0482-A622-E1A8-0B0B8A0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72B3-6BF0-25F5-0C32-5554AC3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156F-A899-6DC5-D8A0-FB0B52E0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357F-1CD2-2508-E211-92DC1AA3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53AC-DE26-DCB7-E89E-20F1961AB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C4BE9-EBC0-77D3-6429-AD6AC1601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4338-A6BC-14A2-9C95-7D9AFA9DF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563BA-404D-1F3E-D2F5-CBC37F0E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2C2FE-B324-7C00-3E9B-D9B2BABC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5411A-31E8-338E-2040-7845A2EC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E7A9-896A-2414-E6B9-40384B3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FC16-A5DD-2F51-BF40-E7D00140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E8C2B-D941-642B-BD42-4AA7CC6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0214E-C6C4-48BD-4E5D-ECDAFE91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6A115-EE03-286A-47A7-93F0085B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D7EDD-D1B5-BF43-7303-40042EC8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96D23-43DD-CBA2-DA01-9D551C75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F4A-6C7D-72C8-545E-08326907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AF4E-D634-18FF-CE20-6E4430E2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ED2B8-B2E1-7BF5-2391-43EECD169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0CCFF-1883-7EC3-2C5C-5C94BC99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C149B-033A-6945-1335-20A66D69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6C9C0-1F49-E45B-A0D0-086BC007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8CE9-AE88-3350-DCC3-057370F0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8C219-11E9-CDCE-3541-F1186CE70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15575-31A6-91A5-D9B3-E47A4BBD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72FA0-6040-B027-6101-DC5AD81E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05438-1061-815A-D32F-1D439EE0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5E47-4602-1C33-0F8D-6F228DAE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EFC5B-386C-CBAF-C4F7-D3AF3A33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6D47A-3C02-519F-D327-3BF804D7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07D75-1B57-5553-B916-D34F4818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D39B-EC3F-4F15-B101-793753F1445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7E56-F150-2042-65B2-090F6E24D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0C13-4BBD-9458-5CAF-B9B7E88DA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1C7-F32A-4EC5-B13C-B0708476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346-D816-20A1-97D8-B66E20BF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4302"/>
            <a:ext cx="9144000" cy="238760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Understanding XYZ Airlines’ Customers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D7F72-AE3D-25B3-F50F-5CEC6A15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987" y="3773977"/>
            <a:ext cx="10842171" cy="1655762"/>
          </a:xfrm>
        </p:spPr>
        <p:txBody>
          <a:bodyPr/>
          <a:lstStyle/>
          <a:p>
            <a:r>
              <a:rPr lang="en-US"/>
              <a:t>Aakriti Aneja, Hao Cheng, Shubham Garg, Jichen Liu, Maria Moy, </a:t>
            </a:r>
            <a:r>
              <a:rPr lang="en-US" err="1"/>
              <a:t>Congyi</a:t>
            </a:r>
            <a:r>
              <a:rPr lang="en-US"/>
              <a:t> Zhang</a:t>
            </a:r>
          </a:p>
          <a:p>
            <a:r>
              <a:rPr lang="en-US"/>
              <a:t>11.1.2022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E3ABCB-638F-FC93-EADD-72E9F099EFCC}"/>
              </a:ext>
            </a:extLst>
          </p:cNvPr>
          <p:cNvGrpSpPr/>
          <p:nvPr/>
        </p:nvGrpSpPr>
        <p:grpSpPr>
          <a:xfrm>
            <a:off x="-307472" y="-252085"/>
            <a:ext cx="12499472" cy="1762833"/>
            <a:chOff x="-109620" y="1033375"/>
            <a:chExt cx="12499472" cy="2358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104436-F933-3431-F9BF-3DD0D954C98E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00B9D6-26AE-9E05-C79E-64F31542E6DD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BF1B5-DDDE-5705-7C4F-A627DB132DDC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9C2E96-4430-DEFC-529B-DB83DBA581D8}"/>
              </a:ext>
            </a:extLst>
          </p:cNvPr>
          <p:cNvGrpSpPr/>
          <p:nvPr/>
        </p:nvGrpSpPr>
        <p:grpSpPr>
          <a:xfrm rot="10800000">
            <a:off x="50337" y="5349875"/>
            <a:ext cx="12499472" cy="1762833"/>
            <a:chOff x="-109620" y="1033375"/>
            <a:chExt cx="12499472" cy="23585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1B8162-788E-9233-EE5A-3BEEF0FCE858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461AA3-77D9-BC43-B646-DE1EC629E163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47B75A-EEF2-6006-E474-356880382878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79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2. One Time Low Spenders (OTLS)</a:t>
            </a:r>
            <a:endParaRPr lang="en-US" sz="4800" b="1">
              <a:highlight>
                <a:srgbClr val="FFFF00"/>
              </a:highlight>
              <a:ea typeface="Calibri Light"/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C0C834-9102-305A-87CD-DD84D732E0FD}"/>
              </a:ext>
            </a:extLst>
          </p:cNvPr>
          <p:cNvSpPr txBox="1"/>
          <p:nvPr/>
        </p:nvSpPr>
        <p:spPr>
          <a:xfrm>
            <a:off x="295859" y="1435928"/>
            <a:ext cx="8125889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Flying Behavior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Only 8.2%</a:t>
            </a:r>
            <a:r>
              <a:rPr lang="en-US" dirty="0">
                <a:cs typeface="Calibri"/>
              </a:rPr>
              <a:t> customers in this cluster book repeatedly (more than once) with 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The average amount spent per flight is </a:t>
            </a:r>
            <a:r>
              <a:rPr lang="en-US" b="1" dirty="0">
                <a:cs typeface="Calibri"/>
              </a:rPr>
              <a:t>$107</a:t>
            </a:r>
            <a:r>
              <a:rPr lang="en-US" dirty="0">
                <a:cs typeface="Calibri"/>
              </a:rPr>
              <a:t>, lowest among all clusters</a:t>
            </a:r>
            <a:endParaRPr lang="en-US" dirty="0">
              <a:solidFill>
                <a:sysClr val="windowText" lastClr="000000"/>
              </a:solidFill>
              <a:cs typeface="Calibri"/>
            </a:endParaRPr>
          </a:p>
          <a:p>
            <a:endParaRPr lang="en-US" sz="1000" dirty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CE7144-DC32-C9D3-8D94-81AC7364955B}"/>
              </a:ext>
            </a:extLst>
          </p:cNvPr>
          <p:cNvGrpSpPr/>
          <p:nvPr/>
        </p:nvGrpSpPr>
        <p:grpSpPr>
          <a:xfrm>
            <a:off x="8899481" y="2899712"/>
            <a:ext cx="2852564" cy="1600438"/>
            <a:chOff x="5415980" y="4069296"/>
            <a:chExt cx="2058738" cy="16004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851864-18F6-5FC0-7AFB-65E664ECF331}"/>
                </a:ext>
              </a:extLst>
            </p:cNvPr>
            <p:cNvSpPr txBox="1"/>
            <p:nvPr/>
          </p:nvSpPr>
          <p:spPr>
            <a:xfrm>
              <a:off x="5415980" y="4069296"/>
              <a:ext cx="2058738" cy="160043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000" b="1">
                  <a:cs typeface="Calibri"/>
                </a:rPr>
                <a:t>Average</a:t>
              </a:r>
              <a:r>
                <a:rPr lang="en-US" sz="2000" b="1">
                  <a:ea typeface="+mn-lt"/>
                  <a:cs typeface="+mn-lt"/>
                </a:rPr>
                <a:t> number of flights per customer</a:t>
              </a:r>
            </a:p>
            <a:p>
              <a:pPr algn="ctr"/>
              <a:endParaRPr lang="en-US" sz="2000" b="1">
                <a:cs typeface="Calibri"/>
              </a:endParaRPr>
            </a:p>
            <a:p>
              <a:pPr algn="ctr"/>
              <a:endParaRPr lang="en-US" sz="1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 sz="1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US">
                  <a:cs typeface="Calibri"/>
                </a:rPr>
                <a:t>Lowest among all clusters</a:t>
              </a:r>
              <a:endParaRPr lang="en-US" b="1">
                <a:cs typeface="Calibri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EBA3D2-2CBB-EC88-36CD-1D2D6EFEAEA6}"/>
                </a:ext>
              </a:extLst>
            </p:cNvPr>
            <p:cNvSpPr txBox="1"/>
            <p:nvPr/>
          </p:nvSpPr>
          <p:spPr>
            <a:xfrm>
              <a:off x="5858905" y="4764902"/>
              <a:ext cx="11370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1.87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F82A91-37BC-8CE8-D2D9-F2346D79749A}"/>
              </a:ext>
            </a:extLst>
          </p:cNvPr>
          <p:cNvGrpSpPr/>
          <p:nvPr/>
        </p:nvGrpSpPr>
        <p:grpSpPr>
          <a:xfrm>
            <a:off x="8822084" y="5090134"/>
            <a:ext cx="3007359" cy="1246495"/>
            <a:chOff x="466354" y="1902392"/>
            <a:chExt cx="3332759" cy="12464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1AFED-4E64-4B73-3876-B1D1C96180E5}"/>
                </a:ext>
              </a:extLst>
            </p:cNvPr>
            <p:cNvSpPr txBox="1"/>
            <p:nvPr/>
          </p:nvSpPr>
          <p:spPr>
            <a:xfrm>
              <a:off x="466354" y="1902392"/>
              <a:ext cx="3332759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Membership Proportion</a:t>
              </a:r>
            </a:p>
            <a:p>
              <a:pPr algn="ctr"/>
              <a:endParaRPr lang="en-US" sz="2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 sz="15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US" sz="2000">
                  <a:solidFill>
                    <a:sysClr val="windowText" lastClr="000000"/>
                  </a:solidFill>
                  <a:cs typeface="Calibri"/>
                </a:rPr>
                <a:t>Lowest among all clusters</a:t>
              </a:r>
              <a:endParaRPr lang="en-US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3CE12B-EF88-5F06-41B5-FDF0305C289F}"/>
                </a:ext>
              </a:extLst>
            </p:cNvPr>
            <p:cNvSpPr txBox="1"/>
            <p:nvPr/>
          </p:nvSpPr>
          <p:spPr>
            <a:xfrm>
              <a:off x="1689895" y="2291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7%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31497-76A0-5D86-3369-59DFAC45320E}"/>
              </a:ext>
            </a:extLst>
          </p:cNvPr>
          <p:cNvGrpSpPr/>
          <p:nvPr/>
        </p:nvGrpSpPr>
        <p:grpSpPr>
          <a:xfrm>
            <a:off x="9360294" y="1608648"/>
            <a:ext cx="1868578" cy="837388"/>
            <a:chOff x="8279655" y="1983536"/>
            <a:chExt cx="1868578" cy="8373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816D7D-F207-1F8D-A2B4-DA388E64B4CC}"/>
                </a:ext>
              </a:extLst>
            </p:cNvPr>
            <p:cNvSpPr txBox="1"/>
            <p:nvPr/>
          </p:nvSpPr>
          <p:spPr>
            <a:xfrm>
              <a:off x="8279655" y="1983536"/>
              <a:ext cx="186857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Cluster Size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7C6234-8642-1EAC-9293-3FB6C3AE409A}"/>
                </a:ext>
              </a:extLst>
            </p:cNvPr>
            <p:cNvSpPr txBox="1"/>
            <p:nvPr/>
          </p:nvSpPr>
          <p:spPr>
            <a:xfrm>
              <a:off x="8700935" y="2297704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380k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84F16D5-B7E1-487C-88D9-571231CE8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58" r="21377"/>
          <a:stretch/>
        </p:blipFill>
        <p:spPr>
          <a:xfrm>
            <a:off x="11097397" y="1630962"/>
            <a:ext cx="709786" cy="731520"/>
          </a:xfrm>
          <a:prstGeom prst="rect">
            <a:avLst/>
          </a:prstGeom>
        </p:spPr>
      </p:pic>
      <p:pic>
        <p:nvPicPr>
          <p:cNvPr id="27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E797731-1FB4-E730-6A5B-B51D59A0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4" y="3074104"/>
            <a:ext cx="4237645" cy="36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D25F6395-5573-FE49-786B-E8199993A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758" y="3071992"/>
            <a:ext cx="4079990" cy="3664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060FD1-7E6A-50FA-8006-5F5A4427D2A8}"/>
              </a:ext>
            </a:extLst>
          </p:cNvPr>
          <p:cNvCxnSpPr>
            <a:cxnSpLocks/>
          </p:cNvCxnSpPr>
          <p:nvPr/>
        </p:nvCxnSpPr>
        <p:spPr>
          <a:xfrm>
            <a:off x="8545284" y="1521172"/>
            <a:ext cx="0" cy="4866898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0A4AD-2E1F-B74D-2EB5-DA8947F9DAAC}"/>
              </a:ext>
            </a:extLst>
          </p:cNvPr>
          <p:cNvSpPr/>
          <p:nvPr/>
        </p:nvSpPr>
        <p:spPr>
          <a:xfrm>
            <a:off x="1335338" y="5257799"/>
            <a:ext cx="494332" cy="1306285"/>
          </a:xfrm>
          <a:prstGeom prst="rect">
            <a:avLst/>
          </a:prstGeom>
          <a:noFill/>
          <a:ln w="19050">
            <a:solidFill>
              <a:srgbClr val="A39F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079139-FD46-D44E-2630-48F088598E12}"/>
              </a:ext>
            </a:extLst>
          </p:cNvPr>
          <p:cNvSpPr/>
          <p:nvPr/>
        </p:nvSpPr>
        <p:spPr>
          <a:xfrm>
            <a:off x="5602127" y="5606141"/>
            <a:ext cx="494332" cy="957943"/>
          </a:xfrm>
          <a:prstGeom prst="rect">
            <a:avLst/>
          </a:prstGeom>
          <a:noFill/>
          <a:ln w="19050">
            <a:solidFill>
              <a:srgbClr val="A39F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B5E62C7F-EAAA-2B97-57E0-AC9B1260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8" y="2548762"/>
            <a:ext cx="6689203" cy="43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ea typeface="Calibri Light"/>
                <a:cs typeface="Calibri Light"/>
              </a:rPr>
              <a:t>3. Website Bookers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57C1A-72AB-0602-4D4C-390531C36E97}"/>
              </a:ext>
            </a:extLst>
          </p:cNvPr>
          <p:cNvCxnSpPr>
            <a:cxnSpLocks/>
          </p:cNvCxnSpPr>
          <p:nvPr/>
        </p:nvCxnSpPr>
        <p:spPr>
          <a:xfrm>
            <a:off x="7449216" y="1759468"/>
            <a:ext cx="0" cy="4474220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51864-18F6-5FC0-7AFB-65E664ECF331}"/>
              </a:ext>
            </a:extLst>
          </p:cNvPr>
          <p:cNvSpPr txBox="1"/>
          <p:nvPr/>
        </p:nvSpPr>
        <p:spPr>
          <a:xfrm>
            <a:off x="680985" y="1475293"/>
            <a:ext cx="561095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cs typeface="Calibri"/>
              </a:rPr>
              <a:t>Channel of Booking</a:t>
            </a:r>
            <a:endParaRPr lang="en-US" b="1" dirty="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cs typeface="Calibri"/>
              </a:rPr>
              <a:t>Customers in this cluster book exclusively on the two XYZ websites – XYZ Website and XYZ Vacation (~99%)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E43AAD-8CB0-F3CD-C0F0-9767E31FFB8C}"/>
              </a:ext>
            </a:extLst>
          </p:cNvPr>
          <p:cNvGrpSpPr/>
          <p:nvPr/>
        </p:nvGrpSpPr>
        <p:grpSpPr>
          <a:xfrm>
            <a:off x="8711748" y="1700500"/>
            <a:ext cx="1868578" cy="837388"/>
            <a:chOff x="8279655" y="1983536"/>
            <a:chExt cx="1868578" cy="8373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1AFED-4E64-4B73-3876-B1D1C96180E5}"/>
                </a:ext>
              </a:extLst>
            </p:cNvPr>
            <p:cNvSpPr txBox="1"/>
            <p:nvPr/>
          </p:nvSpPr>
          <p:spPr>
            <a:xfrm>
              <a:off x="8279655" y="1983536"/>
              <a:ext cx="186857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Cluster Size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605874-8C7D-36E2-72A7-948EB168E0DB}"/>
                </a:ext>
              </a:extLst>
            </p:cNvPr>
            <p:cNvSpPr txBox="1"/>
            <p:nvPr/>
          </p:nvSpPr>
          <p:spPr>
            <a:xfrm>
              <a:off x="8700935" y="2297704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617k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D9AD6A-0EAB-0F9B-F2C5-EC3676A74D32}"/>
              </a:ext>
            </a:extLst>
          </p:cNvPr>
          <p:cNvGrpSpPr/>
          <p:nvPr/>
        </p:nvGrpSpPr>
        <p:grpSpPr>
          <a:xfrm>
            <a:off x="8292648" y="2811184"/>
            <a:ext cx="2706778" cy="1185394"/>
            <a:chOff x="7860555" y="3075057"/>
            <a:chExt cx="2706778" cy="11853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BF22CA-52DD-E23E-0FA6-D293A2BAD4E8}"/>
                </a:ext>
              </a:extLst>
            </p:cNvPr>
            <p:cNvSpPr txBox="1"/>
            <p:nvPr/>
          </p:nvSpPr>
          <p:spPr>
            <a:xfrm>
              <a:off x="7860555" y="3075057"/>
              <a:ext cx="270677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Average Amount Spent/ Flight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802F64-6275-3527-C4CF-471971A41D05}"/>
                </a:ext>
              </a:extLst>
            </p:cNvPr>
            <p:cNvSpPr txBox="1"/>
            <p:nvPr/>
          </p:nvSpPr>
          <p:spPr>
            <a:xfrm>
              <a:off x="8681790" y="3737231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$316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81A92-8841-969E-BFC2-D22FC780FD55}"/>
              </a:ext>
            </a:extLst>
          </p:cNvPr>
          <p:cNvGrpSpPr/>
          <p:nvPr/>
        </p:nvGrpSpPr>
        <p:grpSpPr>
          <a:xfrm>
            <a:off x="8121887" y="4400500"/>
            <a:ext cx="3048301" cy="1969770"/>
            <a:chOff x="7588487" y="4737959"/>
            <a:chExt cx="3048301" cy="196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C0C834-9102-305A-87CD-DD84D732E0FD}"/>
                </a:ext>
              </a:extLst>
            </p:cNvPr>
            <p:cNvSpPr txBox="1"/>
            <p:nvPr/>
          </p:nvSpPr>
          <p:spPr>
            <a:xfrm>
              <a:off x="7588487" y="4737959"/>
              <a:ext cx="3048301" cy="1969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ysClr val="windowText" lastClr="000000"/>
                  </a:solidFill>
                  <a:cs typeface="Calibri"/>
                </a:rPr>
                <a:t>Flying Behavior</a:t>
              </a:r>
              <a:endParaRPr lang="en-US" b="1" dirty="0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cs typeface="Calibri"/>
                </a:rPr>
                <a:t>customers in this cluster fly repeatedly (more than once) with XYZ</a:t>
              </a:r>
            </a:p>
            <a:p>
              <a:pPr algn="just"/>
              <a:endParaRPr lang="en-US" sz="1000" dirty="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BEFC2A-52B9-2ED9-DC08-08FA01FE5824}"/>
                </a:ext>
              </a:extLst>
            </p:cNvPr>
            <p:cNvSpPr txBox="1"/>
            <p:nvPr/>
          </p:nvSpPr>
          <p:spPr>
            <a:xfrm>
              <a:off x="8471149" y="5106261"/>
              <a:ext cx="14472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16.6%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66540E5-6D04-AB4C-D004-30BF6407F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37" r="20977"/>
          <a:stretch/>
        </p:blipFill>
        <p:spPr>
          <a:xfrm>
            <a:off x="10521899" y="1737324"/>
            <a:ext cx="674907" cy="709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112CE5-B007-B1C2-F432-8BC42DFC55DD}"/>
              </a:ext>
            </a:extLst>
          </p:cNvPr>
          <p:cNvSpPr/>
          <p:nvPr/>
        </p:nvSpPr>
        <p:spPr>
          <a:xfrm>
            <a:off x="1210127" y="2088454"/>
            <a:ext cx="938424" cy="46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E5B25E-0ECD-3555-17CC-6C53D8B7A098}"/>
              </a:ext>
            </a:extLst>
          </p:cNvPr>
          <p:cNvSpPr/>
          <p:nvPr/>
        </p:nvSpPr>
        <p:spPr>
          <a:xfrm>
            <a:off x="3540196" y="3734968"/>
            <a:ext cx="938424" cy="46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2599C-232A-8CBF-FBB6-C6301361E326}"/>
              </a:ext>
            </a:extLst>
          </p:cNvPr>
          <p:cNvSpPr/>
          <p:nvPr/>
        </p:nvSpPr>
        <p:spPr>
          <a:xfrm>
            <a:off x="3385460" y="2834378"/>
            <a:ext cx="1054575" cy="3795021"/>
          </a:xfrm>
          <a:prstGeom prst="rect">
            <a:avLst/>
          </a:prstGeom>
          <a:noFill/>
          <a:ln w="19050">
            <a:solidFill>
              <a:srgbClr val="A39F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4. Outside Bookers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A8FC84-574C-30BA-51A4-27C6FAFEF6A4}"/>
              </a:ext>
            </a:extLst>
          </p:cNvPr>
          <p:cNvCxnSpPr>
            <a:cxnSpLocks/>
          </p:cNvCxnSpPr>
          <p:nvPr/>
        </p:nvCxnSpPr>
        <p:spPr>
          <a:xfrm>
            <a:off x="7449216" y="1759468"/>
            <a:ext cx="0" cy="4474220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02FF40-2030-E733-821E-9EC0F0755569}"/>
              </a:ext>
            </a:extLst>
          </p:cNvPr>
          <p:cNvSpPr txBox="1"/>
          <p:nvPr/>
        </p:nvSpPr>
        <p:spPr>
          <a:xfrm>
            <a:off x="680985" y="1475293"/>
            <a:ext cx="561095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cs typeface="Calibri"/>
              </a:rPr>
              <a:t>Channel of Booking</a:t>
            </a:r>
            <a:endParaRPr lang="en-US" b="1" dirty="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cs typeface="Calibri"/>
              </a:rPr>
              <a:t>Customers in this cluster book exclusively through non-XYZ Websites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FA39A7-CD37-DF5E-5112-281D8A50E5FC}"/>
              </a:ext>
            </a:extLst>
          </p:cNvPr>
          <p:cNvGrpSpPr/>
          <p:nvPr/>
        </p:nvGrpSpPr>
        <p:grpSpPr>
          <a:xfrm>
            <a:off x="8711747" y="1645908"/>
            <a:ext cx="1868578" cy="837388"/>
            <a:chOff x="8279655" y="1983536"/>
            <a:chExt cx="1868578" cy="8373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DD43E1-42B3-C8AB-018D-89AC000EB27F}"/>
                </a:ext>
              </a:extLst>
            </p:cNvPr>
            <p:cNvSpPr txBox="1"/>
            <p:nvPr/>
          </p:nvSpPr>
          <p:spPr>
            <a:xfrm>
              <a:off x="8279655" y="1983536"/>
              <a:ext cx="186857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Cluster Size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D0AD34-C7EA-8A21-2A58-A7D3B8AB5A4B}"/>
                </a:ext>
              </a:extLst>
            </p:cNvPr>
            <p:cNvSpPr txBox="1"/>
            <p:nvPr/>
          </p:nvSpPr>
          <p:spPr>
            <a:xfrm>
              <a:off x="8700935" y="2297704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415k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4F445-8A87-6786-C67C-8F6827E3ADC9}"/>
              </a:ext>
            </a:extLst>
          </p:cNvPr>
          <p:cNvGrpSpPr/>
          <p:nvPr/>
        </p:nvGrpSpPr>
        <p:grpSpPr>
          <a:xfrm>
            <a:off x="8121886" y="4768991"/>
            <a:ext cx="3048301" cy="1692771"/>
            <a:chOff x="7588487" y="4737959"/>
            <a:chExt cx="3048301" cy="169277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9399B4-5A97-6204-8680-DF1E52318BDD}"/>
                </a:ext>
              </a:extLst>
            </p:cNvPr>
            <p:cNvSpPr txBox="1"/>
            <p:nvPr/>
          </p:nvSpPr>
          <p:spPr>
            <a:xfrm>
              <a:off x="7588487" y="4737959"/>
              <a:ext cx="3048301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Flying Behavior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US">
                  <a:solidFill>
                    <a:sysClr val="windowText" lastClr="000000"/>
                  </a:solidFill>
                  <a:cs typeface="Calibri"/>
                </a:rPr>
                <a:t>Time of the year these customers fly most</a:t>
              </a:r>
            </a:p>
            <a:p>
              <a:pPr algn="just"/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C83918-9528-5DA7-6F52-937DCFC4F6E9}"/>
                </a:ext>
              </a:extLst>
            </p:cNvPr>
            <p:cNvSpPr txBox="1"/>
            <p:nvPr/>
          </p:nvSpPr>
          <p:spPr>
            <a:xfrm>
              <a:off x="8471149" y="5106261"/>
              <a:ext cx="14472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Q3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9DAF56-7012-4CC2-71EB-EF9471653D64}"/>
              </a:ext>
            </a:extLst>
          </p:cNvPr>
          <p:cNvGrpSpPr/>
          <p:nvPr/>
        </p:nvGrpSpPr>
        <p:grpSpPr>
          <a:xfrm>
            <a:off x="8239811" y="2849007"/>
            <a:ext cx="2812450" cy="1554272"/>
            <a:chOff x="466354" y="1902392"/>
            <a:chExt cx="3332759" cy="155427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C29F2D-FD68-2ED3-BB5A-91F7318F6E3D}"/>
                </a:ext>
              </a:extLst>
            </p:cNvPr>
            <p:cNvSpPr txBox="1"/>
            <p:nvPr/>
          </p:nvSpPr>
          <p:spPr>
            <a:xfrm>
              <a:off x="466354" y="1902392"/>
              <a:ext cx="3332759" cy="1554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Membership Proportion</a:t>
              </a:r>
            </a:p>
            <a:p>
              <a:pPr algn="ctr"/>
              <a:endParaRPr lang="en-US" sz="2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 sz="15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US" sz="2000">
                  <a:solidFill>
                    <a:sysClr val="windowText" lastClr="000000"/>
                  </a:solidFill>
                  <a:cs typeface="Calibri"/>
                </a:rPr>
                <a:t>Second to lowest among all clusters</a:t>
              </a:r>
              <a:endParaRPr lang="en-US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D603EE-7581-7FC8-7AD6-087A9078B8C6}"/>
                </a:ext>
              </a:extLst>
            </p:cNvPr>
            <p:cNvSpPr txBox="1"/>
            <p:nvPr/>
          </p:nvSpPr>
          <p:spPr>
            <a:xfrm>
              <a:off x="1689895" y="2291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11%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631528-9C9F-E317-26A6-CD33220962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42" r="20859"/>
          <a:stretch/>
        </p:blipFill>
        <p:spPr>
          <a:xfrm>
            <a:off x="10495273" y="1723249"/>
            <a:ext cx="722316" cy="73152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8352D0-43E4-F5D4-C1FA-FA7CC4F76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8" y="2548762"/>
            <a:ext cx="6689203" cy="43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8A5A28-495E-89FC-9044-D748D0460D62}"/>
              </a:ext>
            </a:extLst>
          </p:cNvPr>
          <p:cNvSpPr/>
          <p:nvPr/>
        </p:nvSpPr>
        <p:spPr>
          <a:xfrm>
            <a:off x="4572000" y="2849007"/>
            <a:ext cx="1075038" cy="3912299"/>
          </a:xfrm>
          <a:prstGeom prst="rect">
            <a:avLst/>
          </a:prstGeom>
          <a:noFill/>
          <a:ln w="19050">
            <a:solidFill>
              <a:srgbClr val="A39F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5. Upgraders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E90B5B-8A2A-A733-5AA7-F6D761FF1284}"/>
              </a:ext>
            </a:extLst>
          </p:cNvPr>
          <p:cNvCxnSpPr>
            <a:cxnSpLocks/>
          </p:cNvCxnSpPr>
          <p:nvPr/>
        </p:nvCxnSpPr>
        <p:spPr>
          <a:xfrm>
            <a:off x="7449216" y="1759468"/>
            <a:ext cx="0" cy="4474220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EE8E04-EBC6-89B4-966B-B1383980BDD8}"/>
              </a:ext>
            </a:extLst>
          </p:cNvPr>
          <p:cNvSpPr txBox="1"/>
          <p:nvPr/>
        </p:nvSpPr>
        <p:spPr>
          <a:xfrm>
            <a:off x="680985" y="1475293"/>
            <a:ext cx="56109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cs typeface="Calibri"/>
              </a:rPr>
              <a:t>Percent of Upgrades Availed</a:t>
            </a:r>
            <a:endParaRPr lang="en-US" b="1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  <a:cs typeface="Calibri"/>
              </a:rPr>
              <a:t>Customers in this cluster avail maximum upgrades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8D1005-E1E1-54AB-EAA0-04FB91C5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3" y="2511814"/>
            <a:ext cx="5256770" cy="42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398830F-AF3C-F21E-14CB-3CC1C6B91DB9}"/>
              </a:ext>
            </a:extLst>
          </p:cNvPr>
          <p:cNvGrpSpPr/>
          <p:nvPr/>
        </p:nvGrpSpPr>
        <p:grpSpPr>
          <a:xfrm>
            <a:off x="8121886" y="3972707"/>
            <a:ext cx="3048301" cy="2431435"/>
            <a:chOff x="8121886" y="2851475"/>
            <a:chExt cx="3048301" cy="243143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62DBFB-ABFA-FB59-C155-C75FACCEB2F4}"/>
                </a:ext>
              </a:extLst>
            </p:cNvPr>
            <p:cNvGrpSpPr/>
            <p:nvPr/>
          </p:nvGrpSpPr>
          <p:grpSpPr>
            <a:xfrm>
              <a:off x="8121886" y="2851475"/>
              <a:ext cx="3048301" cy="2431435"/>
              <a:chOff x="7588487" y="4737959"/>
              <a:chExt cx="3048301" cy="243143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749A0-C3C9-5EE2-7F5A-7CABF0D7830F}"/>
                  </a:ext>
                </a:extLst>
              </p:cNvPr>
              <p:cNvSpPr txBox="1"/>
              <p:nvPr/>
            </p:nvSpPr>
            <p:spPr>
              <a:xfrm>
                <a:off x="7588487" y="4737959"/>
                <a:ext cx="3048301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ysClr val="windowText" lastClr="000000"/>
                    </a:solidFill>
                    <a:cs typeface="Calibri"/>
                  </a:rPr>
                  <a:t>Flying Behavior</a:t>
                </a:r>
                <a:endParaRPr lang="en-US" b="1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cs typeface="Calibri"/>
                  </a:rPr>
                  <a:t>Customers flying repeatedly (more than once) with XYZ</a:t>
                </a:r>
              </a:p>
              <a:p>
                <a:pPr algn="just"/>
                <a:endParaRPr lang="en-US" sz="1000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algn="just"/>
                <a:endParaRPr lang="en-US" sz="1000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algn="just"/>
                <a:endParaRPr lang="en-US" sz="1000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algn="just"/>
                <a:endParaRPr lang="en-US" sz="1000" dirty="0">
                  <a:solidFill>
                    <a:sysClr val="windowText" lastClr="000000"/>
                  </a:solidFill>
                  <a:cs typeface="Calibri"/>
                </a:endParaRP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cs typeface="Calibri"/>
                  </a:rPr>
                  <a:t>First class flights purchased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0D3963-0C86-1386-142E-0F6E8717AAC0}"/>
                  </a:ext>
                </a:extLst>
              </p:cNvPr>
              <p:cNvSpPr txBox="1"/>
              <p:nvPr/>
            </p:nvSpPr>
            <p:spPr>
              <a:xfrm>
                <a:off x="8471149" y="5106261"/>
                <a:ext cx="1447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741215"/>
                    </a:solidFill>
                    <a:cs typeface="Calibri"/>
                  </a:rPr>
                  <a:t>19.6%</a:t>
                </a:r>
                <a:endParaRPr lang="en-US" sz="2800" b="1">
                  <a:solidFill>
                    <a:srgbClr val="74121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0C857C-4BBC-6D5F-CF84-75CB67EBDB75}"/>
                </a:ext>
              </a:extLst>
            </p:cNvPr>
            <p:cNvSpPr txBox="1"/>
            <p:nvPr/>
          </p:nvSpPr>
          <p:spPr>
            <a:xfrm>
              <a:off x="9004548" y="4470235"/>
              <a:ext cx="14472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41215"/>
                  </a:solidFill>
                  <a:cs typeface="Calibri"/>
                </a:rPr>
                <a:t>3.5%</a:t>
              </a:r>
              <a:endParaRPr lang="en-US" sz="2800" b="1" dirty="0">
                <a:solidFill>
                  <a:srgbClr val="741215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1149EC-A8C0-B8E6-7C64-D7CDDCF31B6E}"/>
              </a:ext>
            </a:extLst>
          </p:cNvPr>
          <p:cNvGrpSpPr/>
          <p:nvPr/>
        </p:nvGrpSpPr>
        <p:grpSpPr>
          <a:xfrm>
            <a:off x="8292647" y="2667999"/>
            <a:ext cx="2706778" cy="1185394"/>
            <a:chOff x="7860555" y="3075057"/>
            <a:chExt cx="2706778" cy="11853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C67429-0850-8C17-F559-ECA788A6CD66}"/>
                </a:ext>
              </a:extLst>
            </p:cNvPr>
            <p:cNvSpPr txBox="1"/>
            <p:nvPr/>
          </p:nvSpPr>
          <p:spPr>
            <a:xfrm>
              <a:off x="7860555" y="3075057"/>
              <a:ext cx="270677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Average Amount Spent/ Flight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0188E4-10CC-6FE5-6244-35D92D944FC8}"/>
                </a:ext>
              </a:extLst>
            </p:cNvPr>
            <p:cNvSpPr txBox="1"/>
            <p:nvPr/>
          </p:nvSpPr>
          <p:spPr>
            <a:xfrm>
              <a:off x="8681790" y="3737231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$316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9BEDEB-B2EE-2725-178A-E5B206C1D5DE}"/>
              </a:ext>
            </a:extLst>
          </p:cNvPr>
          <p:cNvGrpSpPr/>
          <p:nvPr/>
        </p:nvGrpSpPr>
        <p:grpSpPr>
          <a:xfrm>
            <a:off x="8711747" y="1645908"/>
            <a:ext cx="1868578" cy="837388"/>
            <a:chOff x="8279655" y="1983536"/>
            <a:chExt cx="1868578" cy="8373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58405-3842-6143-1E31-4681AA6EAF98}"/>
                </a:ext>
              </a:extLst>
            </p:cNvPr>
            <p:cNvSpPr txBox="1"/>
            <p:nvPr/>
          </p:nvSpPr>
          <p:spPr>
            <a:xfrm>
              <a:off x="8279655" y="1983536"/>
              <a:ext cx="186857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Cluster Size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6A19D3-5643-1F1A-096D-C52136B81C4D}"/>
                </a:ext>
              </a:extLst>
            </p:cNvPr>
            <p:cNvSpPr txBox="1"/>
            <p:nvPr/>
          </p:nvSpPr>
          <p:spPr>
            <a:xfrm>
              <a:off x="8700935" y="2297704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78k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D900A1-2902-EA34-E891-387A483C8A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64" r="20978"/>
          <a:stretch/>
        </p:blipFill>
        <p:spPr>
          <a:xfrm>
            <a:off x="10430623" y="1701998"/>
            <a:ext cx="720685" cy="73152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B09052B-3AFB-8715-C2E2-F67A3DEF1B52}"/>
              </a:ext>
            </a:extLst>
          </p:cNvPr>
          <p:cNvGrpSpPr/>
          <p:nvPr/>
        </p:nvGrpSpPr>
        <p:grpSpPr>
          <a:xfrm>
            <a:off x="8711747" y="1640152"/>
            <a:ext cx="1868578" cy="837388"/>
            <a:chOff x="8279655" y="1983536"/>
            <a:chExt cx="1868578" cy="8373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F14A1E-5051-5811-F1C0-18EE6582D811}"/>
                </a:ext>
              </a:extLst>
            </p:cNvPr>
            <p:cNvSpPr txBox="1"/>
            <p:nvPr/>
          </p:nvSpPr>
          <p:spPr>
            <a:xfrm>
              <a:off x="8279655" y="1983536"/>
              <a:ext cx="186857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Cluster Size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A57AEB-174A-E91E-FD91-809440947632}"/>
                </a:ext>
              </a:extLst>
            </p:cNvPr>
            <p:cNvSpPr txBox="1"/>
            <p:nvPr/>
          </p:nvSpPr>
          <p:spPr>
            <a:xfrm>
              <a:off x="8700935" y="2297704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78k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C1BD78-EBD7-4D88-EA0E-D0AC1FBD75EA}"/>
              </a:ext>
            </a:extLst>
          </p:cNvPr>
          <p:cNvSpPr/>
          <p:nvPr/>
        </p:nvSpPr>
        <p:spPr>
          <a:xfrm>
            <a:off x="5279671" y="2899143"/>
            <a:ext cx="816329" cy="3700131"/>
          </a:xfrm>
          <a:prstGeom prst="rect">
            <a:avLst/>
          </a:prstGeom>
          <a:noFill/>
          <a:ln w="19050">
            <a:solidFill>
              <a:srgbClr val="A39F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61303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Cluster Summary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E217A3D-6384-93A0-F0EC-C5EBF52A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89643"/>
              </p:ext>
            </p:extLst>
          </p:nvPr>
        </p:nvGraphicFramePr>
        <p:xfrm>
          <a:off x="324091" y="1248382"/>
          <a:ext cx="11586257" cy="5370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1236">
                  <a:extLst>
                    <a:ext uri="{9D8B030D-6E8A-4147-A177-3AD203B41FA5}">
                      <a16:colId xmlns:a16="http://schemas.microsoft.com/office/drawing/2014/main" val="2011564431"/>
                    </a:ext>
                  </a:extLst>
                </a:gridCol>
                <a:gridCol w="2129741">
                  <a:extLst>
                    <a:ext uri="{9D8B030D-6E8A-4147-A177-3AD203B41FA5}">
                      <a16:colId xmlns:a16="http://schemas.microsoft.com/office/drawing/2014/main" val="3439480189"/>
                    </a:ext>
                  </a:extLst>
                </a:gridCol>
                <a:gridCol w="1794076">
                  <a:extLst>
                    <a:ext uri="{9D8B030D-6E8A-4147-A177-3AD203B41FA5}">
                      <a16:colId xmlns:a16="http://schemas.microsoft.com/office/drawing/2014/main" val="2292531475"/>
                    </a:ext>
                  </a:extLst>
                </a:gridCol>
                <a:gridCol w="1770927">
                  <a:extLst>
                    <a:ext uri="{9D8B030D-6E8A-4147-A177-3AD203B41FA5}">
                      <a16:colId xmlns:a16="http://schemas.microsoft.com/office/drawing/2014/main" val="39634856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82286082"/>
                    </a:ext>
                  </a:extLst>
                </a:gridCol>
                <a:gridCol w="1701477">
                  <a:extLst>
                    <a:ext uri="{9D8B030D-6E8A-4147-A177-3AD203B41FA5}">
                      <a16:colId xmlns:a16="http://schemas.microsoft.com/office/drawing/2014/main" val="1446905018"/>
                    </a:ext>
                  </a:extLst>
                </a:gridCol>
              </a:tblGrid>
              <a:tr h="840852"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>
                          <a:solidFill>
                            <a:schemeClr val="tx1"/>
                          </a:solidFill>
                          <a:latin typeface="+mn-lt"/>
                          <a:ea typeface="Tahoma"/>
                          <a:cs typeface="Tahoma"/>
                        </a:rPr>
                        <a:t>Frequent 1st-Class Flyers (F1CF)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>
                          <a:solidFill>
                            <a:schemeClr val="tx1"/>
                          </a:solidFill>
                          <a:latin typeface="+mn-lt"/>
                          <a:ea typeface="Tahoma"/>
                          <a:cs typeface="Tahoma"/>
                        </a:rPr>
                        <a:t>One-Time Low Spenders (OTLS)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  <a:ea typeface="Tahoma"/>
                          <a:cs typeface="Tahoma"/>
                        </a:rPr>
                        <a:t>Website Bookers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>
                          <a:solidFill>
                            <a:schemeClr val="tx1"/>
                          </a:solidFill>
                        </a:rPr>
                        <a:t>Outside Bookers</a:t>
                      </a:r>
                      <a:endParaRPr lang="en-US" sz="1800" i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>
                          <a:solidFill>
                            <a:schemeClr val="tx1"/>
                          </a:solidFill>
                        </a:rPr>
                        <a:t>Upgraders</a:t>
                      </a:r>
                      <a:endParaRPr lang="en-US" sz="1800" i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471787"/>
                  </a:ext>
                </a:extLst>
              </a:tr>
              <a:tr h="6471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Number of Customers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37k</a:t>
                      </a:r>
                    </a:p>
                  </a:txBody>
                  <a:tcPr anchor="ctr">
                    <a:solidFill>
                      <a:srgbClr val="80808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380k</a:t>
                      </a:r>
                    </a:p>
                  </a:txBody>
                  <a:tcPr anchor="ctr">
                    <a:solidFill>
                      <a:srgbClr val="C7C7C7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617k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808080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415k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A7A7A7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79k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80808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243347"/>
                  </a:ext>
                </a:extLst>
              </a:tr>
              <a:tr h="64716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/>
                        <a:t>% of Current</a:t>
                      </a:r>
                      <a:r>
                        <a:rPr lang="en-US" sz="1600" baseline="0"/>
                        <a:t> Ufly Members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38%</a:t>
                      </a:r>
                    </a:p>
                  </a:txBody>
                  <a:tcPr anchor="ctr">
                    <a:solidFill>
                      <a:srgbClr val="F1995D">
                        <a:alpha val="8745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7%</a:t>
                      </a:r>
                    </a:p>
                  </a:txBody>
                  <a:tcPr anchor="ctr"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/>
                        <a:t> 25%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1995D">
                        <a:alpha val="6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11%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D7D31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31%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2A36E">
                        <a:alpha val="8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78202"/>
                  </a:ext>
                </a:extLst>
              </a:tr>
              <a:tr h="64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Average amount spent on a flight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$622</a:t>
                      </a:r>
                    </a:p>
                  </a:txBody>
                  <a:tcPr anchor="ctr"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$107</a:t>
                      </a:r>
                    </a:p>
                  </a:txBody>
                  <a:tcPr anchor="ctr">
                    <a:solidFill>
                      <a:srgbClr val="92D05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$316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ADDB7B">
                        <a:alpha val="376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$410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AFDC7E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$327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B2DE82">
                        <a:alpha val="5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89808"/>
                  </a:ext>
                </a:extLst>
              </a:tr>
              <a:tr h="6471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Average  flights taken per customer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2.47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1.87</a:t>
                      </a:r>
                    </a:p>
                  </a:txBody>
                  <a:tcPr anchor="ctr">
                    <a:solidFill>
                      <a:srgbClr val="FFC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2.19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2B800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2.48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FC000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2.57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370803"/>
                  </a:ext>
                </a:extLst>
              </a:tr>
              <a:tr h="64716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% of flights booked on 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70%</a:t>
                      </a:r>
                    </a:p>
                  </a:txBody>
                  <a:tcPr anchor="ctr">
                    <a:solidFill>
                      <a:srgbClr val="5C84CC">
                        <a:alpha val="6666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1%</a:t>
                      </a:r>
                    </a:p>
                  </a:txBody>
                  <a:tcPr anchor="ctr">
                    <a:solidFill>
                      <a:srgbClr val="4472C4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/>
                        <a:t> 99%</a:t>
                      </a:r>
                      <a:endParaRPr lang="en-US" sz="160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2%</a:t>
                      </a:r>
                    </a:p>
                  </a:txBody>
                  <a:tcPr anchor="ctr">
                    <a:solidFill>
                      <a:srgbClr val="4472C4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51%</a:t>
                      </a:r>
                    </a:p>
                  </a:txBody>
                  <a:tcPr anchor="ctr">
                    <a:solidFill>
                      <a:srgbClr val="5F86CD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201510"/>
                  </a:ext>
                </a:extLst>
              </a:tr>
              <a:tr h="64716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% of Repeat Flyers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27.8%</a:t>
                      </a:r>
                    </a:p>
                  </a:txBody>
                  <a:tcPr anchor="ctr">
                    <a:solidFill>
                      <a:srgbClr val="AA73C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8.2%</a:t>
                      </a:r>
                    </a:p>
                  </a:txBody>
                  <a:tcPr anchor="ctr">
                    <a:solidFill>
                      <a:srgbClr val="9C5CC8">
                        <a:alpha val="2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16.6%</a:t>
                      </a:r>
                    </a:p>
                  </a:txBody>
                  <a:tcPr anchor="ctr">
                    <a:solidFill>
                      <a:srgbClr val="AD79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13.3%</a:t>
                      </a:r>
                    </a:p>
                  </a:txBody>
                  <a:tcPr anchor="ctr">
                    <a:solidFill>
                      <a:srgbClr val="A367CB">
                        <a:alpha val="4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19.6%</a:t>
                      </a:r>
                    </a:p>
                  </a:txBody>
                  <a:tcPr anchor="ctr">
                    <a:solidFill>
                      <a:srgbClr val="A367CB">
                        <a:alpha val="7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29712"/>
                  </a:ext>
                </a:extLst>
              </a:tr>
              <a:tr h="64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% of First-Class flights purchased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87.7%</a:t>
                      </a:r>
                    </a:p>
                  </a:txBody>
                  <a:tcPr anchor="ctr">
                    <a:solidFill>
                      <a:srgbClr val="75DBFF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0.1%</a:t>
                      </a:r>
                    </a:p>
                  </a:txBody>
                  <a:tcPr anchor="ctr">
                    <a:solidFill>
                      <a:srgbClr val="00B0F0">
                        <a:alpha val="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0.3%</a:t>
                      </a:r>
                    </a:p>
                  </a:txBody>
                  <a:tcPr anchor="ctr">
                    <a:solidFill>
                      <a:srgbClr val="00B0F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ahoma"/>
                          <a:cs typeface="Tahoma"/>
                        </a:rPr>
                        <a:t>0.2%</a:t>
                      </a:r>
                    </a:p>
                  </a:txBody>
                  <a:tcPr anchor="ctr">
                    <a:solidFill>
                      <a:srgbClr val="00B0F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Tahoma"/>
                          <a:cs typeface="Tahoma"/>
                        </a:rPr>
                        <a:t>2.4%</a:t>
                      </a:r>
                    </a:p>
                  </a:txBody>
                  <a:tcPr anchor="ctr">
                    <a:solidFill>
                      <a:srgbClr val="00B0F0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8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E32E0-41E0-F33F-B767-4DA5B602A914}"/>
              </a:ext>
            </a:extLst>
          </p:cNvPr>
          <p:cNvSpPr/>
          <p:nvPr/>
        </p:nvSpPr>
        <p:spPr>
          <a:xfrm>
            <a:off x="518624" y="2632174"/>
            <a:ext cx="2540610" cy="2610390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Understanding the Data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Analyze flight data and member status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5163B0A-108F-4D29-695D-119244B9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87B79-D875-4598-D583-BF72495CEF32}"/>
              </a:ext>
            </a:extLst>
          </p:cNvPr>
          <p:cNvSpPr/>
          <p:nvPr/>
        </p:nvSpPr>
        <p:spPr>
          <a:xfrm>
            <a:off x="3461336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>
                <a:ea typeface="Calibri"/>
                <a:cs typeface="Calibri"/>
              </a:rPr>
              <a:t>Five Customer Clusters</a:t>
            </a: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r>
              <a:rPr lang="en-US">
                <a:ea typeface="Calibri"/>
                <a:cs typeface="Calibri"/>
              </a:rPr>
              <a:t>Understand how the five segments of customers differ</a:t>
            </a:r>
            <a:endParaRPr lang="en-US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9C4A05-D2DB-420A-BB11-3B50380A3A91}"/>
              </a:ext>
            </a:extLst>
          </p:cNvPr>
          <p:cNvSpPr/>
          <p:nvPr/>
        </p:nvSpPr>
        <p:spPr>
          <a:xfrm>
            <a:off x="9165424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Recommendations</a:t>
            </a:r>
            <a:r>
              <a:rPr lang="en-US" sz="24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 </a:t>
            </a:r>
          </a:p>
          <a:p>
            <a:pPr algn="ctr"/>
            <a:endParaRPr lang="en-US" sz="2400" dirty="0">
              <a:solidFill>
                <a:schemeClr val="lt1">
                  <a:alpha val="92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Increasing membership and website bookings</a:t>
            </a:r>
            <a:endParaRPr lang="en-US" dirty="0">
              <a:solidFill>
                <a:schemeClr val="lt1">
                  <a:alpha val="92000"/>
                </a:schemeClr>
              </a:solidFill>
              <a:cs typeface="Calibri"/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5B29378A-F1F7-0EFF-E7E1-2F056D106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83" y="1488212"/>
            <a:ext cx="1000115" cy="1000115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606794BD-8218-E435-CC8F-52FE55467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27" y="1293567"/>
            <a:ext cx="1389403" cy="138940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9E418DE7-6197-D378-73E7-72369CDB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7EC4C7-D0DF-6C49-D3B9-B64B490A5899}"/>
              </a:ext>
            </a:extLst>
          </p:cNvPr>
          <p:cNvSpPr/>
          <p:nvPr/>
        </p:nvSpPr>
        <p:spPr>
          <a:xfrm>
            <a:off x="6313380" y="2608222"/>
            <a:ext cx="2540610" cy="2634342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ea typeface="+mn-lt"/>
                <a:cs typeface="+mn-lt"/>
              </a:rPr>
              <a:t>Membership Status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Analyze the membership program at XYZ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6B5DF25-6BFE-B39B-178D-4FCDF545B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2" y="1306498"/>
            <a:ext cx="1389403" cy="13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60C8C679-1CB4-F55D-76D8-3F5020B3AF39}"/>
              </a:ext>
            </a:extLst>
          </p:cNvPr>
          <p:cNvSpPr/>
          <p:nvPr/>
        </p:nvSpPr>
        <p:spPr>
          <a:xfrm>
            <a:off x="7337110" y="5721519"/>
            <a:ext cx="1542133" cy="77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180444-A621-BF85-166F-1C5C20676B57}"/>
              </a:ext>
            </a:extLst>
          </p:cNvPr>
          <p:cNvSpPr/>
          <p:nvPr/>
        </p:nvSpPr>
        <p:spPr>
          <a:xfrm>
            <a:off x="10390094" y="5721519"/>
            <a:ext cx="1542133" cy="770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F6FEA652-5695-5DF5-32B7-4B8B9908FD71}"/>
              </a:ext>
            </a:extLst>
          </p:cNvPr>
          <p:cNvSpPr/>
          <p:nvPr/>
        </p:nvSpPr>
        <p:spPr>
          <a:xfrm>
            <a:off x="4276316" y="5721519"/>
            <a:ext cx="1542133" cy="77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1ABB4E16-EB36-066C-B018-BB37F1771DCC}"/>
              </a:ext>
            </a:extLst>
          </p:cNvPr>
          <p:cNvSpPr/>
          <p:nvPr/>
        </p:nvSpPr>
        <p:spPr>
          <a:xfrm>
            <a:off x="7337110" y="4660859"/>
            <a:ext cx="1542133" cy="77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1C0BC6A1-9FCD-7C11-59B5-17A3A2B2FD70}"/>
              </a:ext>
            </a:extLst>
          </p:cNvPr>
          <p:cNvSpPr/>
          <p:nvPr/>
        </p:nvSpPr>
        <p:spPr>
          <a:xfrm>
            <a:off x="10390094" y="4660859"/>
            <a:ext cx="1542133" cy="770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C5AA55-0D4C-DC0A-9D0B-7402FAC4170E}"/>
              </a:ext>
            </a:extLst>
          </p:cNvPr>
          <p:cNvSpPr/>
          <p:nvPr/>
        </p:nvSpPr>
        <p:spPr>
          <a:xfrm>
            <a:off x="4276316" y="4660859"/>
            <a:ext cx="1542133" cy="77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7B8861-3FAF-3ADB-0004-7316FE05C81E}"/>
              </a:ext>
            </a:extLst>
          </p:cNvPr>
          <p:cNvSpPr/>
          <p:nvPr/>
        </p:nvSpPr>
        <p:spPr>
          <a:xfrm>
            <a:off x="7337110" y="3611759"/>
            <a:ext cx="1542133" cy="77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BE606-47C0-2579-A301-28E52F04D976}"/>
              </a:ext>
            </a:extLst>
          </p:cNvPr>
          <p:cNvSpPr/>
          <p:nvPr/>
        </p:nvSpPr>
        <p:spPr>
          <a:xfrm>
            <a:off x="10393505" y="3611759"/>
            <a:ext cx="1542133" cy="770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CCAB31-8171-7F64-15B5-EFE1543F740C}"/>
              </a:ext>
            </a:extLst>
          </p:cNvPr>
          <p:cNvSpPr/>
          <p:nvPr/>
        </p:nvSpPr>
        <p:spPr>
          <a:xfrm>
            <a:off x="4279727" y="3611759"/>
            <a:ext cx="1542133" cy="77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E8ABF7-2ED8-2C7A-2F9E-98E4CF9BF245}"/>
              </a:ext>
            </a:extLst>
          </p:cNvPr>
          <p:cNvSpPr/>
          <p:nvPr/>
        </p:nvSpPr>
        <p:spPr>
          <a:xfrm>
            <a:off x="7337110" y="2557434"/>
            <a:ext cx="1542133" cy="77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01C1A5-6441-1EC7-9745-57EE2B477CDC}"/>
              </a:ext>
            </a:extLst>
          </p:cNvPr>
          <p:cNvSpPr/>
          <p:nvPr/>
        </p:nvSpPr>
        <p:spPr>
          <a:xfrm>
            <a:off x="10363198" y="2557434"/>
            <a:ext cx="1542133" cy="770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7F709F-3013-2938-404A-EE5788B93405}"/>
              </a:ext>
            </a:extLst>
          </p:cNvPr>
          <p:cNvSpPr/>
          <p:nvPr/>
        </p:nvSpPr>
        <p:spPr>
          <a:xfrm>
            <a:off x="4249420" y="2557434"/>
            <a:ext cx="1542133" cy="77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D357DA-080D-444A-6BAC-72C128CDFA7F}"/>
              </a:ext>
            </a:extLst>
          </p:cNvPr>
          <p:cNvSpPr/>
          <p:nvPr/>
        </p:nvSpPr>
        <p:spPr>
          <a:xfrm>
            <a:off x="133490" y="5721519"/>
            <a:ext cx="3210345" cy="77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FA7EE7-AA44-521D-4452-E1D813012C55}"/>
              </a:ext>
            </a:extLst>
          </p:cNvPr>
          <p:cNvSpPr/>
          <p:nvPr/>
        </p:nvSpPr>
        <p:spPr>
          <a:xfrm>
            <a:off x="133490" y="4666824"/>
            <a:ext cx="3210345" cy="77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976A2-4E97-291B-E047-4A5EB55032B0}"/>
              </a:ext>
            </a:extLst>
          </p:cNvPr>
          <p:cNvSpPr/>
          <p:nvPr/>
        </p:nvSpPr>
        <p:spPr>
          <a:xfrm>
            <a:off x="133490" y="2557434"/>
            <a:ext cx="3210345" cy="77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835DF2-C0A9-7317-095E-E55E40631A5D}"/>
              </a:ext>
            </a:extLst>
          </p:cNvPr>
          <p:cNvSpPr/>
          <p:nvPr/>
        </p:nvSpPr>
        <p:spPr>
          <a:xfrm>
            <a:off x="133490" y="3612129"/>
            <a:ext cx="3210345" cy="77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Membership Statistics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CA30C05-41D5-F992-5C83-A03E89B7541D}"/>
              </a:ext>
            </a:extLst>
          </p:cNvPr>
          <p:cNvGrpSpPr/>
          <p:nvPr/>
        </p:nvGrpSpPr>
        <p:grpSpPr>
          <a:xfrm>
            <a:off x="10112541" y="1494710"/>
            <a:ext cx="2043449" cy="876129"/>
            <a:chOff x="10112541" y="1529667"/>
            <a:chExt cx="2043449" cy="8761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655EE2-62B8-E2D6-9C64-4A3212A70F61}"/>
                </a:ext>
              </a:extLst>
            </p:cNvPr>
            <p:cNvSpPr/>
            <p:nvPr/>
          </p:nvSpPr>
          <p:spPr>
            <a:xfrm>
              <a:off x="10363200" y="1529667"/>
              <a:ext cx="1542133" cy="876129"/>
            </a:xfrm>
            <a:prstGeom prst="rect">
              <a:avLst/>
            </a:prstGeom>
            <a:noFill/>
            <a:ln w="19050">
              <a:solidFill>
                <a:srgbClr val="F9CA5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21B1CD-CEB7-4589-2A60-0B9965354E1A}"/>
                </a:ext>
              </a:extLst>
            </p:cNvPr>
            <p:cNvSpPr txBox="1"/>
            <p:nvPr/>
          </p:nvSpPr>
          <p:spPr>
            <a:xfrm>
              <a:off x="10112541" y="1530850"/>
              <a:ext cx="2043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Elite </a:t>
              </a:r>
            </a:p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Members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ABC4FF-A5B8-2027-E1B0-0D3512880958}"/>
              </a:ext>
            </a:extLst>
          </p:cNvPr>
          <p:cNvSpPr txBox="1"/>
          <p:nvPr/>
        </p:nvSpPr>
        <p:spPr>
          <a:xfrm>
            <a:off x="133490" y="3753472"/>
            <a:ext cx="321034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>
                <a:ea typeface="Tahoma" panose="020B0604030504040204" pitchFamily="34" charset="0"/>
                <a:cs typeface="Tahoma" panose="020B0604030504040204" pitchFamily="34" charset="0"/>
              </a:rPr>
              <a:t>Percent of repeat flyers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21D0C-8852-7545-E328-137D366FF0AA}"/>
              </a:ext>
            </a:extLst>
          </p:cNvPr>
          <p:cNvSpPr txBox="1"/>
          <p:nvPr/>
        </p:nvSpPr>
        <p:spPr>
          <a:xfrm>
            <a:off x="133490" y="4765009"/>
            <a:ext cx="3084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a typeface="Tahoma" panose="020B0604030504040204" pitchFamily="34" charset="0"/>
                <a:cs typeface="Tahoma" panose="020B0604030504040204" pitchFamily="34" charset="0"/>
              </a:rPr>
              <a:t>Average Bookings 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203D8-03C2-C624-7A7F-E3E9AC7FE7E1}"/>
              </a:ext>
            </a:extLst>
          </p:cNvPr>
          <p:cNvSpPr txBox="1"/>
          <p:nvPr/>
        </p:nvSpPr>
        <p:spPr>
          <a:xfrm>
            <a:off x="133490" y="5910986"/>
            <a:ext cx="30840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>
                <a:ea typeface="Tahoma" panose="020B0604030504040204" pitchFamily="34" charset="0"/>
                <a:cs typeface="Tahoma" panose="020B0604030504040204" pitchFamily="34" charset="0"/>
              </a:rPr>
              <a:t>Average spent per flight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65D6A8-8E71-691E-2EB4-5372E3DE52F9}"/>
              </a:ext>
            </a:extLst>
          </p:cNvPr>
          <p:cNvSpPr txBox="1"/>
          <p:nvPr/>
        </p:nvSpPr>
        <p:spPr>
          <a:xfrm>
            <a:off x="133490" y="2704254"/>
            <a:ext cx="31133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>
                <a:ea typeface="Tahoma" panose="020B0604030504040204" pitchFamily="34" charset="0"/>
                <a:cs typeface="Tahoma" panose="020B0604030504040204" pitchFamily="34" charset="0"/>
              </a:rPr>
              <a:t>Average number of flights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5AFE36-4946-7AF4-BBFA-9BA4E6FC1695}"/>
              </a:ext>
            </a:extLst>
          </p:cNvPr>
          <p:cNvGrpSpPr/>
          <p:nvPr/>
        </p:nvGrpSpPr>
        <p:grpSpPr>
          <a:xfrm>
            <a:off x="7055651" y="1494710"/>
            <a:ext cx="2043449" cy="876129"/>
            <a:chOff x="6543390" y="1513166"/>
            <a:chExt cx="2043449" cy="8761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E98451-5C00-1C46-EF5B-C2789431FB55}"/>
                </a:ext>
              </a:extLst>
            </p:cNvPr>
            <p:cNvSpPr/>
            <p:nvPr/>
          </p:nvSpPr>
          <p:spPr>
            <a:xfrm>
              <a:off x="6794049" y="1513166"/>
              <a:ext cx="1542133" cy="876129"/>
            </a:xfrm>
            <a:prstGeom prst="rect">
              <a:avLst/>
            </a:prstGeom>
            <a:noFill/>
            <a:ln w="19050">
              <a:solidFill>
                <a:srgbClr val="F9CA5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3ACA1F-17F7-37AC-2416-BCC2127748C2}"/>
                </a:ext>
              </a:extLst>
            </p:cNvPr>
            <p:cNvSpPr txBox="1"/>
            <p:nvPr/>
          </p:nvSpPr>
          <p:spPr>
            <a:xfrm>
              <a:off x="6543390" y="1514349"/>
              <a:ext cx="2043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Standard Members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E0EC2E-0A3E-1EFD-F251-FC7C27B3E07F}"/>
              </a:ext>
            </a:extLst>
          </p:cNvPr>
          <p:cNvGrpSpPr/>
          <p:nvPr/>
        </p:nvGrpSpPr>
        <p:grpSpPr>
          <a:xfrm>
            <a:off x="3998761" y="1494710"/>
            <a:ext cx="2043449" cy="876129"/>
            <a:chOff x="3998761" y="1494710"/>
            <a:chExt cx="2043449" cy="8761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63D742-9E66-826A-2BED-A1426C446B3B}"/>
                </a:ext>
              </a:extLst>
            </p:cNvPr>
            <p:cNvSpPr/>
            <p:nvPr/>
          </p:nvSpPr>
          <p:spPr>
            <a:xfrm>
              <a:off x="4249420" y="1494710"/>
              <a:ext cx="1542133" cy="876129"/>
            </a:xfrm>
            <a:prstGeom prst="rect">
              <a:avLst/>
            </a:prstGeom>
            <a:noFill/>
            <a:ln w="19050">
              <a:solidFill>
                <a:srgbClr val="F9CA5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349098-3F71-41AC-6F03-F3C2A6942609}"/>
                </a:ext>
              </a:extLst>
            </p:cNvPr>
            <p:cNvSpPr txBox="1"/>
            <p:nvPr/>
          </p:nvSpPr>
          <p:spPr>
            <a:xfrm>
              <a:off x="3998761" y="1495893"/>
              <a:ext cx="2043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Non - Members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176596-5B99-CAE1-A5DA-8E00F94A3EB3}"/>
              </a:ext>
            </a:extLst>
          </p:cNvPr>
          <p:cNvGrpSpPr/>
          <p:nvPr/>
        </p:nvGrpSpPr>
        <p:grpSpPr>
          <a:xfrm>
            <a:off x="4249420" y="2711772"/>
            <a:ext cx="1595825" cy="3625750"/>
            <a:chOff x="4249420" y="2711772"/>
            <a:chExt cx="1595825" cy="36257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1B958C-1089-B614-413F-539DDFC4C07C}"/>
                </a:ext>
              </a:extLst>
            </p:cNvPr>
            <p:cNvSpPr txBox="1"/>
            <p:nvPr/>
          </p:nvSpPr>
          <p:spPr>
            <a:xfrm>
              <a:off x="4249420" y="2711772"/>
              <a:ext cx="154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2.08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CBB227-978D-9175-A30E-E851890EA473}"/>
                </a:ext>
              </a:extLst>
            </p:cNvPr>
            <p:cNvSpPr txBox="1"/>
            <p:nvPr/>
          </p:nvSpPr>
          <p:spPr>
            <a:xfrm>
              <a:off x="4276316" y="5875857"/>
              <a:ext cx="154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$307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9876F6-E7CD-A4B5-BBBA-B6E8C8974F40}"/>
                </a:ext>
              </a:extLst>
            </p:cNvPr>
            <p:cNvSpPr txBox="1"/>
            <p:nvPr/>
          </p:nvSpPr>
          <p:spPr>
            <a:xfrm>
              <a:off x="4276316" y="3801823"/>
              <a:ext cx="151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10%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2B5E6E-0F42-F425-626B-8ABD636D3805}"/>
                </a:ext>
              </a:extLst>
            </p:cNvPr>
            <p:cNvSpPr txBox="1"/>
            <p:nvPr/>
          </p:nvSpPr>
          <p:spPr>
            <a:xfrm>
              <a:off x="4276316" y="4856518"/>
              <a:ext cx="1568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41%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D115FC-C63A-2D77-690B-D67633DFFB61}"/>
              </a:ext>
            </a:extLst>
          </p:cNvPr>
          <p:cNvGrpSpPr/>
          <p:nvPr/>
        </p:nvGrpSpPr>
        <p:grpSpPr>
          <a:xfrm>
            <a:off x="7316987" y="2711772"/>
            <a:ext cx="1601416" cy="3637796"/>
            <a:chOff x="7598446" y="2712513"/>
            <a:chExt cx="1601416" cy="36377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C3F561-73ED-4AA2-D473-E315026DE5A9}"/>
                </a:ext>
              </a:extLst>
            </p:cNvPr>
            <p:cNvSpPr txBox="1"/>
            <p:nvPr/>
          </p:nvSpPr>
          <p:spPr>
            <a:xfrm>
              <a:off x="7630833" y="2712513"/>
              <a:ext cx="1511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2.54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F545AE-6A72-070A-615F-B3A61003496F}"/>
                </a:ext>
              </a:extLst>
            </p:cNvPr>
            <p:cNvSpPr txBox="1"/>
            <p:nvPr/>
          </p:nvSpPr>
          <p:spPr>
            <a:xfrm>
              <a:off x="7598446" y="5888644"/>
              <a:ext cx="154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$337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F3409C-1436-4F1D-C4DE-9EAE6F118FE2}"/>
                </a:ext>
              </a:extLst>
            </p:cNvPr>
            <p:cNvSpPr txBox="1"/>
            <p:nvPr/>
          </p:nvSpPr>
          <p:spPr>
            <a:xfrm>
              <a:off x="7684525" y="3802564"/>
              <a:ext cx="1515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24%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0CDE6E-E997-577E-009E-9E5E07C46334}"/>
                </a:ext>
              </a:extLst>
            </p:cNvPr>
            <p:cNvSpPr txBox="1"/>
            <p:nvPr/>
          </p:nvSpPr>
          <p:spPr>
            <a:xfrm>
              <a:off x="7618569" y="4854536"/>
              <a:ext cx="154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a typeface="Tahoma" panose="020B0604030504040204" pitchFamily="34" charset="0"/>
                  <a:cs typeface="Tahoma" panose="020B0604030504040204" pitchFamily="34" charset="0"/>
                </a:rPr>
                <a:t>73%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4FF8A5-EF48-08FC-3E1A-E4B3CBF0F2C3}"/>
              </a:ext>
            </a:extLst>
          </p:cNvPr>
          <p:cNvGrpSpPr/>
          <p:nvPr/>
        </p:nvGrpSpPr>
        <p:grpSpPr>
          <a:xfrm>
            <a:off x="10363197" y="2704254"/>
            <a:ext cx="1595826" cy="3633268"/>
            <a:chOff x="10363197" y="2704254"/>
            <a:chExt cx="1595826" cy="363326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F1B1D58-695A-2FA9-FC2C-00ADB039D9AE}"/>
                </a:ext>
              </a:extLst>
            </p:cNvPr>
            <p:cNvSpPr txBox="1"/>
            <p:nvPr/>
          </p:nvSpPr>
          <p:spPr>
            <a:xfrm>
              <a:off x="10363197" y="2704254"/>
              <a:ext cx="154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11.08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2902F0-35FC-1C56-EE7F-BBFC0B19FA3D}"/>
                </a:ext>
              </a:extLst>
            </p:cNvPr>
            <p:cNvSpPr txBox="1"/>
            <p:nvPr/>
          </p:nvSpPr>
          <p:spPr>
            <a:xfrm>
              <a:off x="10381129" y="5875857"/>
              <a:ext cx="1577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$459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1FE037-0ACD-FD2C-69FA-227B3CFBD37D}"/>
                </a:ext>
              </a:extLst>
            </p:cNvPr>
            <p:cNvSpPr txBox="1"/>
            <p:nvPr/>
          </p:nvSpPr>
          <p:spPr>
            <a:xfrm>
              <a:off x="10381129" y="3801823"/>
              <a:ext cx="154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63%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FD39C4-C357-D1D7-ED4C-7EA5BE75A619}"/>
                </a:ext>
              </a:extLst>
            </p:cNvPr>
            <p:cNvSpPr txBox="1"/>
            <p:nvPr/>
          </p:nvSpPr>
          <p:spPr>
            <a:xfrm>
              <a:off x="10416890" y="4856518"/>
              <a:ext cx="154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72%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46838F-C38C-EB32-DAFD-DB1CF173AF94}"/>
              </a:ext>
            </a:extLst>
          </p:cNvPr>
          <p:cNvCxnSpPr/>
          <p:nvPr/>
        </p:nvCxnSpPr>
        <p:spPr>
          <a:xfrm>
            <a:off x="182005" y="3452150"/>
            <a:ext cx="11750222" cy="0"/>
          </a:xfrm>
          <a:prstGeom prst="line">
            <a:avLst/>
          </a:prstGeom>
          <a:ln w="952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B18BE6-005F-551D-C65D-FED61176CE0A}"/>
              </a:ext>
            </a:extLst>
          </p:cNvPr>
          <p:cNvCxnSpPr/>
          <p:nvPr/>
        </p:nvCxnSpPr>
        <p:spPr>
          <a:xfrm>
            <a:off x="182005" y="4514248"/>
            <a:ext cx="11750222" cy="0"/>
          </a:xfrm>
          <a:prstGeom prst="line">
            <a:avLst/>
          </a:prstGeom>
          <a:ln w="952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1EE47FB-9BA7-7CA5-BEFE-275E01816B97}"/>
              </a:ext>
            </a:extLst>
          </p:cNvPr>
          <p:cNvCxnSpPr/>
          <p:nvPr/>
        </p:nvCxnSpPr>
        <p:spPr>
          <a:xfrm>
            <a:off x="218655" y="5560671"/>
            <a:ext cx="11750222" cy="0"/>
          </a:xfrm>
          <a:prstGeom prst="line">
            <a:avLst/>
          </a:prstGeom>
          <a:ln w="952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1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1785840" cy="1325563"/>
          </a:xfrm>
        </p:spPr>
        <p:txBody>
          <a:bodyPr>
            <a:normAutofit/>
          </a:bodyPr>
          <a:lstStyle/>
          <a:p>
            <a:r>
              <a:rPr lang="en-US" sz="4800" b="1">
                <a:cs typeface="Calibri Light"/>
              </a:rPr>
              <a:t>What does it take to be a member?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2751D7-EF49-B961-6FC1-55F035D8A178}"/>
              </a:ext>
            </a:extLst>
          </p:cNvPr>
          <p:cNvCxnSpPr>
            <a:cxnSpLocks/>
          </p:cNvCxnSpPr>
          <p:nvPr/>
        </p:nvCxnSpPr>
        <p:spPr>
          <a:xfrm>
            <a:off x="456813" y="2263574"/>
            <a:ext cx="11141021" cy="63630"/>
          </a:xfrm>
          <a:prstGeom prst="straightConnector1">
            <a:avLst/>
          </a:prstGeom>
          <a:ln w="79375">
            <a:solidFill>
              <a:srgbClr val="F9CA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D611689-0098-8E10-116B-C648FF5600E1}"/>
              </a:ext>
            </a:extLst>
          </p:cNvPr>
          <p:cNvSpPr/>
          <p:nvPr/>
        </p:nvSpPr>
        <p:spPr>
          <a:xfrm>
            <a:off x="614492" y="2118967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9229265-F7CF-19F3-28CA-40C82A81A796}"/>
              </a:ext>
            </a:extLst>
          </p:cNvPr>
          <p:cNvSpPr/>
          <p:nvPr/>
        </p:nvSpPr>
        <p:spPr>
          <a:xfrm>
            <a:off x="9333473" y="2065981"/>
            <a:ext cx="498144" cy="457198"/>
          </a:xfrm>
          <a:prstGeom prst="star5">
            <a:avLst/>
          </a:prstGeom>
          <a:solidFill>
            <a:srgbClr val="CC9900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3D238-FB3B-EC12-51E3-D71BB91F6842}"/>
              </a:ext>
            </a:extLst>
          </p:cNvPr>
          <p:cNvSpPr txBox="1"/>
          <p:nvPr/>
        </p:nvSpPr>
        <p:spPr>
          <a:xfrm>
            <a:off x="-362235" y="2604038"/>
            <a:ext cx="171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>
                <a:ea typeface="Tahoma" panose="020B0604030504040204" pitchFamily="34" charset="0"/>
                <a:cs typeface="Tahoma" panose="020B0604030504040204" pitchFamily="34" charset="0"/>
              </a:rPr>
              <a:t>1st flight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FF9E6-B4AE-B001-7FFD-FA1D70524D08}"/>
              </a:ext>
            </a:extLst>
          </p:cNvPr>
          <p:cNvSpPr txBox="1"/>
          <p:nvPr/>
        </p:nvSpPr>
        <p:spPr>
          <a:xfrm>
            <a:off x="9462907" y="2451639"/>
            <a:ext cx="1712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Elite member</a:t>
            </a:r>
          </a:p>
          <a:p>
            <a:r>
              <a:rPr lang="en-US" sz="1600" b="1" i="1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occurs around the eleventh flight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43393-2ACD-01C9-92FB-508A23E8F5A0}"/>
              </a:ext>
            </a:extLst>
          </p:cNvPr>
          <p:cNvSpPr txBox="1"/>
          <p:nvPr/>
        </p:nvSpPr>
        <p:spPr>
          <a:xfrm>
            <a:off x="3288313" y="2451639"/>
            <a:ext cx="1712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Member occurs around the second flight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58BF7B0-EFE1-770B-E2AE-4DDF2CB69D01}"/>
              </a:ext>
            </a:extLst>
          </p:cNvPr>
          <p:cNvSpPr/>
          <p:nvPr/>
        </p:nvSpPr>
        <p:spPr>
          <a:xfrm>
            <a:off x="3167735" y="2028955"/>
            <a:ext cx="498144" cy="45719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0040C-C3E0-667C-34B6-C6CA5187BFDA}"/>
              </a:ext>
            </a:extLst>
          </p:cNvPr>
          <p:cNvSpPr/>
          <p:nvPr/>
        </p:nvSpPr>
        <p:spPr>
          <a:xfrm>
            <a:off x="2779433" y="2169244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731A7E-106A-347A-53B6-2C973ADA4592}"/>
              </a:ext>
            </a:extLst>
          </p:cNvPr>
          <p:cNvSpPr/>
          <p:nvPr/>
        </p:nvSpPr>
        <p:spPr>
          <a:xfrm>
            <a:off x="5920834" y="2185945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8A9AA0-87DA-0DE0-78F0-457710FBB4E4}"/>
              </a:ext>
            </a:extLst>
          </p:cNvPr>
          <p:cNvSpPr/>
          <p:nvPr/>
        </p:nvSpPr>
        <p:spPr>
          <a:xfrm>
            <a:off x="8899017" y="2188598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1DD60-0E9D-FA30-B853-9DCB4AC49AF0}"/>
              </a:ext>
            </a:extLst>
          </p:cNvPr>
          <p:cNvSpPr txBox="1"/>
          <p:nvPr/>
        </p:nvSpPr>
        <p:spPr>
          <a:xfrm>
            <a:off x="8825587" y="2451639"/>
            <a:ext cx="80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ea typeface="Tahoma" panose="020B0604030504040204" pitchFamily="34" charset="0"/>
                <a:cs typeface="Tahoma" panose="020B0604030504040204" pitchFamily="34" charset="0"/>
              </a:rPr>
              <a:t>11th flight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8CC3EA-99DD-3EEF-A135-A9F9F708941C}"/>
              </a:ext>
            </a:extLst>
          </p:cNvPr>
          <p:cNvSpPr txBox="1"/>
          <p:nvPr/>
        </p:nvSpPr>
        <p:spPr>
          <a:xfrm>
            <a:off x="1739943" y="2451639"/>
            <a:ext cx="171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>
                <a:ea typeface="Tahoma" panose="020B0604030504040204" pitchFamily="34" charset="0"/>
                <a:cs typeface="Tahoma" panose="020B0604030504040204" pitchFamily="34" charset="0"/>
              </a:rPr>
              <a:t>2nd flight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F05014-DB92-ED7B-E3E5-D512ED070BDB}"/>
              </a:ext>
            </a:extLst>
          </p:cNvPr>
          <p:cNvSpPr txBox="1"/>
          <p:nvPr/>
        </p:nvSpPr>
        <p:spPr>
          <a:xfrm>
            <a:off x="4915245" y="2451639"/>
            <a:ext cx="171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>
                <a:ea typeface="Tahoma" panose="020B0604030504040204" pitchFamily="34" charset="0"/>
                <a:cs typeface="Tahoma" panose="020B0604030504040204" pitchFamily="34" charset="0"/>
              </a:rPr>
              <a:t>8th flight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A76EC-3F5A-CFF6-C308-BB2EEB84F07F}"/>
              </a:ext>
            </a:extLst>
          </p:cNvPr>
          <p:cNvSpPr txBox="1"/>
          <p:nvPr/>
        </p:nvSpPr>
        <p:spPr>
          <a:xfrm>
            <a:off x="522814" y="3317064"/>
            <a:ext cx="1114102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Tahoma"/>
                <a:cs typeface="Tahoma"/>
              </a:rPr>
              <a:t>Membership is attained through earning points by spending on XYZ Airlines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Tahoma"/>
                <a:cs typeface="Tahoma"/>
              </a:rPr>
              <a:t>In terms of flight bookings, on average a customer attains Elite status when they take 11 flights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Tahoma"/>
                <a:cs typeface="Tahoma"/>
              </a:rPr>
              <a:t>On average, elite members spend $170 more on a flight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Tahoma"/>
                <a:cs typeface="Tahoma"/>
              </a:rPr>
              <a:t>High number of flights taken on XYZ support that Elite members are loyal to 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47C21-8386-3C7D-218D-940B6D9D54EF}"/>
              </a:ext>
            </a:extLst>
          </p:cNvPr>
          <p:cNvSpPr/>
          <p:nvPr/>
        </p:nvSpPr>
        <p:spPr>
          <a:xfrm>
            <a:off x="304800" y="1565163"/>
            <a:ext cx="11636829" cy="374152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7944A-CCA3-EF94-984C-B99B8C753D05}"/>
              </a:ext>
            </a:extLst>
          </p:cNvPr>
          <p:cNvSpPr/>
          <p:nvPr/>
        </p:nvSpPr>
        <p:spPr>
          <a:xfrm>
            <a:off x="7511141" y="1408271"/>
            <a:ext cx="4234544" cy="474956"/>
          </a:xfrm>
          <a:prstGeom prst="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XYZ Customer Lifecycle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43BC8A-073D-9A08-D654-1B7CC9F56A9B}"/>
              </a:ext>
            </a:extLst>
          </p:cNvPr>
          <p:cNvSpPr/>
          <p:nvPr/>
        </p:nvSpPr>
        <p:spPr>
          <a:xfrm>
            <a:off x="318698" y="5624515"/>
            <a:ext cx="11622931" cy="818068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High spend and high number of flights make Elite customers most profitable to XYZ</a:t>
            </a:r>
          </a:p>
          <a:p>
            <a:pPr lvl="1" algn="ctr"/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Devising strategy to increase elite membership can increase profits</a:t>
            </a:r>
          </a:p>
        </p:txBody>
      </p:sp>
    </p:spTree>
    <p:extLst>
      <p:ext uri="{BB962C8B-B14F-4D97-AF65-F5344CB8AC3E}">
        <p14:creationId xmlns:p14="http://schemas.microsoft.com/office/powerpoint/2010/main" val="118613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E32E0-41E0-F33F-B767-4DA5B602A914}"/>
              </a:ext>
            </a:extLst>
          </p:cNvPr>
          <p:cNvSpPr/>
          <p:nvPr/>
        </p:nvSpPr>
        <p:spPr>
          <a:xfrm>
            <a:off x="518624" y="2632174"/>
            <a:ext cx="2540610" cy="2610390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Understanding the Data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Analyze flight data and member status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5163B0A-108F-4D29-695D-119244B9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87B79-D875-4598-D583-BF72495CEF32}"/>
              </a:ext>
            </a:extLst>
          </p:cNvPr>
          <p:cNvSpPr/>
          <p:nvPr/>
        </p:nvSpPr>
        <p:spPr>
          <a:xfrm>
            <a:off x="3461336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>
                <a:ea typeface="Calibri"/>
                <a:cs typeface="Calibri"/>
              </a:rPr>
              <a:t>Five Customer Clusters</a:t>
            </a: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r>
              <a:rPr lang="en-US">
                <a:ea typeface="Calibri"/>
                <a:cs typeface="Calibri"/>
              </a:rPr>
              <a:t>Understand how the five segments of customers differ</a:t>
            </a:r>
            <a:endParaRPr lang="en-US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9C4A05-D2DB-420A-BB11-3B50380A3A91}"/>
              </a:ext>
            </a:extLst>
          </p:cNvPr>
          <p:cNvSpPr/>
          <p:nvPr/>
        </p:nvSpPr>
        <p:spPr>
          <a:xfrm>
            <a:off x="9165424" y="2608222"/>
            <a:ext cx="2540610" cy="2634342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Recommendations</a:t>
            </a:r>
            <a:r>
              <a:rPr lang="en-US" sz="24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 </a:t>
            </a:r>
          </a:p>
          <a:p>
            <a:pPr algn="ctr"/>
            <a:endParaRPr lang="en-US" sz="2400" dirty="0">
              <a:solidFill>
                <a:schemeClr val="lt1">
                  <a:alpha val="92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Increasing membership and website bookings</a:t>
            </a:r>
            <a:endParaRPr lang="en-US" dirty="0">
              <a:solidFill>
                <a:schemeClr val="lt1">
                  <a:alpha val="92000"/>
                </a:schemeClr>
              </a:solidFill>
              <a:cs typeface="Calibri"/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5B29378A-F1F7-0EFF-E7E1-2F056D106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83" y="1488212"/>
            <a:ext cx="1000115" cy="1000115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606794BD-8218-E435-CC8F-52FE55467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27" y="1293567"/>
            <a:ext cx="1389403" cy="138940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9E418DE7-6197-D378-73E7-72369CDB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7EC4C7-D0DF-6C49-D3B9-B64B490A5899}"/>
              </a:ext>
            </a:extLst>
          </p:cNvPr>
          <p:cNvSpPr/>
          <p:nvPr/>
        </p:nvSpPr>
        <p:spPr>
          <a:xfrm>
            <a:off x="6313380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ea typeface="+mn-lt"/>
                <a:cs typeface="+mn-lt"/>
              </a:rPr>
              <a:t>Membership Status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Analyze the membership program at XYZ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6B5DF25-6BFE-B39B-178D-4FCDF545B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2" y="1306498"/>
            <a:ext cx="1389403" cy="13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1. Target Potential Elite Members in F1CF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935D41-CCF7-2D5C-0599-B88B375A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00907"/>
              </p:ext>
            </p:extLst>
          </p:nvPr>
        </p:nvGraphicFramePr>
        <p:xfrm>
          <a:off x="936173" y="1652812"/>
          <a:ext cx="77615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0">
                  <a:extLst>
                    <a:ext uri="{9D8B030D-6E8A-4147-A177-3AD203B41FA5}">
                      <a16:colId xmlns:a16="http://schemas.microsoft.com/office/drawing/2014/main" val="164744201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37133340"/>
                    </a:ext>
                  </a:extLst>
                </a:gridCol>
                <a:gridCol w="1872344">
                  <a:extLst>
                    <a:ext uri="{9D8B030D-6E8A-4147-A177-3AD203B41FA5}">
                      <a16:colId xmlns:a16="http://schemas.microsoft.com/office/drawing/2014/main" val="1829722897"/>
                    </a:ext>
                  </a:extLst>
                </a:gridCol>
              </a:tblGrid>
              <a:tr h="26581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Standard Member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Elite Member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6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Amount Spend per flight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$635</a:t>
                      </a:r>
                    </a:p>
                  </a:txBody>
                  <a:tcPr anchor="ctr">
                    <a:solidFill>
                      <a:srgbClr val="FDEE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$675</a:t>
                      </a:r>
                    </a:p>
                  </a:txBody>
                  <a:tcPr anchor="ctr">
                    <a:solidFill>
                      <a:srgbClr val="FF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Number of flights taken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rgbClr val="FDEE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solidFill>
                      <a:srgbClr val="FF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6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Lifetime Amount Spent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$1980</a:t>
                      </a:r>
                    </a:p>
                  </a:txBody>
                  <a:tcPr anchor="ctr">
                    <a:solidFill>
                      <a:srgbClr val="FDEE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$6680</a:t>
                      </a:r>
                    </a:p>
                  </a:txBody>
                  <a:tcPr anchor="ctr">
                    <a:solidFill>
                      <a:srgbClr val="FFF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083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5931DD9-2D46-27F1-C0BC-94B6DDDB3FC2}"/>
              </a:ext>
            </a:extLst>
          </p:cNvPr>
          <p:cNvSpPr/>
          <p:nvPr/>
        </p:nvSpPr>
        <p:spPr>
          <a:xfrm>
            <a:off x="391885" y="1514829"/>
            <a:ext cx="11549744" cy="173320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CCCD33-2748-C46F-55B8-0C606832DAA4}"/>
              </a:ext>
            </a:extLst>
          </p:cNvPr>
          <p:cNvSpPr/>
          <p:nvPr/>
        </p:nvSpPr>
        <p:spPr>
          <a:xfrm>
            <a:off x="446768" y="1347407"/>
            <a:ext cx="3895293" cy="396874"/>
          </a:xfrm>
          <a:prstGeom prst="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Average member customer in F1CF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4D90D-F09E-0C81-4AD1-FB9DB40A3803}"/>
              </a:ext>
            </a:extLst>
          </p:cNvPr>
          <p:cNvSpPr txBox="1"/>
          <p:nvPr/>
        </p:nvSpPr>
        <p:spPr>
          <a:xfrm>
            <a:off x="9028613" y="1988492"/>
            <a:ext cx="29130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ea typeface="Tahoma" panose="020B0604030504040204" pitchFamily="34" charset="0"/>
                <a:cs typeface="Tahoma" panose="020B0604030504040204" pitchFamily="34" charset="0"/>
              </a:rPr>
              <a:t>Difference not huge</a:t>
            </a:r>
            <a:endParaRPr lang="en-US" sz="180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80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Elite take 230% more flights</a:t>
            </a:r>
          </a:p>
          <a:p>
            <a:endParaRPr lang="en-US" sz="80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Elite spend ~$4600 more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DD46F5-1ABD-90C4-AE92-54E64446BC53}"/>
              </a:ext>
            </a:extLst>
          </p:cNvPr>
          <p:cNvCxnSpPr/>
          <p:nvPr/>
        </p:nvCxnSpPr>
        <p:spPr>
          <a:xfrm>
            <a:off x="8697687" y="2181237"/>
            <a:ext cx="330926" cy="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DD808C-9A6A-4B5C-9B9D-1C69F3EACAB3}"/>
              </a:ext>
            </a:extLst>
          </p:cNvPr>
          <p:cNvCxnSpPr/>
          <p:nvPr/>
        </p:nvCxnSpPr>
        <p:spPr>
          <a:xfrm>
            <a:off x="8697685" y="2584008"/>
            <a:ext cx="330926" cy="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A4DA1D-659D-6FBA-E7BF-870268C866FC}"/>
              </a:ext>
            </a:extLst>
          </p:cNvPr>
          <p:cNvCxnSpPr/>
          <p:nvPr/>
        </p:nvCxnSpPr>
        <p:spPr>
          <a:xfrm>
            <a:off x="8697685" y="2943237"/>
            <a:ext cx="330926" cy="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569936-6793-438E-A9AC-D5AA44001B7B}"/>
              </a:ext>
            </a:extLst>
          </p:cNvPr>
          <p:cNvSpPr/>
          <p:nvPr/>
        </p:nvSpPr>
        <p:spPr>
          <a:xfrm>
            <a:off x="380523" y="3588322"/>
            <a:ext cx="11540042" cy="640663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>
                <a:ea typeface="Tahoma"/>
                <a:cs typeface="Tahoma"/>
              </a:rPr>
              <a:t>Target non/standard members in F1CF who have taken </a:t>
            </a:r>
            <a:r>
              <a:rPr lang="en-US" sz="2200" b="1">
                <a:ea typeface="Tahoma"/>
                <a:cs typeface="Tahoma"/>
              </a:rPr>
              <a:t>7-9 flights </a:t>
            </a:r>
            <a:r>
              <a:rPr lang="en-US" sz="2200">
                <a:ea typeface="Tahoma"/>
                <a:cs typeface="Tahoma"/>
              </a:rPr>
              <a:t>to convert them to elite status </a:t>
            </a:r>
            <a:endParaRPr lang="en-US" sz="22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DE62317-53AC-2453-E158-B1D5E5962B8A}"/>
              </a:ext>
            </a:extLst>
          </p:cNvPr>
          <p:cNvSpPr/>
          <p:nvPr/>
        </p:nvSpPr>
        <p:spPr>
          <a:xfrm>
            <a:off x="6046298" y="3248037"/>
            <a:ext cx="160516" cy="331258"/>
          </a:xfrm>
          <a:prstGeom prst="downArrow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D31A23-FF8F-922C-C3B1-5474BB4E74B0}"/>
              </a:ext>
            </a:extLst>
          </p:cNvPr>
          <p:cNvSpPr/>
          <p:nvPr/>
        </p:nvSpPr>
        <p:spPr>
          <a:xfrm>
            <a:off x="4404314" y="4383361"/>
            <a:ext cx="3330225" cy="401576"/>
          </a:xfrm>
          <a:prstGeom prst="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Why target these customers?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4C535B-2822-F25E-611F-C0EC2CBAB61F}"/>
              </a:ext>
            </a:extLst>
          </p:cNvPr>
          <p:cNvSpPr txBox="1"/>
          <p:nvPr/>
        </p:nvSpPr>
        <p:spPr>
          <a:xfrm>
            <a:off x="283493" y="5757780"/>
            <a:ext cx="2452464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cs typeface="Calibri"/>
              </a:rPr>
              <a:t>High Spend Ability</a:t>
            </a:r>
          </a:p>
          <a:p>
            <a:pPr algn="ctr"/>
            <a:r>
              <a:rPr lang="en-US"/>
              <a:t>Customers in this cluster spend higher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4B0EF9-C115-8D9B-A0D7-40AD3BAB524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528717" y="4567937"/>
            <a:ext cx="2875597" cy="9571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21E67C-7DEE-4B8A-E564-0A2A0299E1D4}"/>
              </a:ext>
            </a:extLst>
          </p:cNvPr>
          <p:cNvCxnSpPr>
            <a:cxnSpLocks/>
          </p:cNvCxnSpPr>
          <p:nvPr/>
        </p:nvCxnSpPr>
        <p:spPr>
          <a:xfrm>
            <a:off x="1520611" y="4609933"/>
            <a:ext cx="0" cy="651282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C02104-1759-C807-3802-653086E41E7F}"/>
              </a:ext>
            </a:extLst>
          </p:cNvPr>
          <p:cNvCxnSpPr>
            <a:cxnSpLocks/>
          </p:cNvCxnSpPr>
          <p:nvPr/>
        </p:nvCxnSpPr>
        <p:spPr>
          <a:xfrm flipH="1">
            <a:off x="5972203" y="4784937"/>
            <a:ext cx="14991" cy="585135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82C0FD6B-3238-C623-14D6-7000DEB3E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3" y="5323389"/>
            <a:ext cx="481736" cy="492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1FD772-C180-FE80-683C-1917B03EE108}"/>
              </a:ext>
            </a:extLst>
          </p:cNvPr>
          <p:cNvSpPr txBox="1"/>
          <p:nvPr/>
        </p:nvSpPr>
        <p:spPr>
          <a:xfrm>
            <a:off x="2887227" y="5757780"/>
            <a:ext cx="2816981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cs typeface="Calibri"/>
              </a:rPr>
              <a:t>Potential for Elite Status</a:t>
            </a:r>
          </a:p>
          <a:p>
            <a:pPr algn="ctr"/>
            <a:r>
              <a:rPr lang="en-US"/>
              <a:t>Only </a:t>
            </a:r>
            <a:r>
              <a:rPr lang="en-US" b="1"/>
              <a:t>2.7%</a:t>
            </a:r>
            <a:r>
              <a:rPr lang="en-US"/>
              <a:t> of members have Elite Status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E81E3B-F81E-9A30-4761-41579958B340}"/>
              </a:ext>
            </a:extLst>
          </p:cNvPr>
          <p:cNvSpPr txBox="1"/>
          <p:nvPr/>
        </p:nvSpPr>
        <p:spPr>
          <a:xfrm>
            <a:off x="5932809" y="5757779"/>
            <a:ext cx="2816981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cs typeface="Calibri"/>
              </a:rPr>
              <a:t>Specific Targeting</a:t>
            </a:r>
          </a:p>
          <a:p>
            <a:pPr algn="ctr"/>
            <a:r>
              <a:rPr lang="en-US"/>
              <a:t>Customers to target are low, expected returns are high</a:t>
            </a:r>
            <a:endParaRPr lang="en-US"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84F2BC-0147-2AB3-9A17-430979F02650}"/>
              </a:ext>
            </a:extLst>
          </p:cNvPr>
          <p:cNvSpPr txBox="1"/>
          <p:nvPr/>
        </p:nvSpPr>
        <p:spPr>
          <a:xfrm>
            <a:off x="8749790" y="5757779"/>
            <a:ext cx="3243944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cs typeface="Calibri"/>
              </a:rPr>
              <a:t>High Affinity to Elite Status</a:t>
            </a:r>
          </a:p>
          <a:p>
            <a:pPr algn="ctr"/>
            <a:r>
              <a:rPr lang="en-US"/>
              <a:t>Frequent 1</a:t>
            </a:r>
            <a:r>
              <a:rPr lang="en-US" baseline="30000"/>
              <a:t>st</a:t>
            </a:r>
            <a:r>
              <a:rPr lang="en-US"/>
              <a:t> Class Flyers - care about benefits of elite service</a:t>
            </a:r>
            <a:endParaRPr lang="en-US">
              <a:cs typeface="Calibri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F767D5-E942-37B4-EE08-A221483A99D7}"/>
              </a:ext>
            </a:extLst>
          </p:cNvPr>
          <p:cNvCxnSpPr>
            <a:cxnSpLocks/>
          </p:cNvCxnSpPr>
          <p:nvPr/>
        </p:nvCxnSpPr>
        <p:spPr>
          <a:xfrm>
            <a:off x="4830695" y="5370072"/>
            <a:ext cx="1309421" cy="0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301286-AE9A-C287-7A49-C5171E7239EA}"/>
              </a:ext>
            </a:extLst>
          </p:cNvPr>
          <p:cNvCxnSpPr>
            <a:cxnSpLocks/>
          </p:cNvCxnSpPr>
          <p:nvPr/>
        </p:nvCxnSpPr>
        <p:spPr>
          <a:xfrm>
            <a:off x="6181747" y="5370074"/>
            <a:ext cx="713063" cy="0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FF6397-2C0D-654F-5DE5-BCFDF68117F4}"/>
              </a:ext>
            </a:extLst>
          </p:cNvPr>
          <p:cNvCxnSpPr>
            <a:cxnSpLocks/>
          </p:cNvCxnSpPr>
          <p:nvPr/>
        </p:nvCxnSpPr>
        <p:spPr>
          <a:xfrm flipV="1">
            <a:off x="7718327" y="4576043"/>
            <a:ext cx="2766794" cy="20998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1ED039-989F-97B2-4941-AC9B3CDB4BE4}"/>
              </a:ext>
            </a:extLst>
          </p:cNvPr>
          <p:cNvCxnSpPr>
            <a:cxnSpLocks/>
          </p:cNvCxnSpPr>
          <p:nvPr/>
        </p:nvCxnSpPr>
        <p:spPr>
          <a:xfrm>
            <a:off x="10473432" y="4609933"/>
            <a:ext cx="0" cy="651282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Shape&#10;&#10;Description automatically generated with low confidence">
            <a:extLst>
              <a:ext uri="{FF2B5EF4-FFF2-40B4-BE49-F238E27FC236}">
                <a16:creationId xmlns:a16="http://schemas.microsoft.com/office/drawing/2014/main" id="{BA8FF54D-CBBD-31D9-B95B-7BADFC235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7" y="5106497"/>
            <a:ext cx="705699" cy="705699"/>
          </a:xfrm>
          <a:prstGeom prst="rect">
            <a:avLst/>
          </a:prstGeom>
        </p:spPr>
      </p:pic>
      <p:pic>
        <p:nvPicPr>
          <p:cNvPr id="62" name="Picture 61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753DF87D-9678-2EC4-7B63-835CE1DDB4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2" y1="34722" x2="44722" y2="34722"/>
                        <a14:foregroundMark x1="53611" y1="43611" x2="53611" y2="43611"/>
                        <a14:foregroundMark x1="43056" y1="44444" x2="43056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41" y="5102930"/>
            <a:ext cx="824450" cy="824450"/>
          </a:xfrm>
          <a:prstGeom prst="rect">
            <a:avLst/>
          </a:prstGeom>
        </p:spPr>
      </p:pic>
      <p:pic>
        <p:nvPicPr>
          <p:cNvPr id="1024" name="Picture 1023" descr="Shape&#10;&#10;Description automatically generated with low confidence">
            <a:extLst>
              <a:ext uri="{FF2B5EF4-FFF2-40B4-BE49-F238E27FC236}">
                <a16:creationId xmlns:a16="http://schemas.microsoft.com/office/drawing/2014/main" id="{B9828550-9869-E408-6992-5F69F24DC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33" y="5102930"/>
            <a:ext cx="886396" cy="886396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A62960E7-A3E0-94DF-A1CC-AF4541B4271B}"/>
              </a:ext>
            </a:extLst>
          </p:cNvPr>
          <p:cNvSpPr/>
          <p:nvPr/>
        </p:nvSpPr>
        <p:spPr>
          <a:xfrm>
            <a:off x="8471868" y="1533539"/>
            <a:ext cx="498144" cy="457198"/>
          </a:xfrm>
          <a:prstGeom prst="star5">
            <a:avLst/>
          </a:prstGeom>
          <a:solidFill>
            <a:srgbClr val="CC9900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31490DA-A1CC-B9EE-B5CE-33DFC53461D4}"/>
              </a:ext>
            </a:extLst>
          </p:cNvPr>
          <p:cNvSpPr/>
          <p:nvPr/>
        </p:nvSpPr>
        <p:spPr>
          <a:xfrm>
            <a:off x="4399494" y="1510245"/>
            <a:ext cx="498144" cy="45719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Who are our customers?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710888E-9414-8F58-A6BB-2EE2187B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61" y="6259095"/>
            <a:ext cx="1209964" cy="5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453DF7-308E-0B19-067C-B0D93D6124B6}"/>
              </a:ext>
            </a:extLst>
          </p:cNvPr>
          <p:cNvSpPr txBox="1"/>
          <p:nvPr/>
        </p:nvSpPr>
        <p:spPr>
          <a:xfrm>
            <a:off x="5136251" y="4168838"/>
            <a:ext cx="22636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>
                <a:cs typeface="Calibri"/>
              </a:rPr>
              <a:t>XYZ Customers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7AEC6-A99F-666D-681A-8FECE3B01BD0}"/>
              </a:ext>
            </a:extLst>
          </p:cNvPr>
          <p:cNvSpPr txBox="1"/>
          <p:nvPr/>
        </p:nvSpPr>
        <p:spPr>
          <a:xfrm>
            <a:off x="2748714" y="2421381"/>
            <a:ext cx="1593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cs typeface="Calibri"/>
              </a:rPr>
              <a:t>How much do they spend?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E32E0-41E0-F33F-B767-4DA5B602A914}"/>
              </a:ext>
            </a:extLst>
          </p:cNvPr>
          <p:cNvSpPr/>
          <p:nvPr/>
        </p:nvSpPr>
        <p:spPr>
          <a:xfrm>
            <a:off x="106858" y="6314960"/>
            <a:ext cx="10802811" cy="479010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Segment customers to understand behavior and build positive relationships</a:t>
            </a:r>
            <a:endParaRPr lang="en-US" sz="2400"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393BA5-7E31-06D7-5FA6-AC8B4C768FAC}"/>
              </a:ext>
            </a:extLst>
          </p:cNvPr>
          <p:cNvSpPr/>
          <p:nvPr/>
        </p:nvSpPr>
        <p:spPr>
          <a:xfrm>
            <a:off x="580991" y="1425620"/>
            <a:ext cx="11030017" cy="730701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ea typeface="Calibri"/>
                <a:cs typeface="Calibri"/>
              </a:rPr>
              <a:t>XYZ Airlines has data about ticket purchases and their customers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Stronger customer relationship and more targeted marketing are benefits of knowing our customers</a:t>
            </a:r>
            <a:endParaRPr lang="en-US" sz="2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2AE8C-161D-4DBC-CC13-2CBB33B4144D}"/>
              </a:ext>
            </a:extLst>
          </p:cNvPr>
          <p:cNvSpPr txBox="1"/>
          <p:nvPr/>
        </p:nvSpPr>
        <p:spPr>
          <a:xfrm>
            <a:off x="8251377" y="2386673"/>
            <a:ext cx="199877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/>
              <a:t>Do they fly Coach or First Class?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C2EBBB-08D8-DAFE-602A-BAF77E293835}"/>
              </a:ext>
            </a:extLst>
          </p:cNvPr>
          <p:cNvSpPr txBox="1"/>
          <p:nvPr/>
        </p:nvSpPr>
        <p:spPr>
          <a:xfrm>
            <a:off x="2527491" y="5212011"/>
            <a:ext cx="186896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cs typeface="Calibri"/>
              </a:rPr>
              <a:t>Do they have </a:t>
            </a:r>
            <a:r>
              <a:rPr lang="en-US" err="1">
                <a:cs typeface="Calibri"/>
              </a:rPr>
              <a:t>Ufly</a:t>
            </a:r>
            <a:r>
              <a:rPr lang="en-US">
                <a:cs typeface="Calibri"/>
              </a:rPr>
              <a:t> Membership?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036E0-7E0A-E0A9-AC58-660AC8DCAFAE}"/>
              </a:ext>
            </a:extLst>
          </p:cNvPr>
          <p:cNvSpPr txBox="1"/>
          <p:nvPr/>
        </p:nvSpPr>
        <p:spPr>
          <a:xfrm>
            <a:off x="8055933" y="5125631"/>
            <a:ext cx="1998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Where and how often do they fly?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986A94-296F-2E13-3EED-0F34EF4EB239}"/>
              </a:ext>
            </a:extLst>
          </p:cNvPr>
          <p:cNvCxnSpPr>
            <a:cxnSpLocks/>
          </p:cNvCxnSpPr>
          <p:nvPr/>
        </p:nvCxnSpPr>
        <p:spPr>
          <a:xfrm>
            <a:off x="7187395" y="4354421"/>
            <a:ext cx="1737077" cy="0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26603B-6488-139E-5D57-CA3CA4B9A209}"/>
              </a:ext>
            </a:extLst>
          </p:cNvPr>
          <p:cNvCxnSpPr>
            <a:cxnSpLocks/>
          </p:cNvCxnSpPr>
          <p:nvPr/>
        </p:nvCxnSpPr>
        <p:spPr>
          <a:xfrm>
            <a:off x="8894422" y="4354421"/>
            <a:ext cx="0" cy="762935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69D80B-D381-3837-98A7-40543411B152}"/>
              </a:ext>
            </a:extLst>
          </p:cNvPr>
          <p:cNvCxnSpPr>
            <a:cxnSpLocks/>
          </p:cNvCxnSpPr>
          <p:nvPr/>
        </p:nvCxnSpPr>
        <p:spPr>
          <a:xfrm>
            <a:off x="3649028" y="3695744"/>
            <a:ext cx="1709035" cy="7452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86B2FC-DB19-77F4-E170-50C0F7E26296}"/>
              </a:ext>
            </a:extLst>
          </p:cNvPr>
          <p:cNvCxnSpPr>
            <a:cxnSpLocks/>
          </p:cNvCxnSpPr>
          <p:nvPr/>
        </p:nvCxnSpPr>
        <p:spPr>
          <a:xfrm>
            <a:off x="3638226" y="3197734"/>
            <a:ext cx="0" cy="563943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4C2CCB-85FA-3B9C-14AB-99BA33E0E531}"/>
              </a:ext>
            </a:extLst>
          </p:cNvPr>
          <p:cNvCxnSpPr>
            <a:cxnSpLocks/>
          </p:cNvCxnSpPr>
          <p:nvPr/>
        </p:nvCxnSpPr>
        <p:spPr>
          <a:xfrm>
            <a:off x="4443218" y="5556990"/>
            <a:ext cx="1386066" cy="0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CA88EE-33BB-8964-BC4A-6F84328383CC}"/>
              </a:ext>
            </a:extLst>
          </p:cNvPr>
          <p:cNvCxnSpPr>
            <a:cxnSpLocks/>
          </p:cNvCxnSpPr>
          <p:nvPr/>
        </p:nvCxnSpPr>
        <p:spPr>
          <a:xfrm>
            <a:off x="5822626" y="4918364"/>
            <a:ext cx="0" cy="651282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255229-4889-F339-6DB2-85198668BABB}"/>
              </a:ext>
            </a:extLst>
          </p:cNvPr>
          <p:cNvCxnSpPr>
            <a:cxnSpLocks/>
          </p:cNvCxnSpPr>
          <p:nvPr/>
        </p:nvCxnSpPr>
        <p:spPr>
          <a:xfrm>
            <a:off x="6921753" y="2562962"/>
            <a:ext cx="1386066" cy="0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448965-3D2A-ABE2-CF70-CF715F44FEB1}"/>
              </a:ext>
            </a:extLst>
          </p:cNvPr>
          <p:cNvCxnSpPr>
            <a:cxnSpLocks/>
          </p:cNvCxnSpPr>
          <p:nvPr/>
        </p:nvCxnSpPr>
        <p:spPr>
          <a:xfrm>
            <a:off x="6937966" y="2562962"/>
            <a:ext cx="0" cy="563943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3">
            <a:extLst>
              <a:ext uri="{FF2B5EF4-FFF2-40B4-BE49-F238E27FC236}">
                <a16:creationId xmlns:a16="http://schemas.microsoft.com/office/drawing/2014/main" id="{5ADF0097-85D5-EBD5-B23D-F75225CC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53" y="3060731"/>
            <a:ext cx="1081392" cy="10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CB00BFA-1E89-ADE4-2B8F-5D1FED4F8450}"/>
              </a:ext>
            </a:extLst>
          </p:cNvPr>
          <p:cNvSpPr/>
          <p:nvPr/>
        </p:nvSpPr>
        <p:spPr>
          <a:xfrm>
            <a:off x="315617" y="3375864"/>
            <a:ext cx="11549744" cy="173320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*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128899"/>
            <a:ext cx="1178584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2. Drive Outside Booking Members to Websites*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8F660B-934C-12CD-FDDC-AAB0A03BB96D}"/>
              </a:ext>
            </a:extLst>
          </p:cNvPr>
          <p:cNvSpPr/>
          <p:nvPr/>
        </p:nvSpPr>
        <p:spPr>
          <a:xfrm>
            <a:off x="575481" y="3107717"/>
            <a:ext cx="11030017" cy="538564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 Light"/>
              </a:rPr>
              <a:t>Target members of this cluster with incentives when booking on website</a:t>
            </a:r>
            <a:endParaRPr lang="en-US" sz="2400" dirty="0">
              <a:cs typeface="Calibri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5F9823-D343-4C36-B37A-74FECFD93961}"/>
              </a:ext>
            </a:extLst>
          </p:cNvPr>
          <p:cNvGrpSpPr/>
          <p:nvPr/>
        </p:nvGrpSpPr>
        <p:grpSpPr>
          <a:xfrm>
            <a:off x="1271367" y="1539033"/>
            <a:ext cx="2449282" cy="1277273"/>
            <a:chOff x="422330" y="4490342"/>
            <a:chExt cx="2449282" cy="12772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7708A3-A6ED-6105-A1AD-014E9E47D7A6}"/>
                </a:ext>
              </a:extLst>
            </p:cNvPr>
            <p:cNvSpPr txBox="1"/>
            <p:nvPr/>
          </p:nvSpPr>
          <p:spPr>
            <a:xfrm>
              <a:off x="422330" y="4936618"/>
              <a:ext cx="244928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Bookings from outside channels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E77E9F-D109-2FBE-5C92-6CB259D8DD9B}"/>
                </a:ext>
              </a:extLst>
            </p:cNvPr>
            <p:cNvSpPr txBox="1"/>
            <p:nvPr/>
          </p:nvSpPr>
          <p:spPr>
            <a:xfrm>
              <a:off x="1078454" y="4490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~99%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5FAE74-8F67-CDDE-9425-36CBDA3870EC}"/>
              </a:ext>
            </a:extLst>
          </p:cNvPr>
          <p:cNvGrpSpPr/>
          <p:nvPr/>
        </p:nvGrpSpPr>
        <p:grpSpPr>
          <a:xfrm>
            <a:off x="8500217" y="1539033"/>
            <a:ext cx="2477112" cy="1646605"/>
            <a:chOff x="422330" y="4490342"/>
            <a:chExt cx="2449282" cy="16466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E1C785-D38A-C63A-B4FC-6F12FABEE400}"/>
                </a:ext>
              </a:extLst>
            </p:cNvPr>
            <p:cNvSpPr txBox="1"/>
            <p:nvPr/>
          </p:nvSpPr>
          <p:spPr>
            <a:xfrm>
              <a:off x="422330" y="4936618"/>
              <a:ext cx="244928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Members who are repeat flyers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264146-AB91-2535-879B-64A4A61154B9}"/>
                </a:ext>
              </a:extLst>
            </p:cNvPr>
            <p:cNvSpPr txBox="1"/>
            <p:nvPr/>
          </p:nvSpPr>
          <p:spPr>
            <a:xfrm>
              <a:off x="1078454" y="4490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36%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6D5EFB-EFE0-3277-8F0E-ABF34F0C0A80}"/>
              </a:ext>
            </a:extLst>
          </p:cNvPr>
          <p:cNvGrpSpPr/>
          <p:nvPr/>
        </p:nvGrpSpPr>
        <p:grpSpPr>
          <a:xfrm>
            <a:off x="6081323" y="1539033"/>
            <a:ext cx="2477112" cy="1277273"/>
            <a:chOff x="422330" y="4490342"/>
            <a:chExt cx="2449282" cy="12772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C1EDDB-7570-64AC-F430-808980F537EA}"/>
                </a:ext>
              </a:extLst>
            </p:cNvPr>
            <p:cNvSpPr txBox="1"/>
            <p:nvPr/>
          </p:nvSpPr>
          <p:spPr>
            <a:xfrm>
              <a:off x="422330" y="4936618"/>
              <a:ext cx="244928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Membership Proportion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6C827-3F97-5197-9FFA-CBAA1DC36118}"/>
                </a:ext>
              </a:extLst>
            </p:cNvPr>
            <p:cNvSpPr txBox="1"/>
            <p:nvPr/>
          </p:nvSpPr>
          <p:spPr>
            <a:xfrm>
              <a:off x="1078454" y="4490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11%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089444-9A3B-8E84-6D66-DFE5CFD55389}"/>
              </a:ext>
            </a:extLst>
          </p:cNvPr>
          <p:cNvSpPr txBox="1"/>
          <p:nvPr/>
        </p:nvSpPr>
        <p:spPr>
          <a:xfrm>
            <a:off x="505326" y="3834319"/>
            <a:ext cx="11100172" cy="16517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Selectively targeting only members for their repeat flying behavior to build loyalty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Drive these members to XYZ websites by </a:t>
            </a:r>
            <a:r>
              <a:rPr lang="en-US" sz="2200" b="1" dirty="0">
                <a:ea typeface="+mn-lt"/>
                <a:cs typeface="+mn-lt"/>
              </a:rPr>
              <a:t>incentivizing with higher reward points </a:t>
            </a:r>
            <a:r>
              <a:rPr lang="en-US" sz="2200" dirty="0">
                <a:ea typeface="+mn-lt"/>
                <a:cs typeface="+mn-lt"/>
              </a:rPr>
              <a:t>when bookings made on XYZ websites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200" dirty="0">
              <a:ea typeface="+mn-lt"/>
              <a:cs typeface="+mn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29F0CE-9D1F-5547-70DF-387DB88658FC}"/>
              </a:ext>
            </a:extLst>
          </p:cNvPr>
          <p:cNvGrpSpPr/>
          <p:nvPr/>
        </p:nvGrpSpPr>
        <p:grpSpPr>
          <a:xfrm>
            <a:off x="3936752" y="1539033"/>
            <a:ext cx="2163604" cy="1277273"/>
            <a:chOff x="422330" y="4490342"/>
            <a:chExt cx="2449282" cy="12772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EB9F7C-AE04-8A57-523E-6F0E526B825E}"/>
                </a:ext>
              </a:extLst>
            </p:cNvPr>
            <p:cNvSpPr txBox="1"/>
            <p:nvPr/>
          </p:nvSpPr>
          <p:spPr>
            <a:xfrm>
              <a:off x="422330" y="4936618"/>
              <a:ext cx="244928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Avg Spend </a:t>
              </a:r>
            </a:p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(2</a:t>
              </a:r>
              <a:r>
                <a:rPr lang="en-US" sz="2400" baseline="30000">
                  <a:solidFill>
                    <a:sysClr val="windowText" lastClr="000000"/>
                  </a:solidFill>
                  <a:cs typeface="Calibri"/>
                </a:rPr>
                <a:t>nd</a:t>
              </a:r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 highest)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6D36DE-2FA3-F43C-EE4F-6AC0DA0B3236}"/>
                </a:ext>
              </a:extLst>
            </p:cNvPr>
            <p:cNvSpPr txBox="1"/>
            <p:nvPr/>
          </p:nvSpPr>
          <p:spPr>
            <a:xfrm>
              <a:off x="1078454" y="4490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$460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sp>
        <p:nvSpPr>
          <p:cNvPr id="61" name="Arrow: Down 60">
            <a:extLst>
              <a:ext uri="{FF2B5EF4-FFF2-40B4-BE49-F238E27FC236}">
                <a16:creationId xmlns:a16="http://schemas.microsoft.com/office/drawing/2014/main" id="{75D92FE1-C1D2-3D57-617E-3D39B706E1CC}"/>
              </a:ext>
            </a:extLst>
          </p:cNvPr>
          <p:cNvSpPr/>
          <p:nvPr/>
        </p:nvSpPr>
        <p:spPr>
          <a:xfrm>
            <a:off x="6030175" y="4995801"/>
            <a:ext cx="218734" cy="624084"/>
          </a:xfrm>
          <a:prstGeom prst="downArrow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480CFE-F1CA-71CD-1B80-843FC6A20D26}"/>
              </a:ext>
            </a:extLst>
          </p:cNvPr>
          <p:cNvSpPr txBox="1"/>
          <p:nvPr/>
        </p:nvSpPr>
        <p:spPr>
          <a:xfrm>
            <a:off x="474037" y="5592802"/>
            <a:ext cx="1154974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2200" b="1" dirty="0">
                <a:ea typeface="Tahoma"/>
                <a:cs typeface="Tahoma"/>
              </a:rPr>
              <a:t>Increased traffic </a:t>
            </a:r>
            <a:r>
              <a:rPr lang="en-US" sz="2200" dirty="0">
                <a:ea typeface="Tahoma"/>
                <a:cs typeface="Tahoma"/>
              </a:rPr>
              <a:t>on websites and a </a:t>
            </a:r>
            <a:r>
              <a:rPr lang="en-US" sz="2200" b="1" dirty="0">
                <a:ea typeface="Tahoma"/>
                <a:cs typeface="Tahoma"/>
              </a:rPr>
              <a:t>nudge to book more flights </a:t>
            </a:r>
            <a:r>
              <a:rPr lang="en-US" sz="2200" dirty="0">
                <a:ea typeface="Tahoma"/>
                <a:cs typeface="Tahoma"/>
              </a:rPr>
              <a:t>from points gained</a:t>
            </a:r>
            <a:endParaRPr lang="en-US" sz="2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4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346-D816-20A1-97D8-B66E20BF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476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Appendix</a:t>
            </a:r>
            <a:endParaRPr lang="en-US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E3ABCB-638F-FC93-EADD-72E9F099EFCC}"/>
              </a:ext>
            </a:extLst>
          </p:cNvPr>
          <p:cNvGrpSpPr/>
          <p:nvPr/>
        </p:nvGrpSpPr>
        <p:grpSpPr>
          <a:xfrm>
            <a:off x="-307472" y="-252085"/>
            <a:ext cx="12499472" cy="1762833"/>
            <a:chOff x="-109620" y="1033375"/>
            <a:chExt cx="12499472" cy="2358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104436-F933-3431-F9BF-3DD0D954C98E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00B9D6-26AE-9E05-C79E-64F31542E6DD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BF1B5-DDDE-5705-7C4F-A627DB132DDC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9C2E96-4430-DEFC-529B-DB83DBA581D8}"/>
              </a:ext>
            </a:extLst>
          </p:cNvPr>
          <p:cNvGrpSpPr/>
          <p:nvPr/>
        </p:nvGrpSpPr>
        <p:grpSpPr>
          <a:xfrm rot="10800000">
            <a:off x="50337" y="5349875"/>
            <a:ext cx="12499472" cy="1762833"/>
            <a:chOff x="-109620" y="1033375"/>
            <a:chExt cx="12499472" cy="23585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1B8162-788E-9233-EE5A-3BEEF0FCE858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461AA3-77D9-BC43-B646-DE1EC629E163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47B75A-EEF2-6006-E474-356880382878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7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2716B9-E8BA-4ACA-6647-822072ACDADC}"/>
              </a:ext>
            </a:extLst>
          </p:cNvPr>
          <p:cNvSpPr/>
          <p:nvPr/>
        </p:nvSpPr>
        <p:spPr>
          <a:xfrm>
            <a:off x="477240" y="4679248"/>
            <a:ext cx="11179629" cy="1811850"/>
          </a:xfrm>
          <a:prstGeom prst="rect">
            <a:avLst/>
          </a:prstGeom>
          <a:noFill/>
          <a:ln w="19050">
            <a:solidFill>
              <a:srgbClr val="7412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/>
          <a:lstStyle/>
          <a:p>
            <a:r>
              <a:rPr lang="en-US">
                <a:latin typeface="Tahoma"/>
                <a:ea typeface="Calibri Light"/>
                <a:cs typeface="Calibri Light"/>
              </a:rPr>
              <a:t>Data Cleaning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710888E-9414-8F58-A6BB-2EE2187B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61" y="6259095"/>
            <a:ext cx="1209964" cy="5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8F660B-934C-12CD-FDDC-AAB0A03BB96D}"/>
              </a:ext>
            </a:extLst>
          </p:cNvPr>
          <p:cNvSpPr/>
          <p:nvPr/>
        </p:nvSpPr>
        <p:spPr>
          <a:xfrm>
            <a:off x="612882" y="4341088"/>
            <a:ext cx="3936007" cy="655846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cs typeface="Calibri"/>
              </a:rPr>
              <a:t>How to define a customer?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B1314F-1932-2F6D-A900-4566B94E0249}"/>
              </a:ext>
            </a:extLst>
          </p:cNvPr>
          <p:cNvSpPr/>
          <p:nvPr/>
        </p:nvSpPr>
        <p:spPr>
          <a:xfrm>
            <a:off x="625108" y="2729006"/>
            <a:ext cx="11089652" cy="23024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518EB-3772-11B6-23F3-11FE345CE4BF}"/>
              </a:ext>
            </a:extLst>
          </p:cNvPr>
          <p:cNvSpPr txBox="1"/>
          <p:nvPr/>
        </p:nvSpPr>
        <p:spPr>
          <a:xfrm>
            <a:off x="8408882" y="5681578"/>
            <a:ext cx="3015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cs typeface="Calibri"/>
              </a:rPr>
              <a:t>Customers purchased tickets with XYZ Airlines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D0653E-B370-0A66-A0A5-F7193263A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597303" y="4803174"/>
            <a:ext cx="638502" cy="638502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2A4BE30-FCD4-666F-EEB7-910DF90D9196}"/>
              </a:ext>
            </a:extLst>
          </p:cNvPr>
          <p:cNvGraphicFramePr>
            <a:graphicFrameLocks noGrp="1"/>
          </p:cNvGraphicFramePr>
          <p:nvPr/>
        </p:nvGraphicFramePr>
        <p:xfrm>
          <a:off x="591110" y="5207235"/>
          <a:ext cx="6847115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4858">
                  <a:extLst>
                    <a:ext uri="{9D8B030D-6E8A-4147-A177-3AD203B41FA5}">
                      <a16:colId xmlns:a16="http://schemas.microsoft.com/office/drawing/2014/main" val="3712619042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288277130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54205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Encrypted Name</a:t>
                      </a:r>
                    </a:p>
                  </a:txBody>
                  <a:tcPr>
                    <a:solidFill>
                      <a:srgbClr val="F6B5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Gender Code</a:t>
                      </a:r>
                    </a:p>
                  </a:txBody>
                  <a:tcPr>
                    <a:solidFill>
                      <a:srgbClr val="F6B5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Birth Date ID</a:t>
                      </a:r>
                    </a:p>
                  </a:txBody>
                  <a:tcPr>
                    <a:solidFill>
                      <a:srgbClr val="F6B5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49C441-BA03-3524-C3EF-573A3BAB23C0}"/>
              </a:ext>
            </a:extLst>
          </p:cNvPr>
          <p:cNvSpPr txBox="1"/>
          <p:nvPr/>
        </p:nvSpPr>
        <p:spPr>
          <a:xfrm>
            <a:off x="647698" y="5681578"/>
            <a:ext cx="684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cs typeface="Calibri"/>
              </a:rPr>
              <a:t>Use the above columns to identify unique XYZ customers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D0F8A85-58DE-72BA-0522-2A0B4641F1A9}"/>
              </a:ext>
            </a:extLst>
          </p:cNvPr>
          <p:cNvSpPr/>
          <p:nvPr/>
        </p:nvSpPr>
        <p:spPr>
          <a:xfrm>
            <a:off x="7684906" y="5523473"/>
            <a:ext cx="700870" cy="2435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9A8D1-723E-ACB1-DBCE-87098D1D3772}"/>
              </a:ext>
            </a:extLst>
          </p:cNvPr>
          <p:cNvSpPr txBox="1"/>
          <p:nvPr/>
        </p:nvSpPr>
        <p:spPr>
          <a:xfrm>
            <a:off x="9470240" y="5399738"/>
            <a:ext cx="892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cs typeface="Calibri"/>
              </a:rPr>
              <a:t>1.5M</a:t>
            </a:r>
            <a:endParaRPr lang="en-US" sz="2000" b="1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EA1DEB21-2F1F-F59F-FFCE-1D23434C0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19" y="1546786"/>
            <a:ext cx="587524" cy="5875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CC3FF1-F7C2-43EB-3F4B-4E165C0D9F82}"/>
              </a:ext>
            </a:extLst>
          </p:cNvPr>
          <p:cNvSpPr txBox="1"/>
          <p:nvPr/>
        </p:nvSpPr>
        <p:spPr>
          <a:xfrm>
            <a:off x="509898" y="2296240"/>
            <a:ext cx="33327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cs typeface="Calibri"/>
              </a:rPr>
              <a:t>Age</a:t>
            </a:r>
            <a:endParaRPr lang="en-US" b="1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  <a:cs typeface="Calibri"/>
              </a:rPr>
              <a:t>43k records with missing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  <a:cs typeface="Calibri"/>
              </a:rPr>
              <a:t>5k records have Age &lt; 0 and Age &gt; 100</a:t>
            </a:r>
          </a:p>
          <a:p>
            <a:endParaRPr lang="en-US" sz="1000">
              <a:solidFill>
                <a:sysClr val="windowText" lastClr="000000"/>
              </a:solidFill>
              <a:cs typeface="Calibri"/>
            </a:endParaRPr>
          </a:p>
          <a:p>
            <a:pPr algn="ctr"/>
            <a:r>
              <a:rPr lang="en-US" i="1">
                <a:solidFill>
                  <a:sysClr val="windowText" lastClr="000000"/>
                </a:solidFill>
                <a:cs typeface="Calibri"/>
              </a:rPr>
              <a:t>Drop missing and outlier records</a:t>
            </a:r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5F83B151-E067-D4A9-6587-A8EA942A0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05" y="1579268"/>
            <a:ext cx="709550" cy="709550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F83DB971-753E-EABC-0FDA-8C3AF49137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54" y="1489575"/>
            <a:ext cx="756867" cy="7568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D0C74FB-99F6-BD15-6DF5-A345CE2835BE}"/>
              </a:ext>
            </a:extLst>
          </p:cNvPr>
          <p:cNvSpPr txBox="1"/>
          <p:nvPr/>
        </p:nvSpPr>
        <p:spPr>
          <a:xfrm>
            <a:off x="4385605" y="2275115"/>
            <a:ext cx="34956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cs typeface="Calibri"/>
              </a:rPr>
              <a:t>Gender</a:t>
            </a:r>
            <a:endParaRPr lang="en-US" b="1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  <a:cs typeface="Calibri"/>
              </a:rPr>
              <a:t>43k records with missing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  <a:cs typeface="Calibri"/>
              </a:rPr>
              <a:t>Distinct values – M, F, U, NA</a:t>
            </a:r>
          </a:p>
          <a:p>
            <a:endParaRPr lang="en-US" sz="1000">
              <a:solidFill>
                <a:sysClr val="windowText" lastClr="000000"/>
              </a:solidFill>
              <a:cs typeface="Calibri"/>
            </a:endParaRPr>
          </a:p>
          <a:p>
            <a:pPr algn="ctr"/>
            <a:endParaRPr lang="en-US" i="1">
              <a:solidFill>
                <a:sysClr val="windowText" lastClr="000000"/>
              </a:solidFill>
              <a:cs typeface="Calibri"/>
            </a:endParaRPr>
          </a:p>
          <a:p>
            <a:pPr algn="ctr"/>
            <a:r>
              <a:rPr lang="en-US" i="1">
                <a:solidFill>
                  <a:sysClr val="windowText" lastClr="000000"/>
                </a:solidFill>
                <a:cs typeface="Calibri"/>
              </a:rPr>
              <a:t>Drop missing records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32AD9-EA0D-DDCC-AC9F-5380E1E66723}"/>
              </a:ext>
            </a:extLst>
          </p:cNvPr>
          <p:cNvSpPr txBox="1"/>
          <p:nvPr/>
        </p:nvSpPr>
        <p:spPr>
          <a:xfrm>
            <a:off x="8447904" y="2296240"/>
            <a:ext cx="34956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  <a:cs typeface="Calibri"/>
              </a:rPr>
              <a:t>Postal Code</a:t>
            </a:r>
            <a:endParaRPr lang="en-US" b="1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  <a:cs typeface="Calibri"/>
              </a:rPr>
              <a:t>Represents where the booking was made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  <a:cs typeface="Calibri"/>
              </a:rPr>
              <a:t>80% missing values</a:t>
            </a:r>
          </a:p>
          <a:p>
            <a:endParaRPr lang="en-US" sz="1000">
              <a:solidFill>
                <a:sysClr val="windowText" lastClr="000000"/>
              </a:solidFill>
              <a:cs typeface="Calibri"/>
            </a:endParaRPr>
          </a:p>
          <a:p>
            <a:pPr algn="ctr"/>
            <a:r>
              <a:rPr lang="en-US" i="1">
                <a:solidFill>
                  <a:sysClr val="windowText" lastClr="000000"/>
                </a:solidFill>
                <a:cs typeface="Calibri"/>
              </a:rPr>
              <a:t>Drop column due to high missing %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AA676D-F799-1762-2F24-B1F7B7CE49BB}"/>
              </a:ext>
            </a:extLst>
          </p:cNvPr>
          <p:cNvCxnSpPr>
            <a:cxnSpLocks/>
          </p:cNvCxnSpPr>
          <p:nvPr/>
        </p:nvCxnSpPr>
        <p:spPr>
          <a:xfrm>
            <a:off x="4016832" y="1709057"/>
            <a:ext cx="0" cy="2253343"/>
          </a:xfrm>
          <a:prstGeom prst="line">
            <a:avLst/>
          </a:prstGeom>
          <a:ln w="1270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07A9DE-052D-8E03-B375-8E6D3F2D917A}"/>
              </a:ext>
            </a:extLst>
          </p:cNvPr>
          <p:cNvCxnSpPr>
            <a:cxnSpLocks/>
          </p:cNvCxnSpPr>
          <p:nvPr/>
        </p:nvCxnSpPr>
        <p:spPr>
          <a:xfrm>
            <a:off x="8142516" y="1709057"/>
            <a:ext cx="0" cy="2253343"/>
          </a:xfrm>
          <a:prstGeom prst="line">
            <a:avLst/>
          </a:prstGeom>
          <a:ln w="1270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42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E32E0-41E0-F33F-B767-4DA5B602A914}"/>
              </a:ext>
            </a:extLst>
          </p:cNvPr>
          <p:cNvSpPr/>
          <p:nvPr/>
        </p:nvSpPr>
        <p:spPr>
          <a:xfrm>
            <a:off x="518624" y="2632174"/>
            <a:ext cx="2540610" cy="2610390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Understanding the Data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Analyze flight data and member status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5163B0A-108F-4D29-695D-119244B9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87B79-D875-4598-D583-BF72495CEF32}"/>
              </a:ext>
            </a:extLst>
          </p:cNvPr>
          <p:cNvSpPr/>
          <p:nvPr/>
        </p:nvSpPr>
        <p:spPr>
          <a:xfrm>
            <a:off x="3461336" y="2608222"/>
            <a:ext cx="2540610" cy="2634342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>
                <a:ea typeface="Calibri"/>
                <a:cs typeface="Calibri"/>
              </a:rPr>
              <a:t>Five Customer Clusters</a:t>
            </a: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r>
              <a:rPr lang="en-US">
                <a:ea typeface="Calibri"/>
                <a:cs typeface="Calibri"/>
              </a:rPr>
              <a:t>Understand how the five segments of customers differ</a:t>
            </a:r>
            <a:endParaRPr lang="en-US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9C4A05-D2DB-420A-BB11-3B50380A3A91}"/>
              </a:ext>
            </a:extLst>
          </p:cNvPr>
          <p:cNvSpPr/>
          <p:nvPr/>
        </p:nvSpPr>
        <p:spPr>
          <a:xfrm>
            <a:off x="9165424" y="2608222"/>
            <a:ext cx="2540610" cy="2634342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Recommendations</a:t>
            </a:r>
            <a:r>
              <a:rPr lang="en-US" sz="24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 </a:t>
            </a:r>
          </a:p>
          <a:p>
            <a:pPr algn="ctr"/>
            <a:endParaRPr lang="en-US" sz="2400" dirty="0">
              <a:solidFill>
                <a:schemeClr val="lt1">
                  <a:alpha val="92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Increasing  membership and website bookings</a:t>
            </a:r>
            <a:endParaRPr lang="en-US" dirty="0">
              <a:solidFill>
                <a:schemeClr val="lt1">
                  <a:alpha val="92000"/>
                </a:schemeClr>
              </a:solidFill>
              <a:cs typeface="Calibri"/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5B29378A-F1F7-0EFF-E7E1-2F056D106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83" y="1488212"/>
            <a:ext cx="1000115" cy="1000115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606794BD-8218-E435-CC8F-52FE55467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27" y="1293567"/>
            <a:ext cx="1389403" cy="138940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9E418DE7-6197-D378-73E7-72369CDB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7EC4C7-D0DF-6C49-D3B9-B64B490A5899}"/>
              </a:ext>
            </a:extLst>
          </p:cNvPr>
          <p:cNvSpPr/>
          <p:nvPr/>
        </p:nvSpPr>
        <p:spPr>
          <a:xfrm>
            <a:off x="6313380" y="2608222"/>
            <a:ext cx="2540610" cy="2634342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ea typeface="+mn-lt"/>
                <a:cs typeface="+mn-lt"/>
              </a:rPr>
              <a:t>Membership Status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Analyze the membership program at XYZ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6B5DF25-6BFE-B39B-178D-4FCDF545B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2" y="1306498"/>
            <a:ext cx="1389403" cy="13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E32E0-41E0-F33F-B767-4DA5B602A914}"/>
              </a:ext>
            </a:extLst>
          </p:cNvPr>
          <p:cNvSpPr/>
          <p:nvPr/>
        </p:nvSpPr>
        <p:spPr>
          <a:xfrm>
            <a:off x="518624" y="2632174"/>
            <a:ext cx="2540610" cy="2610390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Understanding the Data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Analyze flight data and member status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5163B0A-108F-4D29-695D-119244B9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87B79-D875-4598-D583-BF72495CEF32}"/>
              </a:ext>
            </a:extLst>
          </p:cNvPr>
          <p:cNvSpPr/>
          <p:nvPr/>
        </p:nvSpPr>
        <p:spPr>
          <a:xfrm>
            <a:off x="3461336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>
                <a:ea typeface="Calibri"/>
                <a:cs typeface="Calibri"/>
              </a:rPr>
              <a:t>Five Customer Clusters</a:t>
            </a: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r>
              <a:rPr lang="en-US">
                <a:ea typeface="Calibri"/>
                <a:cs typeface="Calibri"/>
              </a:rPr>
              <a:t>Understand how the five segments of customers differ</a:t>
            </a:r>
            <a:endParaRPr lang="en-US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9C4A05-D2DB-420A-BB11-3B50380A3A91}"/>
              </a:ext>
            </a:extLst>
          </p:cNvPr>
          <p:cNvSpPr/>
          <p:nvPr/>
        </p:nvSpPr>
        <p:spPr>
          <a:xfrm>
            <a:off x="9165424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Recommendations</a:t>
            </a:r>
            <a:r>
              <a:rPr lang="en-US" sz="24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 </a:t>
            </a:r>
          </a:p>
          <a:p>
            <a:pPr algn="ctr"/>
            <a:endParaRPr lang="en-US" sz="2400" dirty="0">
              <a:solidFill>
                <a:schemeClr val="lt1">
                  <a:alpha val="92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Increasing  membership and website bookings</a:t>
            </a:r>
            <a:endParaRPr lang="en-US" dirty="0">
              <a:solidFill>
                <a:schemeClr val="lt1">
                  <a:alpha val="92000"/>
                </a:schemeClr>
              </a:solidFill>
              <a:cs typeface="Calibri"/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5B29378A-F1F7-0EFF-E7E1-2F056D106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83" y="1488212"/>
            <a:ext cx="1000115" cy="1000115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606794BD-8218-E435-CC8F-52FE55467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27" y="1293567"/>
            <a:ext cx="1389403" cy="138940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9E418DE7-6197-D378-73E7-72369CDB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7EC4C7-D0DF-6C49-D3B9-B64B490A5899}"/>
              </a:ext>
            </a:extLst>
          </p:cNvPr>
          <p:cNvSpPr/>
          <p:nvPr/>
        </p:nvSpPr>
        <p:spPr>
          <a:xfrm>
            <a:off x="6313380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ea typeface="+mn-lt"/>
                <a:cs typeface="+mn-lt"/>
              </a:rPr>
              <a:t>Membership Status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Analyze the membership program at XYZ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6B5DF25-6BFE-B39B-178D-4FCDF545B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2" y="1306498"/>
            <a:ext cx="1389403" cy="13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Understanding the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597145C-6923-68A5-F696-00B28CD61A03}"/>
              </a:ext>
            </a:extLst>
          </p:cNvPr>
          <p:cNvSpPr/>
          <p:nvPr/>
        </p:nvSpPr>
        <p:spPr>
          <a:xfrm>
            <a:off x="1478512" y="2486468"/>
            <a:ext cx="274320" cy="270879"/>
          </a:xfrm>
          <a:prstGeom prst="ellipse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636857-3872-7527-C216-0A17745C7278}"/>
              </a:ext>
            </a:extLst>
          </p:cNvPr>
          <p:cNvSpPr/>
          <p:nvPr/>
        </p:nvSpPr>
        <p:spPr>
          <a:xfrm>
            <a:off x="10060804" y="2486468"/>
            <a:ext cx="274320" cy="270879"/>
          </a:xfrm>
          <a:prstGeom prst="ellipse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DCDE6-E4C9-70A4-6186-67E00F998722}"/>
              </a:ext>
            </a:extLst>
          </p:cNvPr>
          <p:cNvSpPr txBox="1"/>
          <p:nvPr/>
        </p:nvSpPr>
        <p:spPr>
          <a:xfrm>
            <a:off x="1027843" y="2819121"/>
            <a:ext cx="117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June 2011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5684E0-66AE-543D-EE1D-FECBE4E8653D}"/>
              </a:ext>
            </a:extLst>
          </p:cNvPr>
          <p:cNvSpPr txBox="1"/>
          <p:nvPr/>
        </p:nvSpPr>
        <p:spPr>
          <a:xfrm>
            <a:off x="9612079" y="2837688"/>
            <a:ext cx="117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Jan 2015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1F366E-FCCD-0205-2F14-6354C220451B}"/>
              </a:ext>
            </a:extLst>
          </p:cNvPr>
          <p:cNvSpPr txBox="1"/>
          <p:nvPr/>
        </p:nvSpPr>
        <p:spPr>
          <a:xfrm>
            <a:off x="3729794" y="1702926"/>
            <a:ext cx="4458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</a:rPr>
              <a:t>~3.5 years of ticket purchase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4FB078-2206-C462-975E-B5C2E4F24BB8}"/>
              </a:ext>
            </a:extLst>
          </p:cNvPr>
          <p:cNvSpPr/>
          <p:nvPr/>
        </p:nvSpPr>
        <p:spPr>
          <a:xfrm>
            <a:off x="903518" y="1588336"/>
            <a:ext cx="10434811" cy="1765129"/>
          </a:xfrm>
          <a:prstGeom prst="rect">
            <a:avLst/>
          </a:prstGeom>
          <a:noFill/>
          <a:ln w="19050">
            <a:solidFill>
              <a:srgbClr val="F9CA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498D43-6779-1025-8A11-093064B6E69E}"/>
              </a:ext>
            </a:extLst>
          </p:cNvPr>
          <p:cNvGrpSpPr/>
          <p:nvPr/>
        </p:nvGrpSpPr>
        <p:grpSpPr>
          <a:xfrm>
            <a:off x="246923" y="4619859"/>
            <a:ext cx="2449282" cy="1360373"/>
            <a:chOff x="422330" y="4490342"/>
            <a:chExt cx="2449282" cy="13603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6681CA-7105-9087-D46F-329ACE62DAD3}"/>
                </a:ext>
              </a:extLst>
            </p:cNvPr>
            <p:cNvSpPr txBox="1"/>
            <p:nvPr/>
          </p:nvSpPr>
          <p:spPr>
            <a:xfrm>
              <a:off x="422330" y="4936618"/>
              <a:ext cx="2449282" cy="9140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Ticket purchases in 3.5 years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E80E05-1B47-74C6-4D31-958AC4DEC57A}"/>
                </a:ext>
              </a:extLst>
            </p:cNvPr>
            <p:cNvSpPr txBox="1"/>
            <p:nvPr/>
          </p:nvSpPr>
          <p:spPr>
            <a:xfrm>
              <a:off x="1078454" y="4490342"/>
              <a:ext cx="1137034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3.4M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421AA8-8E8E-B3F5-D2B5-1CE62DF62437}"/>
              </a:ext>
            </a:extLst>
          </p:cNvPr>
          <p:cNvGrpSpPr/>
          <p:nvPr/>
        </p:nvGrpSpPr>
        <p:grpSpPr>
          <a:xfrm>
            <a:off x="6808412" y="4619859"/>
            <a:ext cx="2726246" cy="1277272"/>
            <a:chOff x="5575462" y="4485444"/>
            <a:chExt cx="3113313" cy="12772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8D243-DB06-35A3-E31D-C60A37F23719}"/>
                </a:ext>
              </a:extLst>
            </p:cNvPr>
            <p:cNvSpPr txBox="1"/>
            <p:nvPr/>
          </p:nvSpPr>
          <p:spPr>
            <a:xfrm>
              <a:off x="5575462" y="4931719"/>
              <a:ext cx="311331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Tickets purchased by </a:t>
              </a:r>
              <a:r>
                <a:rPr lang="en-US" sz="2400" err="1">
                  <a:solidFill>
                    <a:sysClr val="windowText" lastClr="000000"/>
                  </a:solidFill>
                  <a:cs typeface="Calibri"/>
                </a:rPr>
                <a:t>Ufly</a:t>
              </a:r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 Members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3541D88-2044-4A54-EFA9-3E094D727F4B}"/>
                </a:ext>
              </a:extLst>
            </p:cNvPr>
            <p:cNvSpPr txBox="1"/>
            <p:nvPr/>
          </p:nvSpPr>
          <p:spPr>
            <a:xfrm>
              <a:off x="6579929" y="4485444"/>
              <a:ext cx="1137034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~80%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153F40-CEFF-6656-DC93-09B1D46E9A37}"/>
              </a:ext>
            </a:extLst>
          </p:cNvPr>
          <p:cNvGrpSpPr/>
          <p:nvPr/>
        </p:nvGrpSpPr>
        <p:grpSpPr>
          <a:xfrm>
            <a:off x="9453460" y="4619859"/>
            <a:ext cx="2449282" cy="1243247"/>
            <a:chOff x="8873832" y="4485444"/>
            <a:chExt cx="2571260" cy="124324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7552B7-236B-13B1-9A39-3017BE6E1E70}"/>
                </a:ext>
              </a:extLst>
            </p:cNvPr>
            <p:cNvSpPr txBox="1"/>
            <p:nvPr/>
          </p:nvSpPr>
          <p:spPr>
            <a:xfrm>
              <a:off x="8873832" y="4897694"/>
              <a:ext cx="25712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Customers are </a:t>
              </a:r>
              <a:r>
                <a:rPr lang="en-US" sz="2400" err="1">
                  <a:solidFill>
                    <a:sysClr val="windowText" lastClr="000000"/>
                  </a:solidFill>
                  <a:cs typeface="Calibri"/>
                </a:rPr>
                <a:t>Ufly</a:t>
              </a:r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 Members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7C0785-A578-8008-B4B4-A41C3A52B276}"/>
                </a:ext>
              </a:extLst>
            </p:cNvPr>
            <p:cNvSpPr txBox="1"/>
            <p:nvPr/>
          </p:nvSpPr>
          <p:spPr>
            <a:xfrm>
              <a:off x="9618402" y="4485444"/>
              <a:ext cx="1137034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17.5%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5A9270-76BB-7B48-719D-117A64C5DD61}"/>
              </a:ext>
            </a:extLst>
          </p:cNvPr>
          <p:cNvCxnSpPr>
            <a:cxnSpLocks/>
          </p:cNvCxnSpPr>
          <p:nvPr/>
        </p:nvCxnSpPr>
        <p:spPr>
          <a:xfrm flipV="1">
            <a:off x="-2674" y="3916556"/>
            <a:ext cx="12191999" cy="76200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CCCDBA-5A10-ABA9-D0CD-598832F405D2}"/>
              </a:ext>
            </a:extLst>
          </p:cNvPr>
          <p:cNvCxnSpPr>
            <a:cxnSpLocks/>
          </p:cNvCxnSpPr>
          <p:nvPr/>
        </p:nvCxnSpPr>
        <p:spPr>
          <a:xfrm>
            <a:off x="1734308" y="2624429"/>
            <a:ext cx="8435061" cy="0"/>
          </a:xfrm>
          <a:prstGeom prst="line">
            <a:avLst/>
          </a:prstGeom>
          <a:ln w="28575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Airplane with solid fill">
            <a:extLst>
              <a:ext uri="{FF2B5EF4-FFF2-40B4-BE49-F238E27FC236}">
                <a16:creationId xmlns:a16="http://schemas.microsoft.com/office/drawing/2014/main" id="{B151A70D-13C3-7350-5021-ACE01430C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12759" y="216893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EAFB12C-0A5F-4403-7B81-F17F98EFF6A0}"/>
              </a:ext>
            </a:extLst>
          </p:cNvPr>
          <p:cNvGrpSpPr/>
          <p:nvPr/>
        </p:nvGrpSpPr>
        <p:grpSpPr>
          <a:xfrm>
            <a:off x="2583730" y="4619859"/>
            <a:ext cx="2449282" cy="1277273"/>
            <a:chOff x="422330" y="4490342"/>
            <a:chExt cx="2449282" cy="12772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B1EF66-78D8-AAEB-A67D-0FA3374B94AB}"/>
                </a:ext>
              </a:extLst>
            </p:cNvPr>
            <p:cNvSpPr txBox="1"/>
            <p:nvPr/>
          </p:nvSpPr>
          <p:spPr>
            <a:xfrm>
              <a:off x="422330" y="4936618"/>
              <a:ext cx="244928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solidFill>
                    <a:sysClr val="windowText" lastClr="000000"/>
                  </a:solidFill>
                  <a:cs typeface="Calibri"/>
                </a:rPr>
                <a:t>Distinct customers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255199-52E1-D9CF-00B5-02550CA502E5}"/>
                </a:ext>
              </a:extLst>
            </p:cNvPr>
            <p:cNvSpPr txBox="1"/>
            <p:nvPr/>
          </p:nvSpPr>
          <p:spPr>
            <a:xfrm>
              <a:off x="1078454" y="4490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~1.5M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3448C6-4A33-1112-4A92-6D9DE0628975}"/>
              </a:ext>
            </a:extLst>
          </p:cNvPr>
          <p:cNvGrpSpPr/>
          <p:nvPr/>
        </p:nvGrpSpPr>
        <p:grpSpPr>
          <a:xfrm>
            <a:off x="4596032" y="4619859"/>
            <a:ext cx="2449282" cy="1277273"/>
            <a:chOff x="422330" y="4490342"/>
            <a:chExt cx="2449282" cy="12772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E3BF56-8A78-329F-C2BC-7F93BE471083}"/>
                </a:ext>
              </a:extLst>
            </p:cNvPr>
            <p:cNvSpPr txBox="1"/>
            <p:nvPr/>
          </p:nvSpPr>
          <p:spPr>
            <a:xfrm>
              <a:off x="422330" y="4936618"/>
              <a:ext cx="2449282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400">
                  <a:cs typeface="Calibri"/>
                </a:rPr>
                <a:t>Repeat </a:t>
              </a:r>
            </a:p>
            <a:p>
              <a:pPr algn="ctr"/>
              <a:r>
                <a:rPr lang="en-US" sz="2400">
                  <a:cs typeface="Calibri"/>
                </a:rPr>
                <a:t>customers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A0C2A9-4AA5-795B-30DC-FDCF5A598923}"/>
                </a:ext>
              </a:extLst>
            </p:cNvPr>
            <p:cNvSpPr txBox="1"/>
            <p:nvPr/>
          </p:nvSpPr>
          <p:spPr>
            <a:xfrm>
              <a:off x="1078454" y="4490342"/>
              <a:ext cx="11370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~14%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58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346-D816-20A1-97D8-B66E20BF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729" y="393731"/>
            <a:ext cx="8010855" cy="499604"/>
          </a:xfrm>
        </p:spPr>
        <p:txBody>
          <a:bodyPr anchor="ctr">
            <a:noAutofit/>
          </a:bodyPr>
          <a:lstStyle/>
          <a:p>
            <a:r>
              <a:rPr lang="en-US" sz="4800" b="1">
                <a:ea typeface="+mj-lt"/>
                <a:cs typeface="+mj-lt"/>
              </a:rPr>
              <a:t>Most Popular Destinations</a:t>
            </a:r>
            <a:endParaRPr lang="en-US" sz="4800" b="1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12A4D0-DD1A-3E51-BCCA-00E867C30393}"/>
              </a:ext>
            </a:extLst>
          </p:cNvPr>
          <p:cNvGrpSpPr/>
          <p:nvPr/>
        </p:nvGrpSpPr>
        <p:grpSpPr>
          <a:xfrm>
            <a:off x="0" y="1751892"/>
            <a:ext cx="7742085" cy="5274480"/>
            <a:chOff x="1952087" y="965435"/>
            <a:chExt cx="8287825" cy="5786469"/>
          </a:xfrm>
        </p:grpSpPr>
        <p:pic>
          <p:nvPicPr>
            <p:cNvPr id="4" name="Picture 3" descr="Map&#10;&#10;Description automatically generated">
              <a:extLst>
                <a:ext uri="{FF2B5EF4-FFF2-40B4-BE49-F238E27FC236}">
                  <a16:creationId xmlns:a16="http://schemas.microsoft.com/office/drawing/2014/main" id="{BD235FF5-3BB5-F9A4-08A8-F60CE214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087" y="965435"/>
              <a:ext cx="8287825" cy="57864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7C8AF7-686B-3F2C-81C1-5B0C41E59D73}"/>
                </a:ext>
              </a:extLst>
            </p:cNvPr>
            <p:cNvSpPr txBox="1"/>
            <p:nvPr/>
          </p:nvSpPr>
          <p:spPr>
            <a:xfrm>
              <a:off x="2816731" y="4423850"/>
              <a:ext cx="67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LAX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BCF2FB-4DCF-0726-A500-B486C16E8ED5}"/>
                </a:ext>
              </a:extLst>
            </p:cNvPr>
            <p:cNvSpPr txBox="1"/>
            <p:nvPr/>
          </p:nvSpPr>
          <p:spPr>
            <a:xfrm>
              <a:off x="6314774" y="2775184"/>
              <a:ext cx="67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MSP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4A2B5B-366E-FF15-BFD6-1E9668670AC7}"/>
                </a:ext>
              </a:extLst>
            </p:cNvPr>
            <p:cNvSpPr txBox="1"/>
            <p:nvPr/>
          </p:nvSpPr>
          <p:spPr>
            <a:xfrm>
              <a:off x="3339242" y="3839253"/>
              <a:ext cx="67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LAS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E1B615-A348-7D73-8335-16C9EE4C92AC}"/>
                </a:ext>
              </a:extLst>
            </p:cNvPr>
            <p:cNvSpPr txBox="1"/>
            <p:nvPr/>
          </p:nvSpPr>
          <p:spPr>
            <a:xfrm>
              <a:off x="8947951" y="2959850"/>
              <a:ext cx="67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JFK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F4A49-F753-A402-35BB-19DE74682C8D}"/>
                </a:ext>
              </a:extLst>
            </p:cNvPr>
            <p:cNvSpPr txBox="1"/>
            <p:nvPr/>
          </p:nvSpPr>
          <p:spPr>
            <a:xfrm>
              <a:off x="8520944" y="5248431"/>
              <a:ext cx="854016" cy="40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MCO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C4D967-4A3F-BCB8-4EBE-FA3A9CBEBD8C}"/>
                </a:ext>
              </a:extLst>
            </p:cNvPr>
            <p:cNvSpPr txBox="1"/>
            <p:nvPr/>
          </p:nvSpPr>
          <p:spPr>
            <a:xfrm>
              <a:off x="2273846" y="4069980"/>
              <a:ext cx="67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SFO</a:t>
              </a: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122F7982-9C83-57B9-FDE8-040F8CAAF025}"/>
                </a:ext>
              </a:extLst>
            </p:cNvPr>
            <p:cNvSpPr/>
            <p:nvPr/>
          </p:nvSpPr>
          <p:spPr>
            <a:xfrm rot="20661566">
              <a:off x="3551507" y="2570219"/>
              <a:ext cx="3209677" cy="1795912"/>
            </a:xfrm>
            <a:prstGeom prst="arc">
              <a:avLst>
                <a:gd name="adj1" fmla="val 10919795"/>
                <a:gd name="adj2" fmla="val 2070227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C4D0715-DD3D-C52A-6F4F-E09E246A1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984" y="3392289"/>
              <a:ext cx="519342" cy="519342"/>
            </a:xfrm>
            <a:prstGeom prst="rect">
              <a:avLst/>
            </a:prstGeom>
          </p:spPr>
        </p:pic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0D8E9E85-D7ED-B8FA-5689-14981985121A}"/>
                </a:ext>
              </a:extLst>
            </p:cNvPr>
            <p:cNvSpPr/>
            <p:nvPr/>
          </p:nvSpPr>
          <p:spPr>
            <a:xfrm rot="20661566">
              <a:off x="3115868" y="2694561"/>
              <a:ext cx="4323703" cy="2308613"/>
            </a:xfrm>
            <a:prstGeom prst="arc">
              <a:avLst>
                <a:gd name="adj1" fmla="val 10919795"/>
                <a:gd name="adj2" fmla="val 197432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93FDA4C-70A0-ABA9-7291-4DB4C36DF2C4}"/>
                </a:ext>
              </a:extLst>
            </p:cNvPr>
            <p:cNvSpPr/>
            <p:nvPr/>
          </p:nvSpPr>
          <p:spPr>
            <a:xfrm rot="20661566">
              <a:off x="2836902" y="2518725"/>
              <a:ext cx="3938920" cy="2251964"/>
            </a:xfrm>
            <a:prstGeom prst="arc">
              <a:avLst>
                <a:gd name="adj1" fmla="val 10919795"/>
                <a:gd name="adj2" fmla="val 2064133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8128CC7-CB57-E177-0C5A-0F4FF42C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260" y="3613666"/>
              <a:ext cx="519342" cy="519342"/>
            </a:xfrm>
            <a:prstGeom prst="rect">
              <a:avLst/>
            </a:prstGeom>
          </p:spPr>
        </p:pic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85C0D09-04F6-3819-79AD-CA0F7B46374A}"/>
                </a:ext>
              </a:extLst>
            </p:cNvPr>
            <p:cNvSpPr/>
            <p:nvPr/>
          </p:nvSpPr>
          <p:spPr>
            <a:xfrm rot="20661566">
              <a:off x="6254683" y="2290291"/>
              <a:ext cx="2269872" cy="4331659"/>
            </a:xfrm>
            <a:prstGeom prst="arc">
              <a:avLst>
                <a:gd name="adj1" fmla="val 15363316"/>
                <a:gd name="adj2" fmla="val 285659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F3C6BDF-016D-8305-0DDE-22E52E5B3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605" y="4793182"/>
              <a:ext cx="519342" cy="519342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124146F-FCF4-FC97-DC11-FC92108F1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4443" y="1600864"/>
              <a:ext cx="1105192" cy="1105192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67C019-CA36-F077-41BA-3106B38F3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303" y="3962900"/>
              <a:ext cx="519342" cy="519342"/>
            </a:xfrm>
            <a:prstGeom prst="rect">
              <a:avLst/>
            </a:prstGeom>
          </p:spPr>
        </p:pic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B6D6E8C-F7C6-DAF2-863F-1F3503A9CDE8}"/>
                </a:ext>
              </a:extLst>
            </p:cNvPr>
            <p:cNvSpPr/>
            <p:nvPr/>
          </p:nvSpPr>
          <p:spPr>
            <a:xfrm rot="20661566">
              <a:off x="5490943" y="2415723"/>
              <a:ext cx="3685950" cy="2046890"/>
            </a:xfrm>
            <a:prstGeom prst="arc">
              <a:avLst>
                <a:gd name="adj1" fmla="val 14116918"/>
                <a:gd name="adj2" fmla="val 2145958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DC50299-3B11-4DCD-8B95-B5A1A8E4A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1675" y="2417129"/>
              <a:ext cx="519342" cy="519342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BD3A5-91BB-F414-3521-3E248F683861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5440DECC-0745-0130-BC20-90D7908BCA8C}"/>
              </a:ext>
            </a:extLst>
          </p:cNvPr>
          <p:cNvSpPr txBox="1">
            <a:spLocks/>
          </p:cNvSpPr>
          <p:nvPr/>
        </p:nvSpPr>
        <p:spPr>
          <a:xfrm>
            <a:off x="155789" y="-96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>
                <a:ea typeface="Calibri Light"/>
                <a:cs typeface="Calibri Light"/>
              </a:rPr>
              <a:t>Understanding the Destinations</a:t>
            </a:r>
            <a:endParaRPr lang="en-US" sz="4800" b="1" i="1">
              <a:highlight>
                <a:srgbClr val="FFFF00"/>
              </a:highlight>
              <a:ea typeface="Calibri Light"/>
              <a:cs typeface="Calibri Light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E5A257-0B3A-737F-6AB0-6DCF7781D5BE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A4262D-9FB7-DBB3-DCA4-2A0C386AA140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25B76E-1489-3211-A693-814930CAC69A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FD6A5A-682D-8712-585E-9CC4B277D0BD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A08113DA-1802-6EF2-6AE8-C41F35D5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57A0194-305C-2EFE-5219-C41600E617B5}"/>
              </a:ext>
            </a:extLst>
          </p:cNvPr>
          <p:cNvSpPr/>
          <p:nvPr/>
        </p:nvSpPr>
        <p:spPr>
          <a:xfrm>
            <a:off x="394137" y="1382434"/>
            <a:ext cx="7170446" cy="733262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Most popular destinations for XYZ Customers to fly from and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11C42-D1D6-E6C5-810C-71DF8B2EFCD8}"/>
              </a:ext>
            </a:extLst>
          </p:cNvPr>
          <p:cNvSpPr txBox="1"/>
          <p:nvPr/>
        </p:nvSpPr>
        <p:spPr>
          <a:xfrm>
            <a:off x="4138447" y="3652344"/>
            <a:ext cx="1116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741215"/>
                </a:solidFill>
                <a:cs typeface="Calibri"/>
              </a:rPr>
              <a:t>84%</a:t>
            </a:r>
            <a:endParaRPr lang="en-US" sz="2400" b="1">
              <a:solidFill>
                <a:srgbClr val="74121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6C4E8-F945-EA5D-74C1-DCD5426300AD}"/>
              </a:ext>
            </a:extLst>
          </p:cNvPr>
          <p:cNvSpPr txBox="1"/>
          <p:nvPr/>
        </p:nvSpPr>
        <p:spPr>
          <a:xfrm>
            <a:off x="91965" y="6568966"/>
            <a:ext cx="119029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>
                <a:solidFill>
                  <a:srgbClr val="741215"/>
                </a:solidFill>
                <a:cs typeface="Calibri"/>
              </a:rPr>
              <a:t>The average proportion of customers flying from or to that destination</a:t>
            </a:r>
            <a:endParaRPr lang="en-US" sz="1200" b="1" i="1">
              <a:solidFill>
                <a:srgbClr val="74121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CC70F-7ECB-4364-0FC6-F129673176BE}"/>
              </a:ext>
            </a:extLst>
          </p:cNvPr>
          <p:cNvSpPr txBox="1"/>
          <p:nvPr/>
        </p:nvSpPr>
        <p:spPr>
          <a:xfrm>
            <a:off x="394136" y="4808482"/>
            <a:ext cx="9853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741215"/>
                </a:solidFill>
                <a:ea typeface="+mn-lt"/>
                <a:cs typeface="+mn-lt"/>
              </a:rPr>
              <a:t>7%</a:t>
            </a:r>
            <a:endParaRPr lang="en-US" sz="2400" b="1">
              <a:solidFill>
                <a:srgbClr val="741215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4DE71-622C-D6B8-FD02-C03373C6244E}"/>
              </a:ext>
            </a:extLst>
          </p:cNvPr>
          <p:cNvSpPr txBox="1"/>
          <p:nvPr/>
        </p:nvSpPr>
        <p:spPr>
          <a:xfrm>
            <a:off x="991913" y="5156637"/>
            <a:ext cx="4861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741215"/>
                </a:solidFill>
                <a:cs typeface="Calibri"/>
              </a:rPr>
              <a:t>7%</a:t>
            </a:r>
            <a:endParaRPr lang="en-US" sz="2400" b="1">
              <a:solidFill>
                <a:srgbClr val="741215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3F6E8-C016-BEA3-BBC7-89D0D1F64EB1}"/>
              </a:ext>
            </a:extLst>
          </p:cNvPr>
          <p:cNvSpPr txBox="1"/>
          <p:nvPr/>
        </p:nvSpPr>
        <p:spPr>
          <a:xfrm>
            <a:off x="1432032" y="4604844"/>
            <a:ext cx="9853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741215"/>
                </a:solidFill>
                <a:cs typeface="Calibri"/>
              </a:rPr>
              <a:t>10%</a:t>
            </a:r>
            <a:endParaRPr lang="en-US" sz="2400" b="1">
              <a:solidFill>
                <a:srgbClr val="74121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F0E0-828E-AC3A-BDA2-B8AAF8753237}"/>
              </a:ext>
            </a:extLst>
          </p:cNvPr>
          <p:cNvSpPr txBox="1"/>
          <p:nvPr/>
        </p:nvSpPr>
        <p:spPr>
          <a:xfrm>
            <a:off x="6371894" y="5892361"/>
            <a:ext cx="9853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741215"/>
                </a:solidFill>
                <a:cs typeface="Calibri"/>
              </a:rPr>
              <a:t>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6BB1C-A385-2A38-7FF4-CD3678FC86FC}"/>
              </a:ext>
            </a:extLst>
          </p:cNvPr>
          <p:cNvSpPr txBox="1"/>
          <p:nvPr/>
        </p:nvSpPr>
        <p:spPr>
          <a:xfrm>
            <a:off x="6647790" y="3823136"/>
            <a:ext cx="9853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741215"/>
                </a:solidFill>
                <a:cs typeface="Calibri"/>
              </a:rPr>
              <a:t>8%</a:t>
            </a:r>
            <a:endParaRPr lang="en-US" sz="2400" b="1">
              <a:solidFill>
                <a:srgbClr val="741215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7E9E04-FC30-E892-6649-ABB2E99E3F95}"/>
              </a:ext>
            </a:extLst>
          </p:cNvPr>
          <p:cNvGrpSpPr/>
          <p:nvPr/>
        </p:nvGrpSpPr>
        <p:grpSpPr>
          <a:xfrm>
            <a:off x="8995818" y="1496230"/>
            <a:ext cx="1931762" cy="1408482"/>
            <a:chOff x="8933867" y="1369790"/>
            <a:chExt cx="1931762" cy="140848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4A9AD6-B1D1-1A65-A4A5-1FDFB3E11381}"/>
                </a:ext>
              </a:extLst>
            </p:cNvPr>
            <p:cNvGrpSpPr/>
            <p:nvPr/>
          </p:nvGrpSpPr>
          <p:grpSpPr>
            <a:xfrm>
              <a:off x="8933867" y="1963901"/>
              <a:ext cx="1931762" cy="814371"/>
              <a:chOff x="8279655" y="1983536"/>
              <a:chExt cx="2181485" cy="128084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4C1EB0-6FB0-01AE-3BFC-19F8DD2DFD99}"/>
                  </a:ext>
                </a:extLst>
              </p:cNvPr>
              <p:cNvSpPr txBox="1"/>
              <p:nvPr/>
            </p:nvSpPr>
            <p:spPr>
              <a:xfrm>
                <a:off x="8279655" y="1983536"/>
                <a:ext cx="2181485" cy="629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ysClr val="windowText" lastClr="000000"/>
                    </a:solidFill>
                    <a:cs typeface="Calibri"/>
                  </a:rPr>
                  <a:t>Airports Served</a:t>
                </a:r>
                <a:endParaRPr lang="en-US" sz="1000">
                  <a:solidFill>
                    <a:sysClr val="windowText" lastClr="000000"/>
                  </a:solidFill>
                  <a:cs typeface="Calibri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D4FD9B-E5CB-E16D-C8F2-F62AD5F21A56}"/>
                  </a:ext>
                </a:extLst>
              </p:cNvPr>
              <p:cNvSpPr txBox="1"/>
              <p:nvPr/>
            </p:nvSpPr>
            <p:spPr>
              <a:xfrm>
                <a:off x="8804507" y="2441460"/>
                <a:ext cx="1026018" cy="82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741215"/>
                    </a:solidFill>
                    <a:cs typeface="Calibri"/>
                  </a:rPr>
                  <a:t>73</a:t>
                </a:r>
                <a:endParaRPr lang="en-US" sz="2800" b="1">
                  <a:solidFill>
                    <a:srgbClr val="741215"/>
                  </a:solidFill>
                </a:endParaRPr>
              </a:p>
            </p:txBody>
          </p:sp>
        </p:grpSp>
        <p:pic>
          <p:nvPicPr>
            <p:cNvPr id="47" name="Picture 46" descr="Shape, arrow&#10;&#10;Description automatically generated">
              <a:extLst>
                <a:ext uri="{FF2B5EF4-FFF2-40B4-BE49-F238E27FC236}">
                  <a16:creationId xmlns:a16="http://schemas.microsoft.com/office/drawing/2014/main" id="{29425B5F-56E4-07BA-5E45-62D4AA7B3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982" y="1369790"/>
              <a:ext cx="783720" cy="78372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4B4112-9C6C-8FB0-4682-AE2A8084F330}"/>
              </a:ext>
            </a:extLst>
          </p:cNvPr>
          <p:cNvGrpSpPr/>
          <p:nvPr/>
        </p:nvGrpSpPr>
        <p:grpSpPr>
          <a:xfrm>
            <a:off x="8386400" y="2982328"/>
            <a:ext cx="3150598" cy="1624875"/>
            <a:chOff x="8386400" y="3064550"/>
            <a:chExt cx="3150598" cy="16248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ED094B-411C-2C46-7E78-53050F665AFF}"/>
                </a:ext>
              </a:extLst>
            </p:cNvPr>
            <p:cNvSpPr txBox="1"/>
            <p:nvPr/>
          </p:nvSpPr>
          <p:spPr>
            <a:xfrm>
              <a:off x="8386400" y="3273653"/>
              <a:ext cx="3150598" cy="141577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000" b="1">
                  <a:cs typeface="Calibri"/>
                </a:rPr>
                <a:t>Most Expensive place to fly</a:t>
              </a:r>
              <a:endParaRPr lang="en-US"/>
            </a:p>
            <a:p>
              <a:pPr algn="ctr"/>
              <a:endParaRPr lang="en-US" sz="2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 sz="1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US">
                  <a:cs typeface="Calibri"/>
                </a:rPr>
                <a:t>On Average</a:t>
              </a:r>
              <a:endParaRPr lang="en-US" b="1">
                <a:cs typeface="Calibri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BFA724-4EF6-F8D2-2AC6-5EA80E414D92}"/>
                </a:ext>
              </a:extLst>
            </p:cNvPr>
            <p:cNvGrpSpPr/>
            <p:nvPr/>
          </p:nvGrpSpPr>
          <p:grpSpPr>
            <a:xfrm>
              <a:off x="8698689" y="3064550"/>
              <a:ext cx="2526021" cy="795285"/>
              <a:chOff x="5945751" y="2905860"/>
              <a:chExt cx="2058738" cy="125082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39154-5A7C-99D0-4331-6E334C3745B0}"/>
                  </a:ext>
                </a:extLst>
              </p:cNvPr>
              <p:cNvSpPr txBox="1"/>
              <p:nvPr/>
            </p:nvSpPr>
            <p:spPr>
              <a:xfrm>
                <a:off x="5945751" y="2905860"/>
                <a:ext cx="2058738" cy="387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1000" b="1">
                  <a:solidFill>
                    <a:sysClr val="windowText" lastClr="000000"/>
                  </a:solidFill>
                  <a:cs typeface="Calibri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F2F61E-89C8-F7FD-6DD9-CF34397B3214}"/>
                  </a:ext>
                </a:extLst>
              </p:cNvPr>
              <p:cNvSpPr txBox="1"/>
              <p:nvPr/>
            </p:nvSpPr>
            <p:spPr>
              <a:xfrm>
                <a:off x="6275481" y="3333766"/>
                <a:ext cx="1137034" cy="82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b="1">
                  <a:solidFill>
                    <a:srgbClr val="741215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60CCC-BB53-4DB6-D699-ECD982CCEE2E}"/>
                </a:ext>
              </a:extLst>
            </p:cNvPr>
            <p:cNvSpPr txBox="1"/>
            <p:nvPr/>
          </p:nvSpPr>
          <p:spPr>
            <a:xfrm>
              <a:off x="9507416" y="3943824"/>
              <a:ext cx="9085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$732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833EBF-0C84-E58A-7C55-DA2EF8ACA635}"/>
                </a:ext>
              </a:extLst>
            </p:cNvPr>
            <p:cNvSpPr txBox="1"/>
            <p:nvPr/>
          </p:nvSpPr>
          <p:spPr>
            <a:xfrm>
              <a:off x="8878220" y="3540907"/>
              <a:ext cx="21669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St. Maarten 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76CBC9-8A6C-98FB-964E-2B629EF6F3C6}"/>
              </a:ext>
            </a:extLst>
          </p:cNvPr>
          <p:cNvGrpSpPr/>
          <p:nvPr/>
        </p:nvGrpSpPr>
        <p:grpSpPr>
          <a:xfrm>
            <a:off x="8629245" y="4919765"/>
            <a:ext cx="2663096" cy="1812664"/>
            <a:chOff x="8680943" y="4783025"/>
            <a:chExt cx="2663096" cy="181266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7CC018-B1B7-A5A3-F029-115BE2864317}"/>
                </a:ext>
              </a:extLst>
            </p:cNvPr>
            <p:cNvGrpSpPr/>
            <p:nvPr/>
          </p:nvGrpSpPr>
          <p:grpSpPr>
            <a:xfrm>
              <a:off x="8680943" y="5303027"/>
              <a:ext cx="2663096" cy="1292662"/>
              <a:chOff x="753888" y="3424906"/>
              <a:chExt cx="3332759" cy="203310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3FCA45-BC4E-CD3D-B148-24D3A9815554}"/>
                  </a:ext>
                </a:extLst>
              </p:cNvPr>
              <p:cNvSpPr txBox="1"/>
              <p:nvPr/>
            </p:nvSpPr>
            <p:spPr>
              <a:xfrm>
                <a:off x="753888" y="3424906"/>
                <a:ext cx="3332759" cy="203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ysClr val="windowText" lastClr="000000"/>
                    </a:solidFill>
                    <a:cs typeface="Calibri"/>
                  </a:rPr>
                  <a:t>Average Days Booked Before the Flight</a:t>
                </a:r>
                <a:endParaRPr lang="en-US" b="1">
                  <a:solidFill>
                    <a:sysClr val="windowText" lastClr="000000"/>
                  </a:solidFill>
                  <a:cs typeface="Calibri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>
                  <a:solidFill>
                    <a:sysClr val="windowText" lastClr="000000"/>
                  </a:solidFill>
                  <a:cs typeface="Calibri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>
                  <a:solidFill>
                    <a:sysClr val="windowText" lastClr="000000"/>
                  </a:solidFill>
                  <a:cs typeface="Calibri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>
                  <a:solidFill>
                    <a:sysClr val="windowText" lastClr="000000"/>
                  </a:solidFill>
                  <a:cs typeface="Calibri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7CEE99-85B9-977D-8CC1-BCC6DE5F6907}"/>
                  </a:ext>
                </a:extLst>
              </p:cNvPr>
              <p:cNvSpPr txBox="1"/>
              <p:nvPr/>
            </p:nvSpPr>
            <p:spPr>
              <a:xfrm>
                <a:off x="1834106" y="4307902"/>
                <a:ext cx="1137034" cy="82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741215"/>
                    </a:solidFill>
                    <a:cs typeface="Calibri"/>
                  </a:rPr>
                  <a:t>46</a:t>
                </a:r>
                <a:endParaRPr lang="en-US" sz="2800" b="1">
                  <a:solidFill>
                    <a:srgbClr val="741215"/>
                  </a:solidFill>
                </a:endParaRPr>
              </a:p>
            </p:txBody>
          </p:sp>
        </p:grpSp>
        <p:pic>
          <p:nvPicPr>
            <p:cNvPr id="50" name="Picture 4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C1A9B1F-D817-FB1C-E533-5AF726ABB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172" y="4783025"/>
              <a:ext cx="576638" cy="576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24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E32E0-41E0-F33F-B767-4DA5B602A914}"/>
              </a:ext>
            </a:extLst>
          </p:cNvPr>
          <p:cNvSpPr/>
          <p:nvPr/>
        </p:nvSpPr>
        <p:spPr>
          <a:xfrm>
            <a:off x="518624" y="2632174"/>
            <a:ext cx="2540610" cy="2610390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Understanding the Data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Analyze flight data and member status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5163B0A-108F-4D29-695D-119244B9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87B79-D875-4598-D583-BF72495CEF32}"/>
              </a:ext>
            </a:extLst>
          </p:cNvPr>
          <p:cNvSpPr/>
          <p:nvPr/>
        </p:nvSpPr>
        <p:spPr>
          <a:xfrm>
            <a:off x="3461336" y="2608222"/>
            <a:ext cx="2540610" cy="2634342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>
                <a:ea typeface="Calibri"/>
                <a:cs typeface="Calibri"/>
              </a:rPr>
              <a:t>Five Customer Clusters</a:t>
            </a: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r>
              <a:rPr lang="en-US">
                <a:ea typeface="Calibri"/>
                <a:cs typeface="Calibri"/>
              </a:rPr>
              <a:t>Understand how the five segments of customers differ</a:t>
            </a:r>
            <a:endParaRPr lang="en-US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9C4A05-D2DB-420A-BB11-3B50380A3A91}"/>
              </a:ext>
            </a:extLst>
          </p:cNvPr>
          <p:cNvSpPr/>
          <p:nvPr/>
        </p:nvSpPr>
        <p:spPr>
          <a:xfrm>
            <a:off x="9165424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Recommendations</a:t>
            </a:r>
            <a:r>
              <a:rPr lang="en-US" sz="2400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 </a:t>
            </a:r>
          </a:p>
          <a:p>
            <a:pPr algn="ctr"/>
            <a:endParaRPr lang="en-US" sz="2400" dirty="0">
              <a:solidFill>
                <a:schemeClr val="lt1">
                  <a:alpha val="92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lt1">
                    <a:alpha val="92000"/>
                  </a:schemeClr>
                </a:solidFill>
                <a:ea typeface="Calibri"/>
                <a:cs typeface="Calibri"/>
              </a:rPr>
              <a:t>Increasing  membership and website bookings</a:t>
            </a:r>
            <a:endParaRPr lang="en-US" dirty="0">
              <a:solidFill>
                <a:schemeClr val="lt1">
                  <a:alpha val="92000"/>
                </a:schemeClr>
              </a:solidFill>
              <a:cs typeface="Calibri"/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5B29378A-F1F7-0EFF-E7E1-2F056D106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83" y="1488212"/>
            <a:ext cx="1000115" cy="1000115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606794BD-8218-E435-CC8F-52FE55467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27" y="1293567"/>
            <a:ext cx="1389403" cy="138940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9E418DE7-6197-D378-73E7-72369CDB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8" y="1565373"/>
            <a:ext cx="933273" cy="9332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7EC4C7-D0DF-6C49-D3B9-B64B490A5899}"/>
              </a:ext>
            </a:extLst>
          </p:cNvPr>
          <p:cNvSpPr/>
          <p:nvPr/>
        </p:nvSpPr>
        <p:spPr>
          <a:xfrm>
            <a:off x="6313380" y="2608222"/>
            <a:ext cx="2540610" cy="2634342"/>
          </a:xfrm>
          <a:prstGeom prst="roundRect">
            <a:avLst/>
          </a:prstGeom>
          <a:solidFill>
            <a:srgbClr val="74121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100" dirty="0">
                <a:ea typeface="+mn-lt"/>
                <a:cs typeface="+mn-lt"/>
              </a:rPr>
              <a:t>Membership Status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Analyze the membership program at XYZ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6B5DF25-6BFE-B39B-178D-4FCDF545B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2" y="1306498"/>
            <a:ext cx="1389403" cy="13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Customers divided into Five Clusters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FDDE29-6FD4-BF0A-0492-BA29898B8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777" y="1878614"/>
            <a:ext cx="1337282" cy="1337282"/>
          </a:xfrm>
          <a:prstGeom prst="rect">
            <a:avLst/>
          </a:prstGeom>
        </p:spPr>
      </p:pic>
      <p:pic>
        <p:nvPicPr>
          <p:cNvPr id="7" name="Graphic 6" descr="Airplane with solid fill">
            <a:extLst>
              <a:ext uri="{FF2B5EF4-FFF2-40B4-BE49-F238E27FC236}">
                <a16:creationId xmlns:a16="http://schemas.microsoft.com/office/drawing/2014/main" id="{70F90C92-942A-650D-C019-DB3943B10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8861" y="4093267"/>
            <a:ext cx="914400" cy="9144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F5E884-541F-DE66-B5A6-C45574704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88985"/>
              </p:ext>
            </p:extLst>
          </p:nvPr>
        </p:nvGraphicFramePr>
        <p:xfrm>
          <a:off x="1001486" y="4800839"/>
          <a:ext cx="10319655" cy="8543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3931">
                  <a:extLst>
                    <a:ext uri="{9D8B030D-6E8A-4147-A177-3AD203B41FA5}">
                      <a16:colId xmlns:a16="http://schemas.microsoft.com/office/drawing/2014/main" val="1265148325"/>
                    </a:ext>
                  </a:extLst>
                </a:gridCol>
                <a:gridCol w="2063931">
                  <a:extLst>
                    <a:ext uri="{9D8B030D-6E8A-4147-A177-3AD203B41FA5}">
                      <a16:colId xmlns:a16="http://schemas.microsoft.com/office/drawing/2014/main" val="340883313"/>
                    </a:ext>
                  </a:extLst>
                </a:gridCol>
                <a:gridCol w="2063931">
                  <a:extLst>
                    <a:ext uri="{9D8B030D-6E8A-4147-A177-3AD203B41FA5}">
                      <a16:colId xmlns:a16="http://schemas.microsoft.com/office/drawing/2014/main" val="4289578817"/>
                    </a:ext>
                  </a:extLst>
                </a:gridCol>
                <a:gridCol w="2063931">
                  <a:extLst>
                    <a:ext uri="{9D8B030D-6E8A-4147-A177-3AD203B41FA5}">
                      <a16:colId xmlns:a16="http://schemas.microsoft.com/office/drawing/2014/main" val="2952274674"/>
                    </a:ext>
                  </a:extLst>
                </a:gridCol>
                <a:gridCol w="2063931">
                  <a:extLst>
                    <a:ext uri="{9D8B030D-6E8A-4147-A177-3AD203B41FA5}">
                      <a16:colId xmlns:a16="http://schemas.microsoft.com/office/drawing/2014/main" val="857758696"/>
                    </a:ext>
                  </a:extLst>
                </a:gridCol>
              </a:tblGrid>
              <a:tr h="854346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Frequent 1st-Class Flyers (F1CF)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One-Time Low Spender (OTLS)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Website Bookers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solidFill>
                            <a:schemeClr val="tx1"/>
                          </a:solidFill>
                        </a:rPr>
                        <a:t>Outside Bookers</a:t>
                      </a:r>
                      <a:endParaRPr lang="en-US" sz="1600" i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Upgraders</a:t>
                      </a:r>
                      <a:endParaRPr lang="en-US" sz="1600" i="0" dirty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63027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136592-8D91-641D-E649-ABCE97905894}"/>
              </a:ext>
            </a:extLst>
          </p:cNvPr>
          <p:cNvSpPr/>
          <p:nvPr/>
        </p:nvSpPr>
        <p:spPr>
          <a:xfrm>
            <a:off x="625107" y="1380912"/>
            <a:ext cx="11030017" cy="502317"/>
          </a:xfrm>
          <a:prstGeom prst="roundRect">
            <a:avLst/>
          </a:prstGeom>
          <a:solidFill>
            <a:srgbClr val="741215"/>
          </a:solidFill>
          <a:ln>
            <a:solidFill>
              <a:srgbClr val="741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</a:rPr>
              <a:t>We can distinctly divide customers into 5 Clusters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C4ACF-9408-1EA0-D342-CBFAFD1DA417}"/>
              </a:ext>
            </a:extLst>
          </p:cNvPr>
          <p:cNvSpPr txBox="1"/>
          <p:nvPr/>
        </p:nvSpPr>
        <p:spPr>
          <a:xfrm>
            <a:off x="1057617" y="5894802"/>
            <a:ext cx="10920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Tahoma" panose="020B0604030504040204" pitchFamily="34" charset="0"/>
                <a:cs typeface="Tahoma" panose="020B0604030504040204" pitchFamily="34" charset="0"/>
              </a:rPr>
              <a:t>Utilized the exploratory clustering algorithm of k-Means to cluster customers into natural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Tahoma" panose="020B0604030504040204" pitchFamily="34" charset="0"/>
                <a:cs typeface="Tahoma" panose="020B0604030504040204" pitchFamily="34" charset="0"/>
              </a:rPr>
              <a:t>k-Means algorithm was chosen for its simplicity and power to work on complex datasets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31853EB-645D-5520-595B-0C19564AF10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78" y="4046555"/>
            <a:ext cx="854346" cy="85434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22597B9-41B9-6D76-536A-96699E6E16E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9" y="4089926"/>
            <a:ext cx="986777" cy="973678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A4635C-7670-68D2-9A35-3880AD256DC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3514055" y="1757903"/>
            <a:ext cx="877371" cy="3793357"/>
          </a:xfrm>
          <a:prstGeom prst="bentConnector3">
            <a:avLst>
              <a:gd name="adj1" fmla="val 3263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698C036-9F79-6306-4307-9DF0D74AB9D5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5400000">
            <a:off x="4550406" y="2747542"/>
            <a:ext cx="830659" cy="1767367"/>
          </a:xfrm>
          <a:prstGeom prst="bentConnector3">
            <a:avLst>
              <a:gd name="adj1" fmla="val 34274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9B05655-A505-D6A7-40E7-53E8EFFEC88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573547" y="3491766"/>
            <a:ext cx="845097" cy="293355"/>
          </a:xfrm>
          <a:prstGeom prst="bentConnector3">
            <a:avLst>
              <a:gd name="adj1" fmla="val 3340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45947-467B-39D5-5804-0728D3632455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16200000" flipH="1">
            <a:off x="7638403" y="1426911"/>
            <a:ext cx="874030" cy="4452000"/>
          </a:xfrm>
          <a:prstGeom prst="bentConnector3">
            <a:avLst>
              <a:gd name="adj1" fmla="val 32564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2635B88-B89D-7946-92D7-4B76EEFA51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4052" y="2401264"/>
            <a:ext cx="969829" cy="2599094"/>
          </a:xfrm>
          <a:prstGeom prst="bentConnector3">
            <a:avLst>
              <a:gd name="adj1" fmla="val 2941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489E3FE-4EC1-C6F3-EE3C-4FD0E4E18E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7" y="4213100"/>
            <a:ext cx="845096" cy="845096"/>
          </a:xfrm>
          <a:prstGeom prst="rect">
            <a:avLst/>
          </a:prstGeom>
        </p:spPr>
      </p:pic>
      <p:pic>
        <p:nvPicPr>
          <p:cNvPr id="52" name="Picture 51" descr="Shape&#10;&#10;Description automatically generated with low confidence">
            <a:extLst>
              <a:ext uri="{FF2B5EF4-FFF2-40B4-BE49-F238E27FC236}">
                <a16:creationId xmlns:a16="http://schemas.microsoft.com/office/drawing/2014/main" id="{28594A45-6CBE-E609-767B-B5C4A46BE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8734" y="4185725"/>
            <a:ext cx="619557" cy="619557"/>
          </a:xfrm>
          <a:prstGeom prst="rect">
            <a:avLst/>
          </a:prstGeom>
        </p:spPr>
      </p:pic>
      <p:pic>
        <p:nvPicPr>
          <p:cNvPr id="54" name="Picture 53" descr="Text&#10;&#10;Description automatically generated with medium confidence">
            <a:extLst>
              <a:ext uri="{FF2B5EF4-FFF2-40B4-BE49-F238E27FC236}">
                <a16:creationId xmlns:a16="http://schemas.microsoft.com/office/drawing/2014/main" id="{33379B8C-0BCB-E7A1-01CE-F463E3BEC8B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6"/>
          <a:stretch/>
        </p:blipFill>
        <p:spPr>
          <a:xfrm>
            <a:off x="7612400" y="4365434"/>
            <a:ext cx="619557" cy="549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0007A-B964-94D3-501C-7E446567B7DE}"/>
              </a:ext>
            </a:extLst>
          </p:cNvPr>
          <p:cNvSpPr txBox="1"/>
          <p:nvPr/>
        </p:nvSpPr>
        <p:spPr>
          <a:xfrm>
            <a:off x="1569453" y="3939284"/>
            <a:ext cx="32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486DE-3416-DFB9-6669-9FBCD8AFCDEE}"/>
              </a:ext>
            </a:extLst>
          </p:cNvPr>
          <p:cNvSpPr txBox="1"/>
          <p:nvPr/>
        </p:nvSpPr>
        <p:spPr>
          <a:xfrm>
            <a:off x="3463435" y="3939284"/>
            <a:ext cx="32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7175E-4880-43B0-5AF8-591C33A9C590}"/>
              </a:ext>
            </a:extLst>
          </p:cNvPr>
          <p:cNvSpPr txBox="1"/>
          <p:nvPr/>
        </p:nvSpPr>
        <p:spPr>
          <a:xfrm>
            <a:off x="5413589" y="3939284"/>
            <a:ext cx="32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25B92-111D-BEF4-4388-6DE6A07C0766}"/>
              </a:ext>
            </a:extLst>
          </p:cNvPr>
          <p:cNvSpPr txBox="1"/>
          <p:nvPr/>
        </p:nvSpPr>
        <p:spPr>
          <a:xfrm>
            <a:off x="7760787" y="3939284"/>
            <a:ext cx="32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5FC87-A9FB-BBDD-118D-1E8F6642ABA7}"/>
              </a:ext>
            </a:extLst>
          </p:cNvPr>
          <p:cNvSpPr txBox="1"/>
          <p:nvPr/>
        </p:nvSpPr>
        <p:spPr>
          <a:xfrm>
            <a:off x="9582978" y="3939284"/>
            <a:ext cx="32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18547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7B0EED-EFF7-CBC6-BF62-50CA1C49D88D}"/>
              </a:ext>
            </a:extLst>
          </p:cNvPr>
          <p:cNvSpPr/>
          <p:nvPr/>
        </p:nvSpPr>
        <p:spPr>
          <a:xfrm>
            <a:off x="-2674" y="-28646"/>
            <a:ext cx="12191999" cy="11229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14FA-A733-0AB0-DCEC-C33AC73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9" y="-9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1. Frequent 1</a:t>
            </a:r>
            <a:r>
              <a:rPr lang="en-US" sz="4800" b="1" baseline="30000">
                <a:ea typeface="Calibri Light"/>
                <a:cs typeface="Calibri Light"/>
              </a:rPr>
              <a:t>st</a:t>
            </a:r>
            <a:r>
              <a:rPr lang="en-US" sz="4800" b="1">
                <a:ea typeface="Calibri Light"/>
                <a:cs typeface="Calibri Light"/>
              </a:rPr>
              <a:t>- Class Flyers (F1CF)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43493-2B0B-8C99-8C76-4ED0E247D3B1}"/>
              </a:ext>
            </a:extLst>
          </p:cNvPr>
          <p:cNvGrpSpPr/>
          <p:nvPr/>
        </p:nvGrpSpPr>
        <p:grpSpPr>
          <a:xfrm>
            <a:off x="-109620" y="1033375"/>
            <a:ext cx="12499472" cy="235853"/>
            <a:chOff x="-109620" y="1033375"/>
            <a:chExt cx="12499472" cy="2358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C7068-6176-90CB-EDAA-F2BC535A689C}"/>
                </a:ext>
              </a:extLst>
            </p:cNvPr>
            <p:cNvSpPr/>
            <p:nvPr/>
          </p:nvSpPr>
          <p:spPr>
            <a:xfrm>
              <a:off x="-109620" y="1100220"/>
              <a:ext cx="12499472" cy="133685"/>
            </a:xfrm>
            <a:prstGeom prst="rect">
              <a:avLst/>
            </a:prstGeom>
            <a:solidFill>
              <a:srgbClr val="7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94482C-6448-DFCC-3FEA-C8C9CBCFD949}"/>
                </a:ext>
              </a:extLst>
            </p:cNvPr>
            <p:cNvSpPr/>
            <p:nvPr/>
          </p:nvSpPr>
          <p:spPr>
            <a:xfrm>
              <a:off x="505325" y="120238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31DEB-F7F4-EA16-97A2-EF93FF606B6F}"/>
                </a:ext>
              </a:extLst>
            </p:cNvPr>
            <p:cNvSpPr/>
            <p:nvPr/>
          </p:nvSpPr>
          <p:spPr>
            <a:xfrm>
              <a:off x="4342061" y="1033375"/>
              <a:ext cx="4852738" cy="66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21FDD-0A92-935A-7CA4-A58B838D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73" y="-6147"/>
            <a:ext cx="1706887" cy="8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C0C834-9102-305A-87CD-DD84D732E0FD}"/>
              </a:ext>
            </a:extLst>
          </p:cNvPr>
          <p:cNvSpPr txBox="1"/>
          <p:nvPr/>
        </p:nvSpPr>
        <p:spPr>
          <a:xfrm>
            <a:off x="295859" y="1501240"/>
            <a:ext cx="8069373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Flying Behavior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ysClr val="windowText" lastClr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27.8%</a:t>
            </a:r>
            <a:r>
              <a:rPr lang="en-US" dirty="0">
                <a:cs typeface="Calibri"/>
              </a:rPr>
              <a:t> customers in this cluster book repeatedly (more than once) with 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87.7%</a:t>
            </a:r>
            <a:r>
              <a:rPr lang="en-US" dirty="0">
                <a:cs typeface="Calibri"/>
              </a:rPr>
              <a:t> flights taken are first class flights</a:t>
            </a:r>
          </a:p>
          <a:p>
            <a:endParaRPr lang="en-US" sz="1000" dirty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CE7144-DC32-C9D3-8D94-81AC7364955B}"/>
              </a:ext>
            </a:extLst>
          </p:cNvPr>
          <p:cNvGrpSpPr/>
          <p:nvPr/>
        </p:nvGrpSpPr>
        <p:grpSpPr>
          <a:xfrm>
            <a:off x="8899507" y="2635552"/>
            <a:ext cx="2852564" cy="1877437"/>
            <a:chOff x="5415980" y="4069296"/>
            <a:chExt cx="2058738" cy="18774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851864-18F6-5FC0-7AFB-65E664ECF331}"/>
                </a:ext>
              </a:extLst>
            </p:cNvPr>
            <p:cNvSpPr txBox="1"/>
            <p:nvPr/>
          </p:nvSpPr>
          <p:spPr>
            <a:xfrm>
              <a:off x="5415980" y="4069296"/>
              <a:ext cx="2058738" cy="1877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Average Amount Spent/Flight</a:t>
              </a:r>
            </a:p>
            <a:p>
              <a:pPr algn="ctr"/>
              <a:endParaRPr lang="en-US" sz="2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 sz="1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endParaRPr lang="en-US" sz="1000" b="1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US">
                  <a:solidFill>
                    <a:sysClr val="windowText" lastClr="000000"/>
                  </a:solidFill>
                  <a:cs typeface="Calibri"/>
                </a:rPr>
                <a:t>Over $200 higher than rest of clusters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EBA3D2-2CBB-EC88-36CD-1D2D6EFEAEA6}"/>
                </a:ext>
              </a:extLst>
            </p:cNvPr>
            <p:cNvSpPr txBox="1"/>
            <p:nvPr/>
          </p:nvSpPr>
          <p:spPr>
            <a:xfrm>
              <a:off x="5858905" y="476490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$622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F82A91-37BC-8CE8-D2D9-F2346D79749A}"/>
              </a:ext>
            </a:extLst>
          </p:cNvPr>
          <p:cNvGrpSpPr/>
          <p:nvPr/>
        </p:nvGrpSpPr>
        <p:grpSpPr>
          <a:xfrm>
            <a:off x="8822110" y="4822602"/>
            <a:ext cx="3007359" cy="1815882"/>
            <a:chOff x="466354" y="1902392"/>
            <a:chExt cx="3332759" cy="18158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1AFED-4E64-4B73-3876-B1D1C96180E5}"/>
                </a:ext>
              </a:extLst>
            </p:cNvPr>
            <p:cNvSpPr txBox="1"/>
            <p:nvPr/>
          </p:nvSpPr>
          <p:spPr>
            <a:xfrm>
              <a:off x="466354" y="1902392"/>
              <a:ext cx="33327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Membership Proportion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ysClr val="windowText" lastClr="000000"/>
                  </a:solidFill>
                  <a:cs typeface="Calibri"/>
                </a:rPr>
                <a:t>Standard Members: 97.3%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ysClr val="windowText" lastClr="000000"/>
                  </a:solidFill>
                  <a:cs typeface="Calibri"/>
                </a:rPr>
                <a:t>Elite Members: 2.7%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3CE12B-EF88-5F06-41B5-FDF0305C289F}"/>
                </a:ext>
              </a:extLst>
            </p:cNvPr>
            <p:cNvSpPr txBox="1"/>
            <p:nvPr/>
          </p:nvSpPr>
          <p:spPr>
            <a:xfrm>
              <a:off x="1689895" y="2291342"/>
              <a:ext cx="11370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38%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B3A39573-B8F3-315B-9A96-20D05F95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" y="3260835"/>
            <a:ext cx="4147476" cy="338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DF3BB26-F291-EBA2-B1DB-7712F7D0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51" y="3260835"/>
            <a:ext cx="4143784" cy="337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4B68651-4F8B-E19B-2D7E-6899A6FEDB96}"/>
              </a:ext>
            </a:extLst>
          </p:cNvPr>
          <p:cNvSpPr/>
          <p:nvPr/>
        </p:nvSpPr>
        <p:spPr>
          <a:xfrm>
            <a:off x="322717" y="1843219"/>
            <a:ext cx="938424" cy="46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412021A-1C61-2B1E-8702-1754475C6E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53" r="19055"/>
          <a:stretch/>
        </p:blipFill>
        <p:spPr>
          <a:xfrm>
            <a:off x="11138848" y="1453540"/>
            <a:ext cx="748937" cy="73152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B507E845-B8B9-83AC-5C19-C30AFE1AED3B}"/>
              </a:ext>
            </a:extLst>
          </p:cNvPr>
          <p:cNvGrpSpPr/>
          <p:nvPr/>
        </p:nvGrpSpPr>
        <p:grpSpPr>
          <a:xfrm>
            <a:off x="9391500" y="1435928"/>
            <a:ext cx="1868578" cy="837388"/>
            <a:chOff x="8279655" y="1983536"/>
            <a:chExt cx="1868578" cy="8373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AE9F71-D1AC-C624-52B2-36084B680EF5}"/>
                </a:ext>
              </a:extLst>
            </p:cNvPr>
            <p:cNvSpPr txBox="1"/>
            <p:nvPr/>
          </p:nvSpPr>
          <p:spPr>
            <a:xfrm>
              <a:off x="8279655" y="1983536"/>
              <a:ext cx="186857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ysClr val="windowText" lastClr="000000"/>
                  </a:solidFill>
                  <a:cs typeface="Calibri"/>
                </a:rPr>
                <a:t>Cluster Size</a:t>
              </a:r>
              <a:endParaRPr lang="en-US" b="1">
                <a:solidFill>
                  <a:sysClr val="windowText" lastClr="000000"/>
                </a:solidFill>
                <a:cs typeface="Calibri"/>
              </a:endParaRPr>
            </a:p>
            <a:p>
              <a:endParaRPr lang="en-US" sz="1000">
                <a:solidFill>
                  <a:sysClr val="windowText" lastClr="000000"/>
                </a:solidFill>
                <a:cs typeface="Calibri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C063F5-EC04-25AB-0921-5867CA7C733B}"/>
                </a:ext>
              </a:extLst>
            </p:cNvPr>
            <p:cNvSpPr txBox="1"/>
            <p:nvPr/>
          </p:nvSpPr>
          <p:spPr>
            <a:xfrm>
              <a:off x="8700935" y="2297704"/>
              <a:ext cx="10260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rgbClr val="741215"/>
                  </a:solidFill>
                  <a:cs typeface="Calibri"/>
                </a:rPr>
                <a:t>37k</a:t>
              </a:r>
              <a:endParaRPr lang="en-US" sz="2800" b="1">
                <a:solidFill>
                  <a:srgbClr val="741215"/>
                </a:solidFill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68E1E9-47F0-50D8-40EE-E58176E47708}"/>
              </a:ext>
            </a:extLst>
          </p:cNvPr>
          <p:cNvCxnSpPr>
            <a:cxnSpLocks/>
          </p:cNvCxnSpPr>
          <p:nvPr/>
        </p:nvCxnSpPr>
        <p:spPr>
          <a:xfrm>
            <a:off x="8545284" y="1521172"/>
            <a:ext cx="0" cy="4866898"/>
          </a:xfrm>
          <a:prstGeom prst="line">
            <a:avLst/>
          </a:prstGeom>
          <a:ln w="19050">
            <a:solidFill>
              <a:srgbClr val="7412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33B7F80-D6AB-7CD1-09DA-24E239A581D7}"/>
              </a:ext>
            </a:extLst>
          </p:cNvPr>
          <p:cNvSpPr/>
          <p:nvPr/>
        </p:nvSpPr>
        <p:spPr>
          <a:xfrm>
            <a:off x="4793323" y="3331158"/>
            <a:ext cx="494332" cy="3178499"/>
          </a:xfrm>
          <a:prstGeom prst="rect">
            <a:avLst/>
          </a:prstGeom>
          <a:noFill/>
          <a:ln w="19050">
            <a:solidFill>
              <a:srgbClr val="A39F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226EC-9141-FB67-29AC-88FA13259ED9}"/>
              </a:ext>
            </a:extLst>
          </p:cNvPr>
          <p:cNvSpPr/>
          <p:nvPr/>
        </p:nvSpPr>
        <p:spPr>
          <a:xfrm>
            <a:off x="649539" y="3307458"/>
            <a:ext cx="494332" cy="3202199"/>
          </a:xfrm>
          <a:prstGeom prst="rect">
            <a:avLst/>
          </a:prstGeom>
          <a:noFill/>
          <a:ln w="19050">
            <a:solidFill>
              <a:srgbClr val="A39F9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1301</Words>
  <Application>Microsoft Office PowerPoint</Application>
  <PresentationFormat>Widescreen</PresentationFormat>
  <Paragraphs>394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Office Theme</vt:lpstr>
      <vt:lpstr>Understanding XYZ Airlines’ Customers</vt:lpstr>
      <vt:lpstr>Who are our customers?</vt:lpstr>
      <vt:lpstr>PowerPoint Presentation</vt:lpstr>
      <vt:lpstr>PowerPoint Presentation</vt:lpstr>
      <vt:lpstr>Understanding the data</vt:lpstr>
      <vt:lpstr>Most Popular Destinations</vt:lpstr>
      <vt:lpstr>PowerPoint Presentation</vt:lpstr>
      <vt:lpstr>Customers divided into Five Clusters</vt:lpstr>
      <vt:lpstr>1. Frequent 1st- Class Flyers (F1CF)</vt:lpstr>
      <vt:lpstr>2. One Time Low Spenders (OTLS)</vt:lpstr>
      <vt:lpstr>3. Website Bookers</vt:lpstr>
      <vt:lpstr>4. Outside Bookers</vt:lpstr>
      <vt:lpstr>5. Upgraders</vt:lpstr>
      <vt:lpstr>Cluster Summary</vt:lpstr>
      <vt:lpstr>PowerPoint Presentation</vt:lpstr>
      <vt:lpstr>Membership Statistics</vt:lpstr>
      <vt:lpstr>What does it take to be a member?</vt:lpstr>
      <vt:lpstr>PowerPoint Presentation</vt:lpstr>
      <vt:lpstr>1. Target Potential Elite Members in F1CF</vt:lpstr>
      <vt:lpstr>2. Drive Outside Booking Members to Websites*</vt:lpstr>
      <vt:lpstr>Appendix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Aneja</dc:creator>
  <cp:lastModifiedBy>Shubham Garg</cp:lastModifiedBy>
  <cp:revision>2</cp:revision>
  <dcterms:created xsi:type="dcterms:W3CDTF">2022-09-22T17:54:45Z</dcterms:created>
  <dcterms:modified xsi:type="dcterms:W3CDTF">2023-05-24T09:32:22Z</dcterms:modified>
</cp:coreProperties>
</file>