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DEABE6-74DA-4A43-9CE0-6E0DE5FEB059}">
          <p14:sldIdLst>
            <p14:sldId id="256"/>
            <p14:sldId id="257"/>
            <p14:sldId id="258"/>
          </p14:sldIdLst>
        </p14:section>
        <p14:section name="Demo" id="{19E31132-E436-493B-A0C4-BB92FC1BEBD2}">
          <p14:sldIdLst>
            <p14:sldId id="262"/>
            <p14:sldId id="263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24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0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267be7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267be7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a267be7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a267be7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8275" y="12123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IEM Events App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13275" y="2643427"/>
            <a:ext cx="8222100" cy="1050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Girish Garg, Aritra Sen </a:t>
            </a:r>
            <a:endParaRPr sz="2400"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[Project Group ID - 40]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OBJECTIVE</a:t>
            </a:r>
            <a:endParaRPr dirty="0">
              <a:solidFill>
                <a:srgbClr val="CCCCCC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26075" y="1386650"/>
            <a:ext cx="2808000" cy="33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Aimed at providing one-click access to all event updates at college </a:t>
            </a:r>
            <a:endParaRPr sz="2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676" y="662600"/>
            <a:ext cx="367990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20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Fests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Club Events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Workshops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Conferences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dirty="0"/>
              <a:t>Seminars</a:t>
            </a:r>
            <a:endParaRPr sz="2800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8" y="1531774"/>
            <a:ext cx="3999624" cy="23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10800000" flipV="1">
            <a:off x="98250" y="1"/>
            <a:ext cx="8826600" cy="573330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E7CEC-C5EA-4A3D-B702-82B48422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74" y="660770"/>
            <a:ext cx="2521535" cy="448272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6AB14-4A79-4248-88CC-7BE4980ECCD3}"/>
              </a:ext>
            </a:extLst>
          </p:cNvPr>
          <p:cNvCxnSpPr/>
          <p:nvPr/>
        </p:nvCxnSpPr>
        <p:spPr>
          <a:xfrm>
            <a:off x="2603036" y="2182546"/>
            <a:ext cx="10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75512A-7E75-43C8-917A-59A20ED07D3E}"/>
              </a:ext>
            </a:extLst>
          </p:cNvPr>
          <p:cNvSpPr txBox="1"/>
          <p:nvPr/>
        </p:nvSpPr>
        <p:spPr>
          <a:xfrm>
            <a:off x="1102696" y="2025695"/>
            <a:ext cx="1609651" cy="31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events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F35199-01A7-4976-9DFE-A524B946D6A4}"/>
              </a:ext>
            </a:extLst>
          </p:cNvPr>
          <p:cNvCxnSpPr/>
          <p:nvPr/>
        </p:nvCxnSpPr>
        <p:spPr>
          <a:xfrm>
            <a:off x="2603035" y="2887673"/>
            <a:ext cx="10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CE9D32-CAF6-4D4F-ABD2-0E6EC1A730F6}"/>
              </a:ext>
            </a:extLst>
          </p:cNvPr>
          <p:cNvSpPr txBox="1"/>
          <p:nvPr/>
        </p:nvSpPr>
        <p:spPr>
          <a:xfrm>
            <a:off x="2106384" y="2730822"/>
            <a:ext cx="585941" cy="31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5A19D-EBF7-4FC1-998A-D3B553133E32}"/>
              </a:ext>
            </a:extLst>
          </p:cNvPr>
          <p:cNvCxnSpPr/>
          <p:nvPr/>
        </p:nvCxnSpPr>
        <p:spPr>
          <a:xfrm>
            <a:off x="2661992" y="3814309"/>
            <a:ext cx="10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9C04B9-5485-4300-AF0B-DAC2FB922A66}"/>
              </a:ext>
            </a:extLst>
          </p:cNvPr>
          <p:cNvSpPr txBox="1"/>
          <p:nvPr/>
        </p:nvSpPr>
        <p:spPr>
          <a:xfrm>
            <a:off x="1743219" y="3657463"/>
            <a:ext cx="969128" cy="31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title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AD0EC-B97E-449A-A3D6-47F57D569C68}"/>
              </a:ext>
            </a:extLst>
          </p:cNvPr>
          <p:cNvCxnSpPr/>
          <p:nvPr/>
        </p:nvCxnSpPr>
        <p:spPr>
          <a:xfrm>
            <a:off x="2603035" y="4213663"/>
            <a:ext cx="10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C3C3D4-AB81-4E79-B152-F48610F2F32D}"/>
              </a:ext>
            </a:extLst>
          </p:cNvPr>
          <p:cNvSpPr txBox="1"/>
          <p:nvPr/>
        </p:nvSpPr>
        <p:spPr>
          <a:xfrm>
            <a:off x="1692864" y="4056817"/>
            <a:ext cx="969128" cy="31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5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36600"/>
            <a:ext cx="8128000" cy="3670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60950" y="1628565"/>
            <a:ext cx="8222100" cy="3237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Easy UI/UX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View all events at one place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Search for any event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Create, edit or delete events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Bookmark favourite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Prospects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19238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N" dirty="0"/>
              <a:t>Event registration</a:t>
            </a:r>
          </a:p>
          <a:p>
            <a:pPr>
              <a:lnSpc>
                <a:spcPct val="250000"/>
              </a:lnSpc>
            </a:pPr>
            <a:r>
              <a:rPr lang="en-IN" dirty="0"/>
              <a:t>Bookmark favourite events</a:t>
            </a:r>
          </a:p>
          <a:p>
            <a:pPr>
              <a:lnSpc>
                <a:spcPct val="250000"/>
              </a:lnSpc>
            </a:pPr>
            <a:r>
              <a:rPr lang="en-IN" dirty="0"/>
              <a:t>Maintain entry/exit of users using QR Code</a:t>
            </a:r>
          </a:p>
          <a:p>
            <a:pPr>
              <a:lnSpc>
                <a:spcPct val="250000"/>
              </a:lnSpc>
            </a:pPr>
            <a:r>
              <a:rPr lang="en-IN" dirty="0"/>
              <a:t>Notification for upcoming events</a:t>
            </a:r>
          </a:p>
        </p:txBody>
      </p:sp>
    </p:spTree>
    <p:extLst>
      <p:ext uri="{BB962C8B-B14F-4D97-AF65-F5344CB8AC3E}">
        <p14:creationId xmlns:p14="http://schemas.microsoft.com/office/powerpoint/2010/main" val="194372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4584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128600" y="3235700"/>
            <a:ext cx="886800" cy="402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</Words>
  <Application>Microsoft Office PowerPoint</Application>
  <PresentationFormat>On-screen Show (16:9)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IEM Events App</vt:lpstr>
      <vt:lpstr>OBJECTIVE</vt:lpstr>
      <vt:lpstr>Motivation</vt:lpstr>
      <vt:lpstr>Demo</vt:lpstr>
      <vt:lpstr>Datebase</vt:lpstr>
      <vt:lpstr>Features</vt:lpstr>
      <vt:lpstr>Future Prospects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Events App</dc:title>
  <dc:creator>Aritra Sen</dc:creator>
  <cp:lastModifiedBy>Girish</cp:lastModifiedBy>
  <cp:revision>9</cp:revision>
  <dcterms:modified xsi:type="dcterms:W3CDTF">2021-01-11T06:32:07Z</dcterms:modified>
</cp:coreProperties>
</file>