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78" r:id="rId7"/>
    <p:sldId id="262" r:id="rId8"/>
    <p:sldId id="263" r:id="rId9"/>
    <p:sldId id="264" r:id="rId10"/>
    <p:sldId id="25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1E33C-098E-44B5-8909-2297260904C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B8954-9E8F-4F1E-8391-CC57FFED7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4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B8954-9E8F-4F1E-8391-CC57FFED7E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083-1D76-4192-A888-2AFBA2226ED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156D4-A38B-458B-B1A4-2A1003F9491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083-1D76-4192-A888-2AFBA2226ED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56D4-A38B-458B-B1A4-2A1003F94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083-1D76-4192-A888-2AFBA2226ED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56D4-A38B-458B-B1A4-2A1003F94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FD86083-1D76-4192-A888-2AFBA2226ED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34156D4-A38B-458B-B1A4-2A1003F949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083-1D76-4192-A888-2AFBA2226ED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56D4-A38B-458B-B1A4-2A1003F949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083-1D76-4192-A888-2AFBA2226ED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56D4-A38B-458B-B1A4-2A1003F949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56D4-A38B-458B-B1A4-2A1003F949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083-1D76-4192-A888-2AFBA2226ED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083-1D76-4192-A888-2AFBA2226ED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56D4-A38B-458B-B1A4-2A1003F949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083-1D76-4192-A888-2AFBA2226ED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56D4-A38B-458B-B1A4-2A1003F949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FD86083-1D76-4192-A888-2AFBA2226ED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4156D4-A38B-458B-B1A4-2A1003F949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6083-1D76-4192-A888-2AFBA2226ED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156D4-A38B-458B-B1A4-2A1003F949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FD86083-1D76-4192-A888-2AFBA2226ED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34156D4-A38B-458B-B1A4-2A1003F949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3886200"/>
            <a:ext cx="28956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BY-ADITYA GARG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CENSUS REPORTING </a:t>
            </a:r>
            <a:r>
              <a:rPr lang="en-US" sz="7200" dirty="0" smtClean="0">
                <a:solidFill>
                  <a:srgbClr val="FF0000"/>
                </a:solidFill>
              </a:rPr>
              <a:t>SYSTEM(BI Project)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5549333" cy="47085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JOBWISE CLASSIFICATION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1800" y="19812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Working In Different Sectors i.e. Government, Private and Self Employed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5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6248400" cy="46107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CITYWISE LITERACY RATE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0" y="2057400"/>
            <a:ext cx="1906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Showing how many people are literate or illiterate in 3 Different Cities.</a:t>
            </a:r>
          </a:p>
        </p:txBody>
      </p:sp>
    </p:spTree>
    <p:extLst>
      <p:ext uri="{BB962C8B-B14F-4D97-AF65-F5344CB8AC3E}">
        <p14:creationId xmlns:p14="http://schemas.microsoft.com/office/powerpoint/2010/main" val="209270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PANCARD Acc. To LITERACY STATUS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82875"/>
            <a:ext cx="3886200" cy="372495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42680"/>
            <a:ext cx="13716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34385"/>
            <a:ext cx="4110038" cy="371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28" y="2005735"/>
            <a:ext cx="13716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25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Type of House Acc. To Status Of Attendance.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41148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24000"/>
            <a:ext cx="1371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73" y="2514600"/>
            <a:ext cx="3874077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11" y="1524000"/>
            <a:ext cx="1371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00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14458"/>
            <a:ext cx="6172200" cy="451014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1219200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RELIGIONWISE CLASSIFICATION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6600" y="2286000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Religion Wise </a:t>
            </a:r>
          </a:p>
          <a:p>
            <a:r>
              <a:rPr lang="en-US" dirty="0" smtClean="0"/>
              <a:t>Classification in </a:t>
            </a:r>
          </a:p>
          <a:p>
            <a:r>
              <a:rPr lang="en-US" dirty="0" smtClean="0"/>
              <a:t>Different Cities.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SECTORWISE HIGHEST QUALIFICATION COMARISON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7630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8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SECTORWISE HIGHEST QUALIFICATION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32074"/>
            <a:ext cx="4114800" cy="397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60549"/>
            <a:ext cx="13716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32073"/>
            <a:ext cx="4095750" cy="400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60548"/>
            <a:ext cx="13716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61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676400"/>
            <a:ext cx="7010400" cy="47085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STATUS OF ATTENDENCE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2057400"/>
            <a:ext cx="1774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Status</a:t>
            </a:r>
          </a:p>
          <a:p>
            <a:r>
              <a:rPr lang="en-US" dirty="0" smtClean="0"/>
              <a:t>Of persons in </a:t>
            </a:r>
          </a:p>
          <a:p>
            <a:r>
              <a:rPr lang="en-US" dirty="0" smtClean="0"/>
              <a:t>Different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GENDERWISE JOB SECTOR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3986212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06" y="1779443"/>
            <a:ext cx="1371600" cy="50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39338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2" y="1800225"/>
            <a:ext cx="13716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28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28800"/>
            <a:ext cx="6553200" cy="47085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CITYWISE POPULATION DENSITY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9000" y="2286000"/>
            <a:ext cx="1986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in </a:t>
            </a:r>
          </a:p>
          <a:p>
            <a:r>
              <a:rPr lang="en-US" dirty="0" smtClean="0"/>
              <a:t>Different city and</a:t>
            </a:r>
          </a:p>
          <a:p>
            <a:r>
              <a:rPr lang="en-US" dirty="0" smtClean="0"/>
              <a:t>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lvl="1"/>
            <a:r>
              <a:rPr lang="en-US" b="1" cap="small" dirty="0"/>
              <a:t>Objective </a:t>
            </a:r>
          </a:p>
          <a:p>
            <a:pPr marL="137160" indent="0">
              <a:buNone/>
            </a:pPr>
            <a:r>
              <a:rPr lang="en-US" dirty="0" smtClean="0"/>
              <a:t>      </a:t>
            </a:r>
            <a:r>
              <a:rPr lang="en-US" sz="1800" dirty="0" smtClean="0"/>
              <a:t>Development </a:t>
            </a:r>
            <a:r>
              <a:rPr lang="en-US" sz="1800" dirty="0"/>
              <a:t>of a </a:t>
            </a:r>
            <a:r>
              <a:rPr lang="en-US" sz="1800" b="1" dirty="0"/>
              <a:t>Census Reporting System.</a:t>
            </a:r>
            <a:endParaRPr lang="en-US" sz="1800" dirty="0"/>
          </a:p>
          <a:p>
            <a:pPr lvl="1"/>
            <a:r>
              <a:rPr lang="en-US" b="1" cap="small" dirty="0"/>
              <a:t>Abstract of the project</a:t>
            </a:r>
          </a:p>
          <a:p>
            <a:pPr marL="13716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A </a:t>
            </a:r>
            <a:r>
              <a:rPr lang="en-US" sz="1800" dirty="0"/>
              <a:t>Census is the procedure of systematically acquiring and recording </a:t>
            </a:r>
            <a:r>
              <a:rPr lang="en-US" sz="1800" dirty="0" smtClean="0"/>
              <a:t>            information </a:t>
            </a:r>
            <a:r>
              <a:rPr lang="en-US" sz="1800" dirty="0"/>
              <a:t>about the members of a given population. </a:t>
            </a:r>
            <a:endParaRPr lang="en-US" sz="1800" dirty="0" smtClean="0"/>
          </a:p>
          <a:p>
            <a:pPr marL="13716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/>
              <a:t>The Population Census is the most detailed information source on the population at the level of small localities and small groups in population. </a:t>
            </a:r>
            <a:endParaRPr lang="en-US" sz="18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</a:rPr>
              <a:t>PURPOSE OF THE PROJECT</a:t>
            </a:r>
          </a:p>
          <a:p>
            <a:pPr marL="137160" indent="0">
              <a:buNone/>
            </a:pPr>
            <a:r>
              <a:rPr lang="en-US" sz="1800" dirty="0" smtClean="0"/>
              <a:t>       The </a:t>
            </a:r>
            <a:r>
              <a:rPr lang="en-US" sz="1800" dirty="0"/>
              <a:t>purpose of this project is to gather information about general </a:t>
            </a:r>
            <a:r>
              <a:rPr lang="en-US" sz="1800" dirty="0" smtClean="0"/>
              <a:t>  population </a:t>
            </a:r>
            <a:r>
              <a:rPr lang="en-US" sz="1800" dirty="0"/>
              <a:t>in order to present a full and reliable picture of population in </a:t>
            </a:r>
            <a:r>
              <a:rPr lang="en-US" sz="1800" dirty="0" smtClean="0"/>
              <a:t>  Cities- </a:t>
            </a:r>
            <a:r>
              <a:rPr lang="en-US" sz="1800" dirty="0"/>
              <a:t>its Demographic and housing conditions, social and economic </a:t>
            </a:r>
            <a:r>
              <a:rPr lang="en-US" sz="1800" dirty="0" smtClean="0"/>
              <a:t>  characteristics</a:t>
            </a:r>
            <a:r>
              <a:rPr lang="en-US" sz="1800" dirty="0"/>
              <a:t>. This project is essential for City wise comparisons of any kind </a:t>
            </a:r>
            <a:r>
              <a:rPr lang="en-US" sz="1800" dirty="0" smtClean="0"/>
              <a:t>  of </a:t>
            </a:r>
            <a:r>
              <a:rPr lang="en-US" sz="1800" dirty="0"/>
              <a:t>Statistics. It collects data on many attributes of population, not just for the </a:t>
            </a:r>
            <a:r>
              <a:rPr lang="en-US" sz="1800" dirty="0" smtClean="0"/>
              <a:t>  count </a:t>
            </a:r>
            <a:r>
              <a:rPr lang="en-US" sz="1800" dirty="0"/>
              <a:t>of people, although population estimates remain an important function </a:t>
            </a:r>
            <a:r>
              <a:rPr lang="en-US" sz="1800" dirty="0" smtClean="0"/>
              <a:t>  of </a:t>
            </a:r>
            <a:r>
              <a:rPr lang="en-US" sz="1800" dirty="0"/>
              <a:t>Census</a:t>
            </a:r>
          </a:p>
          <a:p>
            <a:pPr marL="13716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Mode of Transport To Workplace Acc. To Occupation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4" y="3581400"/>
            <a:ext cx="47053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1371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34" y="3581399"/>
            <a:ext cx="4134716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1371600" cy="213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6934199" cy="4953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AVERAGE SALARY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0" y="3124200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salary of</a:t>
            </a:r>
          </a:p>
          <a:p>
            <a:r>
              <a:rPr lang="en-US" dirty="0" smtClean="0"/>
              <a:t>3 Different Cities.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9034" y="4692134"/>
            <a:ext cx="19399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Avg. Salary of </a:t>
            </a:r>
          </a:p>
          <a:p>
            <a:r>
              <a:rPr lang="en-US" dirty="0" smtClean="0"/>
              <a:t>Different cities-</a:t>
            </a:r>
          </a:p>
          <a:p>
            <a:r>
              <a:rPr lang="en-US" dirty="0" smtClean="0"/>
              <a:t>Banglore-269.86k</a:t>
            </a:r>
          </a:p>
          <a:p>
            <a:r>
              <a:rPr lang="en-US" dirty="0" smtClean="0"/>
              <a:t>Mumbai-191.31k</a:t>
            </a:r>
          </a:p>
          <a:p>
            <a:r>
              <a:rPr lang="en-US" dirty="0" smtClean="0"/>
              <a:t>Pune-225.65k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5146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8000" b="1" i="1" u="sng" cap="all" dirty="0" smtClean="0">
                <a:ln w="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</a:t>
            </a:r>
            <a:r>
              <a:rPr lang="en-US" sz="8000" b="1" i="1" u="sng" cap="all" dirty="0" smtClean="0">
                <a:ln w="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reflection blurRad="12700" stA="50000" endPos="50000" dist="5000" dir="5400000" sy="-100000" rotWithShape="0"/>
                </a:effectLst>
              </a:rPr>
              <a:t>YOU!!</a:t>
            </a:r>
            <a:endParaRPr lang="en-US" sz="8000" b="1" i="1" u="sng" cap="all" dirty="0">
              <a:ln w="0">
                <a:solidFill>
                  <a:schemeClr val="bg1"/>
                </a:solidFill>
              </a:ln>
              <a:solidFill>
                <a:srgbClr val="FFC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73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524000"/>
            <a:ext cx="7112000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-----------SCHEMA----------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7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8000" dirty="0" smtClean="0">
                <a:solidFill>
                  <a:schemeClr val="accent5">
                    <a:lumMod val="50000"/>
                  </a:schemeClr>
                </a:solidFill>
              </a:rPr>
              <a:t>ABINITIO GRAPHS</a:t>
            </a:r>
            <a:endParaRPr lang="en-US" sz="8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4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7116169" cy="44583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Dimension Tables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43801" y="21336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City DIM having </a:t>
            </a:r>
            <a:r>
              <a:rPr lang="en-US" sz="1400" dirty="0" err="1" smtClean="0"/>
              <a:t>CityID</a:t>
            </a:r>
            <a:r>
              <a:rPr lang="en-US" sz="1400" dirty="0" smtClean="0"/>
              <a:t>, City Name.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3802" y="3630105"/>
            <a:ext cx="13715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Education DIM having </a:t>
            </a:r>
            <a:r>
              <a:rPr lang="en-US" sz="1400" dirty="0" err="1" smtClean="0"/>
              <a:t>EducationID</a:t>
            </a:r>
            <a:r>
              <a:rPr lang="en-US" sz="1400" dirty="0" smtClean="0"/>
              <a:t>, Highest Education.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43801" y="5058324"/>
            <a:ext cx="16001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Occupation DIM having </a:t>
            </a:r>
            <a:r>
              <a:rPr lang="en-US" sz="1400" dirty="0" err="1" smtClean="0"/>
              <a:t>OccupationID</a:t>
            </a:r>
            <a:r>
              <a:rPr lang="en-US" sz="1400" dirty="0" smtClean="0"/>
              <a:t>, Occupation Name.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02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Reformat Properties for Dimension Tables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2667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66900"/>
            <a:ext cx="3048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0736"/>
            <a:ext cx="28289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9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8610600" cy="5334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Generating Fact Table(EDUCATION)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26006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 of Reformat and Joining by the help of </a:t>
            </a:r>
            <a:r>
              <a:rPr lang="en-US" dirty="0" err="1" smtClean="0"/>
              <a:t>LookUp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20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839200" cy="5257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Generating Fact Table(Occupation)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1086" y="63685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269" y="65209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193" y="6428632"/>
            <a:ext cx="617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Properties of Reformat and Joining by the help of </a:t>
            </a:r>
            <a:r>
              <a:rPr lang="en-US" dirty="0" err="1" smtClean="0"/>
              <a:t>LookUp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6172200" cy="470916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137160" indent="0">
              <a:buNone/>
            </a:pP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SAMPLE REPORTS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578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2280</TotalTime>
  <Words>335</Words>
  <Application>Microsoft Office PowerPoint</Application>
  <PresentationFormat>On-screen Show (4:3)</PresentationFormat>
  <Paragraphs>55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Paper</vt:lpstr>
      <vt:lpstr>CENSUS REPORTING SYSTEM(BI Project)</vt:lpstr>
      <vt:lpstr>PROBLEM STATEMENT</vt:lpstr>
      <vt:lpstr>-----------SCHEMA----------</vt:lpstr>
      <vt:lpstr>PowerPoint Presentation</vt:lpstr>
      <vt:lpstr>Generating Dimension Tables</vt:lpstr>
      <vt:lpstr>Reformat Properties for Dimension Tables</vt:lpstr>
      <vt:lpstr>Generating Fact Table(EDUCATION)</vt:lpstr>
      <vt:lpstr>Generating Fact Table(Occupation)</vt:lpstr>
      <vt:lpstr>PowerPoint Presentation</vt:lpstr>
      <vt:lpstr>JOBWISE CLASSIFICATION</vt:lpstr>
      <vt:lpstr>CITYWISE LITERACY RATE</vt:lpstr>
      <vt:lpstr>PANCARD Acc. To LITERACY STATUS</vt:lpstr>
      <vt:lpstr>Type of House Acc. To Status Of Attendance.</vt:lpstr>
      <vt:lpstr>RELIGIONWISE CLASSIFICATION</vt:lpstr>
      <vt:lpstr>SECTORWISE HIGHEST QUALIFICATION COMARISON</vt:lpstr>
      <vt:lpstr>SECTORWISE HIGHEST QUALIFICATION</vt:lpstr>
      <vt:lpstr>STATUS OF ATTENDENCE</vt:lpstr>
      <vt:lpstr>GENDERWISE JOB SECTOR</vt:lpstr>
      <vt:lpstr>CITYWISE POPULATION DENSITY</vt:lpstr>
      <vt:lpstr>Mode of Transport To Workplace Acc. To Occupation</vt:lpstr>
      <vt:lpstr>AVERAGE SALARY</vt:lpstr>
      <vt:lpstr>PowerPoint Presentation</vt:lpstr>
    </vt:vector>
  </TitlesOfParts>
  <Company>Capgemini GCC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Garg, Aditya</dc:creator>
  <cp:lastModifiedBy>Garg, Aditya</cp:lastModifiedBy>
  <cp:revision>23</cp:revision>
  <dcterms:created xsi:type="dcterms:W3CDTF">2019-03-22T11:37:37Z</dcterms:created>
  <dcterms:modified xsi:type="dcterms:W3CDTF">2019-03-26T04:19:07Z</dcterms:modified>
</cp:coreProperties>
</file>