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0"/>
    <p:restoredTop sz="96405"/>
  </p:normalViewPr>
  <p:slideViewPr>
    <p:cSldViewPr snapToGrid="0" snapToObjects="1">
      <p:cViewPr varScale="1">
        <p:scale>
          <a:sx n="198" d="100"/>
          <a:sy n="198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DEE7-1B50-4E45-8126-16126E10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EF81C-10B6-A843-8238-032944F72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C722-FE05-324B-87A4-BC81DA8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AFC3-934E-C146-9E40-26927BBA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1C04-302E-F84F-B703-10312601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E5E7-49AF-3C45-85DB-FB55DAC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788DF-D617-9D45-8282-E4CA95C1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4AB81-6C03-2941-97B6-AC356596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E205-F82E-AB45-BA1A-35D2786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3700-13A4-F24F-B42E-E655169F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B1DEA-DAFB-5A47-966B-65047C4A0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6FFDE-D7DC-9B41-81D7-90A82756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34D5-148E-0D44-B1FE-FDFEF93D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A609-B187-3444-B235-1C32DCF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9FD8-379C-1143-A0C4-7A74EBB3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72F-A71E-8540-A5FE-1A68186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A162-6538-B44B-9EE5-FCA3367C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26B7-49D5-434B-AEA4-A6FFD405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21FA-3247-6C49-B254-A19844D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319E-7237-E84D-AD1C-25D1CEFA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2BE-5863-0240-9530-5EFDE649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DA17-61FB-6549-9529-990F23D4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AD19-545E-B946-89C2-6388A4E4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8FD7-CC3D-2C48-BF61-CC418F7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979B-5071-D34D-BA5A-CD449F09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CE8E-7E52-274A-91BB-B35FCC4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0BFA-6177-2548-B2D4-0B711DE89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542D-E0C3-DB41-82D2-7557C5B6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A9FF-B5EC-2948-8DFD-2F4D2A25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DAA1-1589-9242-A728-4BB0252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6C94-4D66-F54E-8501-D9F899A2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3F5F-24EF-A847-8898-AAD31C7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024F-F169-7048-BBAF-7BE34FB5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832B-0D38-AB48-8AB1-28640F72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78889-B7AF-F74D-BE70-AA7396B2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59FEE-2FFC-BC43-B981-0F8EB8BFD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EE43-243A-1340-8ACD-C99B143F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09BDA-45BB-A341-970E-51740123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64181-8B52-DE46-90E0-664D34A8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AABD-9D0E-224C-B857-A731BFC1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337B-3942-8C42-A5B8-F37F820E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FC813-D5F6-6242-ADD7-26FF2098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9261-EE59-0541-ABF5-2332732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D234-3602-974D-9A6A-788A209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0BC01-931F-5D48-A51D-B6EAEBB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F306-3B1B-8A4D-ACE9-C9DCD108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E2ED-DF4C-E648-AC61-BEB418E5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0F84-E895-CA4F-8E47-6FB2B492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F0A8-E1AB-1E49-A44B-18714552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BCDF-A491-144A-B4AC-694B3404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1F1F9-1B25-A342-9636-6D059BA1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37B-84EF-254F-8991-4A31EC4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7E7E-CBDF-974A-AA24-2FF7DF0C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176D1-8428-8647-B284-CF201EAF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44BF-B6CD-2643-AF4B-69BA4E53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B0F43-9A82-7F45-A2CD-DD633B77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BAC1-A16B-CE4D-BEF0-C3D346A8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FB7B-0D04-6641-A6D7-B8B0A80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D2B2-78E0-5148-889E-FB3406B5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8DEC-131D-104E-BDEE-4DEBCB30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91C8-C09F-7D42-9FE5-7ABEB58B4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CB6-7E02-204D-BF0A-104E8471A1BF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17E2-B9E1-0345-9D86-CB33BE80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E8B4-DDED-5F41-AEEE-89B08486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4;p28">
            <a:extLst>
              <a:ext uri="{FF2B5EF4-FFF2-40B4-BE49-F238E27FC236}">
                <a16:creationId xmlns:a16="http://schemas.microsoft.com/office/drawing/2014/main" id="{A3FEA4FA-4C63-7E44-AB8E-E05E6926D25D}"/>
              </a:ext>
            </a:extLst>
          </p:cNvPr>
          <p:cNvSpPr/>
          <p:nvPr/>
        </p:nvSpPr>
        <p:spPr>
          <a:xfrm>
            <a:off x="670051" y="2451700"/>
            <a:ext cx="7572103" cy="3663100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F34AC9-8788-AB40-8607-93F4EC9A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1455" y="2172421"/>
            <a:ext cx="549549" cy="549549"/>
          </a:xfrm>
          <a:prstGeom prst="rect">
            <a:avLst/>
          </a:prstGeom>
        </p:spPr>
      </p:pic>
      <p:sp>
        <p:nvSpPr>
          <p:cNvPr id="6" name="Google Shape;395;p28">
            <a:extLst>
              <a:ext uri="{FF2B5EF4-FFF2-40B4-BE49-F238E27FC236}">
                <a16:creationId xmlns:a16="http://schemas.microsoft.com/office/drawing/2014/main" id="{2E275FAA-54EC-BF4A-97AB-09CB10953FED}"/>
              </a:ext>
            </a:extLst>
          </p:cNvPr>
          <p:cNvSpPr/>
          <p:nvPr/>
        </p:nvSpPr>
        <p:spPr>
          <a:xfrm>
            <a:off x="765705" y="2825746"/>
            <a:ext cx="5121397" cy="318963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414;p28">
            <a:extLst>
              <a:ext uri="{FF2B5EF4-FFF2-40B4-BE49-F238E27FC236}">
                <a16:creationId xmlns:a16="http://schemas.microsoft.com/office/drawing/2014/main" id="{21F471B2-26A5-1D46-8F77-7518EF0117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316" y="2492099"/>
            <a:ext cx="598688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13;p28">
            <a:extLst>
              <a:ext uri="{FF2B5EF4-FFF2-40B4-BE49-F238E27FC236}">
                <a16:creationId xmlns:a16="http://schemas.microsoft.com/office/drawing/2014/main" id="{88BDC484-8E40-A444-8C83-5BA550FFB5BF}"/>
              </a:ext>
            </a:extLst>
          </p:cNvPr>
          <p:cNvSpPr txBox="1"/>
          <p:nvPr/>
        </p:nvSpPr>
        <p:spPr>
          <a:xfrm>
            <a:off x="1351400" y="2551079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consul-qs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395;p28">
            <a:extLst>
              <a:ext uri="{FF2B5EF4-FFF2-40B4-BE49-F238E27FC236}">
                <a16:creationId xmlns:a16="http://schemas.microsoft.com/office/drawing/2014/main" id="{7EF62AA5-C7D3-7340-8CC7-A625254E4FEB}"/>
              </a:ext>
            </a:extLst>
          </p:cNvPr>
          <p:cNvSpPr/>
          <p:nvPr/>
        </p:nvSpPr>
        <p:spPr>
          <a:xfrm>
            <a:off x="881972" y="3419337"/>
            <a:ext cx="1913933" cy="1018134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632;p35">
            <a:extLst>
              <a:ext uri="{FF2B5EF4-FFF2-40B4-BE49-F238E27FC236}">
                <a16:creationId xmlns:a16="http://schemas.microsoft.com/office/drawing/2014/main" id="{239181D4-B6B1-3D4E-B18B-BEE683D3A2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166" y="3080172"/>
            <a:ext cx="599784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13;p28">
            <a:extLst>
              <a:ext uri="{FF2B5EF4-FFF2-40B4-BE49-F238E27FC236}">
                <a16:creationId xmlns:a16="http://schemas.microsoft.com/office/drawing/2014/main" id="{B9A4C1E5-8419-7545-8F81-5FF818233E54}"/>
              </a:ext>
            </a:extLst>
          </p:cNvPr>
          <p:cNvSpPr txBox="1"/>
          <p:nvPr/>
        </p:nvSpPr>
        <p:spPr>
          <a:xfrm>
            <a:off x="877712" y="3159647"/>
            <a:ext cx="1345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gen-gossip-secrets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" name="Google Shape;664;p35">
            <a:extLst>
              <a:ext uri="{FF2B5EF4-FFF2-40B4-BE49-F238E27FC236}">
                <a16:creationId xmlns:a16="http://schemas.microsoft.com/office/drawing/2014/main" id="{832368F4-EC56-594A-B933-986BD74D931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273" y="4969095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42;p35">
            <a:extLst>
              <a:ext uri="{FF2B5EF4-FFF2-40B4-BE49-F238E27FC236}">
                <a16:creationId xmlns:a16="http://schemas.microsoft.com/office/drawing/2014/main" id="{8767DF6B-0750-8742-A05A-92DC9919F8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4896" y="3514504"/>
            <a:ext cx="599800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5;p28">
            <a:extLst>
              <a:ext uri="{FF2B5EF4-FFF2-40B4-BE49-F238E27FC236}">
                <a16:creationId xmlns:a16="http://schemas.microsoft.com/office/drawing/2014/main" id="{888AFA15-2554-D245-BB08-5ACA884BE309}"/>
              </a:ext>
            </a:extLst>
          </p:cNvPr>
          <p:cNvSpPr/>
          <p:nvPr/>
        </p:nvSpPr>
        <p:spPr>
          <a:xfrm>
            <a:off x="7144726" y="3689797"/>
            <a:ext cx="957303" cy="2309877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13;p28">
            <a:extLst>
              <a:ext uri="{FF2B5EF4-FFF2-40B4-BE49-F238E27FC236}">
                <a16:creationId xmlns:a16="http://schemas.microsoft.com/office/drawing/2014/main" id="{9004DDB1-E10F-624A-8139-800CC45A72C7}"/>
              </a:ext>
            </a:extLst>
          </p:cNvPr>
          <p:cNvSpPr txBox="1"/>
          <p:nvPr/>
        </p:nvSpPr>
        <p:spPr>
          <a:xfrm>
            <a:off x="7144726" y="3407414"/>
            <a:ext cx="95304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node group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" name="Google Shape;681;p35">
            <a:extLst>
              <a:ext uri="{FF2B5EF4-FFF2-40B4-BE49-F238E27FC236}">
                <a16:creationId xmlns:a16="http://schemas.microsoft.com/office/drawing/2014/main" id="{30A42587-186C-4B42-81FC-250C73AD7A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012" y="3882190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81;p35">
            <a:extLst>
              <a:ext uri="{FF2B5EF4-FFF2-40B4-BE49-F238E27FC236}">
                <a16:creationId xmlns:a16="http://schemas.microsoft.com/office/drawing/2014/main" id="{6B4578D3-FF06-644E-BA95-69007CC5D15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012" y="4537328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681;p35">
            <a:extLst>
              <a:ext uri="{FF2B5EF4-FFF2-40B4-BE49-F238E27FC236}">
                <a16:creationId xmlns:a16="http://schemas.microsoft.com/office/drawing/2014/main" id="{E2A853AA-B614-3F47-9999-DE9BBDDDA88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012" y="5192466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413;p28">
            <a:extLst>
              <a:ext uri="{FF2B5EF4-FFF2-40B4-BE49-F238E27FC236}">
                <a16:creationId xmlns:a16="http://schemas.microsoft.com/office/drawing/2014/main" id="{78F69C4A-E82B-4C47-8A54-C149646710A7}"/>
              </a:ext>
            </a:extLst>
          </p:cNvPr>
          <p:cNvSpPr txBox="1"/>
          <p:nvPr/>
        </p:nvSpPr>
        <p:spPr>
          <a:xfrm>
            <a:off x="4912061" y="3419647"/>
            <a:ext cx="912334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consul-ui</a:t>
            </a:r>
          </a:p>
        </p:txBody>
      </p:sp>
      <p:sp>
        <p:nvSpPr>
          <p:cNvPr id="37" name="Google Shape;413;p28">
            <a:extLst>
              <a:ext uri="{FF2B5EF4-FFF2-40B4-BE49-F238E27FC236}">
                <a16:creationId xmlns:a16="http://schemas.microsoft.com/office/drawing/2014/main" id="{9EBBC4A0-89DC-EE40-96D2-6D41D92D3BD7}"/>
              </a:ext>
            </a:extLst>
          </p:cNvPr>
          <p:cNvSpPr txBox="1"/>
          <p:nvPr/>
        </p:nvSpPr>
        <p:spPr>
          <a:xfrm>
            <a:off x="631434" y="5547253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gossip secret</a:t>
            </a:r>
          </a:p>
        </p:txBody>
      </p:sp>
      <p:cxnSp>
        <p:nvCxnSpPr>
          <p:cNvPr id="38" name="Google Shape;255;p24">
            <a:extLst>
              <a:ext uri="{FF2B5EF4-FFF2-40B4-BE49-F238E27FC236}">
                <a16:creationId xmlns:a16="http://schemas.microsoft.com/office/drawing/2014/main" id="{6F44A0DA-4E02-BA48-B90E-C9F2768C6E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1008039" y="4541060"/>
            <a:ext cx="854791" cy="127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F75A14C5-C78C-3944-B8BA-7A2A543575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56702" y="1507274"/>
            <a:ext cx="533400" cy="533400"/>
          </a:xfrm>
          <a:prstGeom prst="rect">
            <a:avLst/>
          </a:prstGeom>
        </p:spPr>
      </p:pic>
      <p:sp>
        <p:nvSpPr>
          <p:cNvPr id="65" name="Google Shape;413;p28">
            <a:extLst>
              <a:ext uri="{FF2B5EF4-FFF2-40B4-BE49-F238E27FC236}">
                <a16:creationId xmlns:a16="http://schemas.microsoft.com/office/drawing/2014/main" id="{12458160-1689-184C-8A60-B4FF9C4784E9}"/>
              </a:ext>
            </a:extLst>
          </p:cNvPr>
          <p:cNvSpPr txBox="1"/>
          <p:nvPr/>
        </p:nvSpPr>
        <p:spPr>
          <a:xfrm>
            <a:off x="4669427" y="2046834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Application Load Balancer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413;p28">
            <a:extLst>
              <a:ext uri="{FF2B5EF4-FFF2-40B4-BE49-F238E27FC236}">
                <a16:creationId xmlns:a16="http://schemas.microsoft.com/office/drawing/2014/main" id="{CD5CFFB7-B730-A74D-93D9-FD673C814139}"/>
              </a:ext>
            </a:extLst>
          </p:cNvPr>
          <p:cNvSpPr txBox="1"/>
          <p:nvPr/>
        </p:nvSpPr>
        <p:spPr>
          <a:xfrm>
            <a:off x="2612163" y="4288362"/>
            <a:ext cx="180056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mesh-gateway</a:t>
            </a:r>
          </a:p>
        </p:txBody>
      </p:sp>
      <p:cxnSp>
        <p:nvCxnSpPr>
          <p:cNvPr id="79" name="Google Shape;401;p28">
            <a:extLst>
              <a:ext uri="{FF2B5EF4-FFF2-40B4-BE49-F238E27FC236}">
                <a16:creationId xmlns:a16="http://schemas.microsoft.com/office/drawing/2014/main" id="{AFB8FA2E-A5D2-E044-92BE-3C066C145D9A}"/>
              </a:ext>
            </a:extLst>
          </p:cNvPr>
          <p:cNvCxnSpPr>
            <a:cxnSpLocks/>
            <a:stCxn id="81" idx="3"/>
            <a:endCxn id="65" idx="1"/>
          </p:cNvCxnSpPr>
          <p:nvPr/>
        </p:nvCxnSpPr>
        <p:spPr>
          <a:xfrm flipV="1">
            <a:off x="3917800" y="2191884"/>
            <a:ext cx="751627" cy="30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" name="Google Shape;413;p28">
            <a:extLst>
              <a:ext uri="{FF2B5EF4-FFF2-40B4-BE49-F238E27FC236}">
                <a16:creationId xmlns:a16="http://schemas.microsoft.com/office/drawing/2014/main" id="{E45168EB-39A7-254F-88EA-F60474948612}"/>
              </a:ext>
            </a:extLst>
          </p:cNvPr>
          <p:cNvSpPr txBox="1"/>
          <p:nvPr/>
        </p:nvSpPr>
        <p:spPr>
          <a:xfrm>
            <a:off x="2498672" y="2049865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ACM certificate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" name="Google Shape;660;p35">
            <a:extLst>
              <a:ext uri="{FF2B5EF4-FFF2-40B4-BE49-F238E27FC236}">
                <a16:creationId xmlns:a16="http://schemas.microsoft.com/office/drawing/2014/main" id="{E9EEF24C-692D-EE4B-9E93-71BCF98D55C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44599" y="3748712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413;p28">
            <a:extLst>
              <a:ext uri="{FF2B5EF4-FFF2-40B4-BE49-F238E27FC236}">
                <a16:creationId xmlns:a16="http://schemas.microsoft.com/office/drawing/2014/main" id="{BC61A2AE-FDB7-1D4B-AA31-5BD2976D977A}"/>
              </a:ext>
            </a:extLst>
          </p:cNvPr>
          <p:cNvSpPr txBox="1"/>
          <p:nvPr/>
        </p:nvSpPr>
        <p:spPr>
          <a:xfrm>
            <a:off x="3841186" y="4275804"/>
            <a:ext cx="1239995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consul-dns</a:t>
            </a:r>
          </a:p>
        </p:txBody>
      </p:sp>
      <p:pic>
        <p:nvPicPr>
          <p:cNvPr id="57" name="Google Shape;660;p35">
            <a:extLst>
              <a:ext uri="{FF2B5EF4-FFF2-40B4-BE49-F238E27FC236}">
                <a16:creationId xmlns:a16="http://schemas.microsoft.com/office/drawing/2014/main" id="{F43C9BD8-2AD6-B241-B98B-CF6067F6E27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62655" y="3736154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413;p28">
            <a:extLst>
              <a:ext uri="{FF2B5EF4-FFF2-40B4-BE49-F238E27FC236}">
                <a16:creationId xmlns:a16="http://schemas.microsoft.com/office/drawing/2014/main" id="{C74E51AF-671C-6D46-BAEC-01C9EF9114D7}"/>
              </a:ext>
            </a:extLst>
          </p:cNvPr>
          <p:cNvSpPr txBox="1"/>
          <p:nvPr/>
        </p:nvSpPr>
        <p:spPr>
          <a:xfrm>
            <a:off x="4070585" y="3419337"/>
            <a:ext cx="761789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consul-ui</a:t>
            </a:r>
          </a:p>
        </p:txBody>
      </p:sp>
      <p:pic>
        <p:nvPicPr>
          <p:cNvPr id="59" name="Google Shape;660;p35">
            <a:extLst>
              <a:ext uri="{FF2B5EF4-FFF2-40B4-BE49-F238E27FC236}">
                <a16:creationId xmlns:a16="http://schemas.microsoft.com/office/drawing/2014/main" id="{A59F230F-00D5-EA49-8403-D70002B9598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55380" y="2890434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413;p28">
            <a:extLst>
              <a:ext uri="{FF2B5EF4-FFF2-40B4-BE49-F238E27FC236}">
                <a16:creationId xmlns:a16="http://schemas.microsoft.com/office/drawing/2014/main" id="{D71F257A-D172-6548-881B-5140B5B02527}"/>
              </a:ext>
            </a:extLst>
          </p:cNvPr>
          <p:cNvSpPr txBox="1"/>
          <p:nvPr/>
        </p:nvSpPr>
        <p:spPr>
          <a:xfrm>
            <a:off x="4780942" y="4273238"/>
            <a:ext cx="131769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consul-server</a:t>
            </a:r>
          </a:p>
        </p:txBody>
      </p:sp>
      <p:pic>
        <p:nvPicPr>
          <p:cNvPr id="62" name="Google Shape;660;p35">
            <a:extLst>
              <a:ext uri="{FF2B5EF4-FFF2-40B4-BE49-F238E27FC236}">
                <a16:creationId xmlns:a16="http://schemas.microsoft.com/office/drawing/2014/main" id="{B3F04D8D-589A-664D-A710-4EC1032A108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02411" y="3733588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395;p28">
            <a:extLst>
              <a:ext uri="{FF2B5EF4-FFF2-40B4-BE49-F238E27FC236}">
                <a16:creationId xmlns:a16="http://schemas.microsoft.com/office/drawing/2014/main" id="{323870BF-1758-7949-BB37-35479E0703E3}"/>
              </a:ext>
            </a:extLst>
          </p:cNvPr>
          <p:cNvSpPr/>
          <p:nvPr/>
        </p:nvSpPr>
        <p:spPr>
          <a:xfrm>
            <a:off x="5951906" y="2819971"/>
            <a:ext cx="1128016" cy="318963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13;p28">
            <a:extLst>
              <a:ext uri="{FF2B5EF4-FFF2-40B4-BE49-F238E27FC236}">
                <a16:creationId xmlns:a16="http://schemas.microsoft.com/office/drawing/2014/main" id="{943A2429-92D0-3443-BBFC-E5F1EC9D687E}"/>
              </a:ext>
            </a:extLst>
          </p:cNvPr>
          <p:cNvSpPr txBox="1"/>
          <p:nvPr/>
        </p:nvSpPr>
        <p:spPr>
          <a:xfrm>
            <a:off x="6537599" y="2545304"/>
            <a:ext cx="412707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all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414;p28">
            <a:extLst>
              <a:ext uri="{FF2B5EF4-FFF2-40B4-BE49-F238E27FC236}">
                <a16:creationId xmlns:a16="http://schemas.microsoft.com/office/drawing/2014/main" id="{89EBE2CF-DE0F-1E45-B633-4EB7B356C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064" y="2492099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662;p35">
            <a:extLst>
              <a:ext uri="{FF2B5EF4-FFF2-40B4-BE49-F238E27FC236}">
                <a16:creationId xmlns:a16="http://schemas.microsoft.com/office/drawing/2014/main" id="{0F5DD07B-145A-F54A-90F2-8DD247CDF0FC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71435" y="2890434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640;p35">
            <a:extLst>
              <a:ext uri="{FF2B5EF4-FFF2-40B4-BE49-F238E27FC236}">
                <a16:creationId xmlns:a16="http://schemas.microsoft.com/office/drawing/2014/main" id="{9B35C954-7FDD-A24A-82A8-A7A9A40C66D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04393" y="3709437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413;p28">
            <a:extLst>
              <a:ext uri="{FF2B5EF4-FFF2-40B4-BE49-F238E27FC236}">
                <a16:creationId xmlns:a16="http://schemas.microsoft.com/office/drawing/2014/main" id="{205585A2-6F66-804A-AB61-DDFAA0B018A2}"/>
              </a:ext>
            </a:extLst>
          </p:cNvPr>
          <p:cNvSpPr txBox="1"/>
          <p:nvPr/>
        </p:nvSpPr>
        <p:spPr>
          <a:xfrm>
            <a:off x="5905926" y="4257721"/>
            <a:ext cx="1239995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consul-injector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93407986-7C3C-0F45-A11C-CF20717EE6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94139" y="1591945"/>
            <a:ext cx="352425" cy="352425"/>
          </a:xfrm>
          <a:prstGeom prst="rect">
            <a:avLst/>
          </a:prstGeom>
        </p:spPr>
      </p:pic>
      <p:cxnSp>
        <p:nvCxnSpPr>
          <p:cNvPr id="99" name="Google Shape;401;p28">
            <a:extLst>
              <a:ext uri="{FF2B5EF4-FFF2-40B4-BE49-F238E27FC236}">
                <a16:creationId xmlns:a16="http://schemas.microsoft.com/office/drawing/2014/main" id="{88E3971E-2359-334D-92A2-ACF4B614AACD}"/>
              </a:ext>
            </a:extLst>
          </p:cNvPr>
          <p:cNvCxnSpPr>
            <a:cxnSpLocks/>
            <a:stCxn id="59" idx="3"/>
            <a:endCxn id="71" idx="1"/>
          </p:cNvCxnSpPr>
          <p:nvPr/>
        </p:nvCxnSpPr>
        <p:spPr>
          <a:xfrm>
            <a:off x="4753211" y="3189347"/>
            <a:ext cx="31822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" name="Google Shape;401;p28">
            <a:extLst>
              <a:ext uri="{FF2B5EF4-FFF2-40B4-BE49-F238E27FC236}">
                <a16:creationId xmlns:a16="http://schemas.microsoft.com/office/drawing/2014/main" id="{70FE6CCC-6AA2-E247-A1CA-A2BDB2C12775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5370351" y="2336934"/>
            <a:ext cx="8640" cy="55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06" name="Google Shape;664;p35">
            <a:extLst>
              <a:ext uri="{FF2B5EF4-FFF2-40B4-BE49-F238E27FC236}">
                <a16:creationId xmlns:a16="http://schemas.microsoft.com/office/drawing/2014/main" id="{0DBD2905-9D4D-7548-883C-9A41C6B6CBD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1160" y="4954927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413;p28">
            <a:extLst>
              <a:ext uri="{FF2B5EF4-FFF2-40B4-BE49-F238E27FC236}">
                <a16:creationId xmlns:a16="http://schemas.microsoft.com/office/drawing/2014/main" id="{1C37C4CA-D3CF-1A44-991E-3F7B8364705A}"/>
              </a:ext>
            </a:extLst>
          </p:cNvPr>
          <p:cNvSpPr txBox="1"/>
          <p:nvPr/>
        </p:nvSpPr>
        <p:spPr>
          <a:xfrm>
            <a:off x="1635321" y="5533085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consul-ca-key</a:t>
            </a:r>
          </a:p>
        </p:txBody>
      </p:sp>
      <p:pic>
        <p:nvPicPr>
          <p:cNvPr id="108" name="Google Shape;664;p35">
            <a:extLst>
              <a:ext uri="{FF2B5EF4-FFF2-40B4-BE49-F238E27FC236}">
                <a16:creationId xmlns:a16="http://schemas.microsoft.com/office/drawing/2014/main" id="{ED7160D9-F0DC-254D-B1F4-1B471FA4B8C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0032" y="4954927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413;p28">
            <a:extLst>
              <a:ext uri="{FF2B5EF4-FFF2-40B4-BE49-F238E27FC236}">
                <a16:creationId xmlns:a16="http://schemas.microsoft.com/office/drawing/2014/main" id="{A9D0F344-69C5-7F43-BA67-DE5EC43636C9}"/>
              </a:ext>
            </a:extLst>
          </p:cNvPr>
          <p:cNvSpPr txBox="1"/>
          <p:nvPr/>
        </p:nvSpPr>
        <p:spPr>
          <a:xfrm>
            <a:off x="2604193" y="5533085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consul-ca-cert</a:t>
            </a:r>
          </a:p>
        </p:txBody>
      </p:sp>
    </p:spTree>
    <p:extLst>
      <p:ext uri="{BB962C8B-B14F-4D97-AF65-F5344CB8AC3E}">
        <p14:creationId xmlns:p14="http://schemas.microsoft.com/office/powerpoint/2010/main" val="268311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20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2020-08-31T20:37:14Z</dcterms:created>
  <dcterms:modified xsi:type="dcterms:W3CDTF">2020-10-01T18:43:19Z</dcterms:modified>
</cp:coreProperties>
</file>