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1" r:id="rId7"/>
    <p:sldId id="268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619" autoAdjust="0"/>
  </p:normalViewPr>
  <p:slideViewPr>
    <p:cSldViewPr>
      <p:cViewPr>
        <p:scale>
          <a:sx n="87" d="100"/>
          <a:sy n="87" d="100"/>
        </p:scale>
        <p:origin x="-1752" y="-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Introduction to Watsi : Watsi is nonprofit crowd funding platform, Watsi is like a </a:t>
            </a:r>
            <a:r>
              <a:rPr lang="en-US" baseline="0" dirty="0" err="1" smtClean="0"/>
              <a:t>kickstarter</a:t>
            </a:r>
            <a:r>
              <a:rPr lang="en-US" baseline="0" dirty="0" smtClean="0"/>
              <a:t> for healthcare on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team was a perfect blend of Front end, backend and work experience.</a:t>
            </a:r>
          </a:p>
          <a:p>
            <a:r>
              <a:rPr lang="en-US" baseline="0" dirty="0" smtClean="0"/>
              <a:t>Sprint planning was done in such a manner to pick up stories that were feasible in time limit and we made sure that we are planning to keep time to think about design and polish.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application focused on simple usable design. Application is made keeping UX in mind.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Watsi</a:t>
            </a:r>
            <a:r>
              <a:rPr lang="en-US" baseline="0" dirty="0" smtClean="0"/>
              <a:t> is solving a good problem, BUT</a:t>
            </a:r>
          </a:p>
          <a:p>
            <a:r>
              <a:rPr lang="en-US" baseline="0" dirty="0" smtClean="0"/>
              <a:t> - &gt; Currently its has everything on website, people rarely regularly visit website to know who are new patients who need help etc.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think we can help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- &gt; To extend their reach and awareness with our mobile app.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Pyramid structure of problem and inspiration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3 pillars of this app.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Awareness : Patient list. </a:t>
            </a:r>
          </a:p>
          <a:p>
            <a:r>
              <a:rPr lang="en-US" baseline="0" dirty="0" smtClean="0"/>
              <a:t>Help needy : By funding patient or Sharing their need on social media.</a:t>
            </a:r>
          </a:p>
          <a:p>
            <a:r>
              <a:rPr lang="en-US" baseline="0" dirty="0" smtClean="0"/>
              <a:t>Motivate social circle: By campaign messages, Push notifications.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time</a:t>
            </a:r>
            <a:r>
              <a:rPr lang="en-US" baseline="0" dirty="0" smtClean="0"/>
              <a:t> :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Gist of everything we show and tell is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 is designed to have simple usable UX.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Well focused on Three things ( Fund, Share, Encourage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Location aware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Auto pay start of every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Integration with Watsi </a:t>
            </a:r>
            <a:r>
              <a:rPr lang="en-US" sz="1200" dirty="0" err="1" smtClean="0">
                <a:solidFill>
                  <a:schemeClr val="bg1"/>
                </a:solidFill>
              </a:rPr>
              <a:t>Api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Heat map based on donation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will be removed if we don’t get testimonial from Chase.</a:t>
            </a:r>
          </a:p>
          <a:p>
            <a:r>
              <a:rPr lang="en-US" dirty="0" smtClean="0"/>
              <a:t>Testimonial</a:t>
            </a:r>
            <a:r>
              <a:rPr lang="en-US" baseline="0" dirty="0" smtClean="0"/>
              <a:t> text will be replaced with the one we get from Chase if we get one.</a:t>
            </a:r>
          </a:p>
          <a:p>
            <a:r>
              <a:rPr lang="en-US" baseline="0" dirty="0" smtClean="0"/>
              <a:t>-------------------------------------------------------------------------------------------------</a:t>
            </a:r>
          </a:p>
          <a:p>
            <a:r>
              <a:rPr lang="en-US" baseline="0" dirty="0" smtClean="0"/>
              <a:t>Note: We kept Watsi in loop since our proposal to build this app for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. Watsi (Chase) surprised by what we have achieved without any help from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team.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questions but don’t forget to go to next slide for Thanks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0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Watsi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686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Fund healthcare for people around the world.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257800"/>
            <a:ext cx="8229600" cy="1295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sz="4000" i="1" dirty="0" smtClean="0">
                <a:solidFill>
                  <a:schemeClr val="bg1"/>
                </a:solidFill>
              </a:rPr>
              <a:t>Do good, do well. Donate for Watsi.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6086" y="816429"/>
            <a:ext cx="1942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Thanks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2209800"/>
            <a:ext cx="42893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Nathan and Codepath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Jesus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Yahoo 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9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01" y="3810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507" y="4101329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Ankit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1809" y="411480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Ganesh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8894" y="4014243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Rutvij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209800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484" y="2319665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2328318"/>
            <a:ext cx="1781175" cy="168592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Non-Profit problems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43600" y="2345871"/>
            <a:ext cx="1295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Feed, Notification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30087" y="3189509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Help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25287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Engagement &amp; Reach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Watsi 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8686" y="2345871"/>
            <a:ext cx="1197429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Awareness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9" y="3200395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Single click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Donate/Share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53742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Social Networks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1799" y="5553332"/>
            <a:ext cx="2743200" cy="5807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Making Positive Change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2" descr="C:\Users\gsangle\AppData\Local\Microsoft\Windows\Temporary Internet Files\Content.IE5\78SSJYYB\MC90006017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" y="1549966"/>
            <a:ext cx="494127" cy="5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gsangle\AppData\Local\Microsoft\Windows\Temporary Internet Files\Content.IE5\0ZV58VNF\MC90043382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1" y="1570434"/>
            <a:ext cx="543492" cy="5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gsangle\AppData\Local\Microsoft\Windows\Temporary Internet Files\Content.IE5\78SSJYYB\MC90043636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76118"/>
            <a:ext cx="715961" cy="7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4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Watsi App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4370" y="1905000"/>
            <a:ext cx="192786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 Patients in need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  <a:r>
              <a:rPr lang="en-US" sz="1600" dirty="0" smtClean="0">
                <a:solidFill>
                  <a:schemeClr val="bg1"/>
                </a:solidFill>
              </a:rPr>
              <a:t>asy to donate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246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  <a:r>
              <a:rPr lang="en-US" sz="1600" dirty="0" smtClean="0">
                <a:solidFill>
                  <a:schemeClr val="bg1"/>
                </a:solidFill>
              </a:rPr>
              <a:t>asy to Share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763" y="4572000"/>
            <a:ext cx="4626542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fun, while keeping it serious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gsangle\AppData\Local\Microsoft\Windows\Temporary Internet Files\Content.IE5\78SSJYYB\MC90039084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3026"/>
            <a:ext cx="365125" cy="4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gsangle\AppData\Local\Microsoft\Windows\Temporary Internet Files\Content.IE5\78SSJYYB\MC90043982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124200"/>
            <a:ext cx="446088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gsangle\AppData\Local\Microsoft\Windows\Temporary Internet Files\Content.IE5\NLRQO756\MP900442458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94" y="3131762"/>
            <a:ext cx="461011" cy="38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gsangle\AppData\Local\Microsoft\Windows\Temporary Internet Files\Content.IE5\78SSJYYB\MC90030433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63888"/>
            <a:ext cx="436305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gsangle\AppData\Local\Microsoft\Windows\Temporary Internet Files\Content.IE5\0ZV58VNF\MC90002012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175796"/>
            <a:ext cx="538079" cy="43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gsangle\AppData\Local\Microsoft\Windows\Temporary Internet Files\Content.IE5\GLU7V41X\MP90043131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5823443"/>
            <a:ext cx="497750" cy="5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C:\Users\gsangle\AppData\Local\Microsoft\Windows\Temporary Internet Files\Content.IE5\78SSJYYB\MP910216394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36" y="5823443"/>
            <a:ext cx="718596" cy="6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:\Users\gsangle\AppData\Local\Microsoft\Windows\Temporary Internet Files\Content.IE5\0ZV58VNF\MC900435795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855897"/>
            <a:ext cx="440904" cy="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00" y="1905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Third Party Libraries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1905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Getting Data from watsi.org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4572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Paypal</a:t>
            </a:r>
            <a:r>
              <a:rPr lang="en-US" sz="1600" dirty="0" smtClean="0">
                <a:solidFill>
                  <a:schemeClr val="bg1"/>
                </a:solidFill>
              </a:rPr>
              <a:t> Integration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200" y="4572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Minimal, polished and lively UI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1543" y="1752600"/>
            <a:ext cx="2639558" cy="119742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Integration with Watsi API &amp; Payment gateway.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1371" y="4158343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Automated testing on various </a:t>
            </a:r>
            <a:r>
              <a:rPr lang="en-US" sz="1600" dirty="0" smtClean="0">
                <a:solidFill>
                  <a:schemeClr val="bg1"/>
                </a:solidFill>
              </a:rPr>
              <a:t>devices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38801" y="4158343"/>
            <a:ext cx="2654678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Official approval from Watsi release to play store</a:t>
            </a:r>
          </a:p>
        </p:txBody>
      </p:sp>
      <p:pic>
        <p:nvPicPr>
          <p:cNvPr id="1029" name="Picture 5" descr="C:\Users\gsangle\AppData\Local\Microsoft\Windows\Temporary Internet Files\Content.IE5\GLU7V41X\MC9002508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79744"/>
            <a:ext cx="673479" cy="5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gsangle\AppData\Local\Microsoft\Windows\Temporary Internet Files\Content.IE5\NLRQO756\MC90044039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3076906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34708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200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"We were really excited that </a:t>
            </a:r>
            <a:r>
              <a:rPr lang="en-US" sz="3200" dirty="0" err="1">
                <a:solidFill>
                  <a:schemeClr val="bg1"/>
                </a:solidFill>
              </a:rPr>
              <a:t>Rutvij</a:t>
            </a:r>
            <a:r>
              <a:rPr lang="en-US" sz="3200" dirty="0">
                <a:solidFill>
                  <a:schemeClr val="bg1"/>
                </a:solidFill>
              </a:rPr>
              <a:t> and his team decided to help out Watsi by building us an awesome Android app. Thanks guys!"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10000"/>
            <a:ext cx="1905000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5715000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Chase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Adam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139934"/>
            <a:ext cx="222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Co-founder Watsi.org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276600"/>
            <a:ext cx="63246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Questions 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q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1041400"/>
            <a:ext cx="2387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552</Words>
  <Application>Microsoft Macintosh PowerPoint</Application>
  <PresentationFormat>On-screen Show (4:3)</PresentationFormat>
  <Paragraphs>79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Watsi</vt:lpstr>
      <vt:lpstr>Team</vt:lpstr>
      <vt:lpstr>PowerPoint Presentation</vt:lpstr>
      <vt:lpstr>Watsi App</vt:lpstr>
      <vt:lpstr>Demo</vt:lpstr>
      <vt:lpstr>Challenges</vt:lpstr>
      <vt:lpstr>Future work</vt:lpstr>
      <vt:lpstr>"We were really excited that Rutvij and his team decided to help out Watsi by building us an awesome Android app. Thanks guys!"</vt:lpstr>
      <vt:lpstr>Questions ?</vt:lpstr>
      <vt:lpstr>        Do good, do well. Donate for Watsi.   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Administrator</cp:lastModifiedBy>
  <cp:revision>101</cp:revision>
  <dcterms:created xsi:type="dcterms:W3CDTF">2014-07-21T05:14:41Z</dcterms:created>
  <dcterms:modified xsi:type="dcterms:W3CDTF">2014-08-05T14:25:04Z</dcterms:modified>
</cp:coreProperties>
</file>